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2.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20" r:id="rId3"/>
    <p:sldId id="268" r:id="rId4"/>
    <p:sldId id="269" r:id="rId5"/>
    <p:sldId id="288" r:id="rId6"/>
    <p:sldId id="257" r:id="rId7"/>
    <p:sldId id="258" r:id="rId8"/>
    <p:sldId id="259" r:id="rId9"/>
    <p:sldId id="270" r:id="rId10"/>
    <p:sldId id="263" r:id="rId11"/>
    <p:sldId id="264" r:id="rId12"/>
    <p:sldId id="261" r:id="rId13"/>
    <p:sldId id="262" r:id="rId14"/>
    <p:sldId id="273" r:id="rId15"/>
    <p:sldId id="260" r:id="rId16"/>
    <p:sldId id="266" r:id="rId17"/>
    <p:sldId id="274" r:id="rId18"/>
    <p:sldId id="275" r:id="rId19"/>
    <p:sldId id="276" r:id="rId20"/>
    <p:sldId id="277" r:id="rId21"/>
    <p:sldId id="278" r:id="rId22"/>
    <p:sldId id="279" r:id="rId23"/>
    <p:sldId id="281" r:id="rId24"/>
    <p:sldId id="282" r:id="rId25"/>
    <p:sldId id="283" r:id="rId26"/>
    <p:sldId id="284" r:id="rId27"/>
    <p:sldId id="285" r:id="rId28"/>
    <p:sldId id="286" r:id="rId29"/>
    <p:sldId id="287" r:id="rId30"/>
    <p:sldId id="289" r:id="rId31"/>
    <p:sldId id="290" r:id="rId32"/>
    <p:sldId id="291" r:id="rId33"/>
    <p:sldId id="295" r:id="rId34"/>
    <p:sldId id="296" r:id="rId35"/>
    <p:sldId id="297" r:id="rId36"/>
    <p:sldId id="298" r:id="rId37"/>
    <p:sldId id="299" r:id="rId38"/>
    <p:sldId id="302" r:id="rId39"/>
    <p:sldId id="303" r:id="rId40"/>
    <p:sldId id="304" r:id="rId41"/>
    <p:sldId id="305" r:id="rId42"/>
    <p:sldId id="300" r:id="rId43"/>
    <p:sldId id="301" r:id="rId44"/>
    <p:sldId id="310" r:id="rId45"/>
    <p:sldId id="311" r:id="rId46"/>
    <p:sldId id="314" r:id="rId47"/>
    <p:sldId id="312" r:id="rId48"/>
    <p:sldId id="313" r:id="rId49"/>
    <p:sldId id="306" r:id="rId50"/>
    <p:sldId id="315" r:id="rId51"/>
    <p:sldId id="309" r:id="rId52"/>
    <p:sldId id="307" r:id="rId53"/>
    <p:sldId id="308" r:id="rId54"/>
    <p:sldId id="317" r:id="rId55"/>
    <p:sldId id="316" r:id="rId56"/>
    <p:sldId id="318" r:id="rId57"/>
    <p:sldId id="31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5" autoAdjust="0"/>
    <p:restoredTop sz="94660"/>
  </p:normalViewPr>
  <p:slideViewPr>
    <p:cSldViewPr snapToGrid="0">
      <p:cViewPr varScale="1">
        <p:scale>
          <a:sx n="107" d="100"/>
          <a:sy n="107" d="100"/>
        </p:scale>
        <p:origin x="138" y="18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E11A2-FEC7-4C80-A634-1AC23A7E8988}" type="datetimeFigureOut">
              <a:rPr lang="es-419" smtClean="0"/>
              <a:t>23/10/2023</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3D3DC-14A1-4CB4-9D90-BDD0AC4CC93B}" type="slidenum">
              <a:rPr lang="es-419" smtClean="0"/>
              <a:t>‹#›</a:t>
            </a:fld>
            <a:endParaRPr lang="es-419"/>
          </a:p>
        </p:txBody>
      </p:sp>
    </p:spTree>
    <p:extLst>
      <p:ext uri="{BB962C8B-B14F-4D97-AF65-F5344CB8AC3E}">
        <p14:creationId xmlns:p14="http://schemas.microsoft.com/office/powerpoint/2010/main" val="319147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O Arduino tem a capacidade de ler sinais analógicos, fazendo aproximações discretas através de pequenos retângulos digitais, como foi observado na figura anterior, onde podemos ver facilmente que quanto menor são os retângulos, mais próxima a aproximação digital será em relação ao sinal analógico</a:t>
            </a:r>
            <a:endParaRPr lang="pt-BR" dirty="0"/>
          </a:p>
        </p:txBody>
      </p:sp>
      <p:sp>
        <p:nvSpPr>
          <p:cNvPr id="4" name="Espaço Reservado para Número de Slide 3"/>
          <p:cNvSpPr>
            <a:spLocks noGrp="1"/>
          </p:cNvSpPr>
          <p:nvPr>
            <p:ph type="sldNum" sz="quarter" idx="5"/>
          </p:nvPr>
        </p:nvSpPr>
        <p:spPr/>
        <p:txBody>
          <a:bodyPr/>
          <a:lstStyle/>
          <a:p>
            <a:fld id="{BEF3D3DC-14A1-4CB4-9D90-BDD0AC4CC93B}" type="slidenum">
              <a:rPr lang="es-419" smtClean="0"/>
              <a:t>25</a:t>
            </a:fld>
            <a:endParaRPr lang="es-419"/>
          </a:p>
        </p:txBody>
      </p:sp>
    </p:spTree>
    <p:extLst>
      <p:ext uri="{BB962C8B-B14F-4D97-AF65-F5344CB8AC3E}">
        <p14:creationId xmlns:p14="http://schemas.microsoft.com/office/powerpoint/2010/main" val="114634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pt-BR" dirty="0"/>
          </a:p>
        </p:txBody>
      </p:sp>
      <p:sp>
        <p:nvSpPr>
          <p:cNvPr id="4" name="Marcador de número de diapositiva 3"/>
          <p:cNvSpPr>
            <a:spLocks noGrp="1"/>
          </p:cNvSpPr>
          <p:nvPr>
            <p:ph type="sldNum" sz="quarter" idx="5"/>
          </p:nvPr>
        </p:nvSpPr>
        <p:spPr/>
        <p:txBody>
          <a:bodyPr/>
          <a:lstStyle/>
          <a:p>
            <a:fld id="{BEF3D3DC-14A1-4CB4-9D90-BDD0AC4CC93B}" type="slidenum">
              <a:rPr lang="es-419" smtClean="0"/>
              <a:t>44</a:t>
            </a:fld>
            <a:endParaRPr lang="es-419"/>
          </a:p>
        </p:txBody>
      </p:sp>
    </p:spTree>
    <p:extLst>
      <p:ext uri="{BB962C8B-B14F-4D97-AF65-F5344CB8AC3E}">
        <p14:creationId xmlns:p14="http://schemas.microsoft.com/office/powerpoint/2010/main" val="273536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3BB627-1FC1-468A-AB97-5206CB91B142}" type="datetime1">
              <a:rPr lang="es-419" smtClean="0"/>
              <a:t>23/10/2023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88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9DD18F-8EF8-471C-8B2B-21176EDC6211}" type="datetime1">
              <a:rPr lang="es-419" smtClean="0"/>
              <a:t>23/10/2023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154069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85EC90-2E0B-444C-8874-A491E2081BCE}" type="datetime1">
              <a:rPr lang="es-419" smtClean="0"/>
              <a:t>23/10/2023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4140151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EDDC637-B299-40BE-AEE0-6659FB238E7C}" type="datetime1">
              <a:rPr lang="es-419" smtClean="0"/>
              <a:t>23/10/2023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64652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D0A5CED-B902-48BE-A3EE-F35170E31642}" type="datetime1">
              <a:rPr lang="es-419" smtClean="0"/>
              <a:t>23/10/2023</a:t>
            </a:fld>
            <a:endParaRPr lang="es-419"/>
          </a:p>
        </p:txBody>
      </p:sp>
      <p:sp>
        <p:nvSpPr>
          <p:cNvPr id="5" name="Footer Placeholder 4"/>
          <p:cNvSpPr>
            <a:spLocks noGrp="1"/>
          </p:cNvSpPr>
          <p:nvPr>
            <p:ph type="ftr" sz="quarter" idx="11"/>
          </p:nvPr>
        </p:nvSpPr>
        <p:spPr/>
        <p:txBody>
          <a:bodyPr/>
          <a:lstStyle/>
          <a:p>
            <a:r>
              <a:rPr lang="fr-FR"/>
              <a:t>Arduino Course - https://controlautomaticoeducacion.com/ </a:t>
            </a:r>
            <a:endParaRPr lang="es-419"/>
          </a:p>
        </p:txBody>
      </p:sp>
      <p:sp>
        <p:nvSpPr>
          <p:cNvPr id="6" name="Slide Number Placeholder 5"/>
          <p:cNvSpPr>
            <a:spLocks noGrp="1"/>
          </p:cNvSpPr>
          <p:nvPr>
            <p:ph type="sldNum" sz="quarter" idx="12"/>
          </p:nvPr>
        </p:nvSpPr>
        <p:spPr/>
        <p:txBody>
          <a:bodyPr/>
          <a:lstStyle/>
          <a:p>
            <a:fld id="{F5FDFE31-7387-4941-903E-5E1BCA1B71A9}" type="slidenum">
              <a:rPr lang="es-419" smtClean="0"/>
              <a:t>‹#›</a:t>
            </a:fld>
            <a:endParaRPr lang="es-419"/>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63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3D6E6F0-9207-4228-84E5-B9634653849F}" type="datetime1">
              <a:rPr lang="es-419" smtClean="0"/>
              <a:t>23/10/2023</a:t>
            </a:fld>
            <a:endParaRPr lang="es-419"/>
          </a:p>
        </p:txBody>
      </p:sp>
      <p:sp>
        <p:nvSpPr>
          <p:cNvPr id="6" name="Footer Placeholder 5"/>
          <p:cNvSpPr>
            <a:spLocks noGrp="1"/>
          </p:cNvSpPr>
          <p:nvPr>
            <p:ph type="ftr" sz="quarter" idx="11"/>
          </p:nvPr>
        </p:nvSpPr>
        <p:spPr/>
        <p:txBody>
          <a:bodyPr/>
          <a:lstStyle/>
          <a:p>
            <a:r>
              <a:rPr lang="fr-FR"/>
              <a:t>Arduino Course - https://controlautomaticoeducacion.com/ </a:t>
            </a:r>
            <a:endParaRPr lang="es-419"/>
          </a:p>
        </p:txBody>
      </p:sp>
      <p:sp>
        <p:nvSpPr>
          <p:cNvPr id="7" name="Slide Number Placeholder 6"/>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210785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A3099F7-FF32-484C-AC7F-C1B1CC716180}" type="datetime1">
              <a:rPr lang="es-419" smtClean="0"/>
              <a:t>23/10/2023</a:t>
            </a:fld>
            <a:endParaRPr lang="es-419"/>
          </a:p>
        </p:txBody>
      </p:sp>
      <p:sp>
        <p:nvSpPr>
          <p:cNvPr id="8" name="Footer Placeholder 7"/>
          <p:cNvSpPr>
            <a:spLocks noGrp="1"/>
          </p:cNvSpPr>
          <p:nvPr>
            <p:ph type="ftr" sz="quarter" idx="11"/>
          </p:nvPr>
        </p:nvSpPr>
        <p:spPr/>
        <p:txBody>
          <a:bodyPr/>
          <a:lstStyle/>
          <a:p>
            <a:r>
              <a:rPr lang="fr-FR"/>
              <a:t>Arduino Course - https://controlautomaticoeducacion.com/ </a:t>
            </a:r>
            <a:endParaRPr lang="es-419"/>
          </a:p>
        </p:txBody>
      </p:sp>
      <p:sp>
        <p:nvSpPr>
          <p:cNvPr id="9" name="Slide Number Placeholder 8"/>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65792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DE5DC25-08C6-4097-8DF9-871D0C4CDC61}" type="datetime1">
              <a:rPr lang="es-419" smtClean="0"/>
              <a:t>23/10/2023</a:t>
            </a:fld>
            <a:endParaRPr lang="es-419"/>
          </a:p>
        </p:txBody>
      </p:sp>
      <p:sp>
        <p:nvSpPr>
          <p:cNvPr id="4" name="Footer Placeholder 3"/>
          <p:cNvSpPr>
            <a:spLocks noGrp="1"/>
          </p:cNvSpPr>
          <p:nvPr>
            <p:ph type="ftr" sz="quarter" idx="11"/>
          </p:nvPr>
        </p:nvSpPr>
        <p:spPr/>
        <p:txBody>
          <a:bodyPr/>
          <a:lstStyle/>
          <a:p>
            <a:r>
              <a:rPr lang="fr-FR"/>
              <a:t>Arduino Course - https://controlautomaticoeducacion.com/ </a:t>
            </a:r>
            <a:endParaRPr lang="es-419"/>
          </a:p>
        </p:txBody>
      </p:sp>
      <p:sp>
        <p:nvSpPr>
          <p:cNvPr id="5" name="Slide Number Placeholder 4"/>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34103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0FECF5-EB62-488F-95E5-D11B75274408}" type="datetime1">
              <a:rPr lang="es-419" smtClean="0"/>
              <a:t>23/10/2023</a:t>
            </a:fld>
            <a:endParaRPr lang="es-419"/>
          </a:p>
        </p:txBody>
      </p:sp>
      <p:sp>
        <p:nvSpPr>
          <p:cNvPr id="8" name="Footer Placeholder 7"/>
          <p:cNvSpPr>
            <a:spLocks noGrp="1"/>
          </p:cNvSpPr>
          <p:nvPr>
            <p:ph type="ftr" sz="quarter" idx="11"/>
          </p:nvPr>
        </p:nvSpPr>
        <p:spPr/>
        <p:txBody>
          <a:bodyPr/>
          <a:lstStyle>
            <a:lvl1pPr>
              <a:defRPr>
                <a:solidFill>
                  <a:srgbClr val="FFFFFF"/>
                </a:solidFill>
              </a:defRPr>
            </a:lvl1pPr>
          </a:lstStyle>
          <a:p>
            <a:r>
              <a:rPr lang="fr-FR"/>
              <a:t>Arduino Course - https://controlautomaticoeducacion.com/ </a:t>
            </a:r>
            <a:endParaRPr lang="es-419"/>
          </a:p>
        </p:txBody>
      </p:sp>
      <p:sp>
        <p:nvSpPr>
          <p:cNvPr id="9" name="Slide Number Placeholder 8"/>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4205439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85B5F09-F8A7-4D26-886A-1298A8FB0B68}" type="datetime1">
              <a:rPr lang="es-419" smtClean="0"/>
              <a:t>23/10/2023</a:t>
            </a:fld>
            <a:endParaRPr lang="es-419"/>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r-FR"/>
              <a:t>Arduino Course - https://controlautomaticoeducacion.com/ </a:t>
            </a:r>
            <a:endParaRPr lang="es-419"/>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5FDFE31-7387-4941-903E-5E1BCA1B71A9}" type="slidenum">
              <a:rPr lang="es-419" smtClean="0"/>
              <a:t>‹#›</a:t>
            </a:fld>
            <a:endParaRPr lang="es-419"/>
          </a:p>
        </p:txBody>
      </p:sp>
    </p:spTree>
    <p:extLst>
      <p:ext uri="{BB962C8B-B14F-4D97-AF65-F5344CB8AC3E}">
        <p14:creationId xmlns:p14="http://schemas.microsoft.com/office/powerpoint/2010/main" val="326241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7F43349-45E8-4523-AF59-430C0D2CA153}" type="datetime1">
              <a:rPr lang="es-419" smtClean="0"/>
              <a:t>23/10/2023</a:t>
            </a:fld>
            <a:endParaRPr lang="es-419"/>
          </a:p>
        </p:txBody>
      </p:sp>
      <p:sp>
        <p:nvSpPr>
          <p:cNvPr id="6" name="Footer Placeholder 5"/>
          <p:cNvSpPr>
            <a:spLocks noGrp="1"/>
          </p:cNvSpPr>
          <p:nvPr>
            <p:ph type="ftr" sz="quarter" idx="11"/>
          </p:nvPr>
        </p:nvSpPr>
        <p:spPr/>
        <p:txBody>
          <a:bodyPr/>
          <a:lstStyle/>
          <a:p>
            <a:r>
              <a:rPr lang="fr-FR"/>
              <a:t>Arduino Course - https://controlautomaticoeducacion.com/ </a:t>
            </a:r>
            <a:endParaRPr lang="es-419"/>
          </a:p>
        </p:txBody>
      </p:sp>
      <p:sp>
        <p:nvSpPr>
          <p:cNvPr id="7" name="Slide Number Placeholder 6"/>
          <p:cNvSpPr>
            <a:spLocks noGrp="1"/>
          </p:cNvSpPr>
          <p:nvPr>
            <p:ph type="sldNum" sz="quarter" idx="12"/>
          </p:nvPr>
        </p:nvSpPr>
        <p:spPr/>
        <p:txBody>
          <a:bodyPr/>
          <a:lstStyle/>
          <a:p>
            <a:fld id="{F5FDFE31-7387-4941-903E-5E1BCA1B71A9}" type="slidenum">
              <a:rPr lang="es-419" smtClean="0"/>
              <a:t>‹#›</a:t>
            </a:fld>
            <a:endParaRPr lang="es-419"/>
          </a:p>
        </p:txBody>
      </p:sp>
    </p:spTree>
    <p:extLst>
      <p:ext uri="{BB962C8B-B14F-4D97-AF65-F5344CB8AC3E}">
        <p14:creationId xmlns:p14="http://schemas.microsoft.com/office/powerpoint/2010/main" val="291558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www.instagram.com/sergioacgiraldo/"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youtube.com/channel/UCdzSnI03LpBI_8gXJseIDuw"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780A582-4524-449D-8246-BAFFF60BDB94}" type="datetime1">
              <a:rPr lang="es-419" smtClean="0"/>
              <a:t>23/10/2023</a:t>
            </a:fld>
            <a:endParaRPr lang="es-419"/>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r-FR"/>
              <a:t>Arduino Course - https://controlautomaticoeducacion.com/ </a:t>
            </a:r>
            <a:endParaRPr lang="es-419"/>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5FDFE31-7387-4941-903E-5E1BCA1B71A9}" type="slidenum">
              <a:rPr lang="es-419" smtClean="0"/>
              <a:t>‹#›</a:t>
            </a:fld>
            <a:endParaRPr lang="es-419"/>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72DC25-138B-41A8-B428-31B5FC7E8D03}"/>
              </a:ext>
            </a:extLst>
          </p:cNvPr>
          <p:cNvSpPr txBox="1"/>
          <p:nvPr userDrawn="1"/>
        </p:nvSpPr>
        <p:spPr>
          <a:xfrm>
            <a:off x="7879754" y="5900284"/>
            <a:ext cx="1834413" cy="369332"/>
          </a:xfrm>
          <a:prstGeom prst="rect">
            <a:avLst/>
          </a:prstGeom>
          <a:noFill/>
        </p:spPr>
        <p:txBody>
          <a:bodyPr wrap="none" rtlCol="0">
            <a:spAutoFit/>
          </a:bodyPr>
          <a:lstStyle/>
          <a:p>
            <a:r>
              <a:rPr lang="en-US" b="1" dirty="0">
                <a:solidFill>
                  <a:schemeClr val="tx1"/>
                </a:solidFill>
                <a:hlinkClick r:id="rId13">
                  <a:extLst>
                    <a:ext uri="{A12FA001-AC4F-418D-AE19-62706E023703}">
                      <ahyp:hlinkClr xmlns:ahyp="http://schemas.microsoft.com/office/drawing/2018/hyperlinkcolor" val="tx"/>
                    </a:ext>
                  </a:extLst>
                </a:hlinkClick>
              </a:rPr>
              <a:t>@sergioacgiraldo</a:t>
            </a:r>
            <a:endParaRPr lang="en-US" b="1" dirty="0">
              <a:solidFill>
                <a:schemeClr val="tx1"/>
              </a:solidFill>
            </a:endParaRPr>
          </a:p>
        </p:txBody>
      </p:sp>
      <p:sp>
        <p:nvSpPr>
          <p:cNvPr id="11" name="TextBox 10">
            <a:extLst>
              <a:ext uri="{FF2B5EF4-FFF2-40B4-BE49-F238E27FC236}">
                <a16:creationId xmlns:a16="http://schemas.microsoft.com/office/drawing/2014/main" id="{4FE240C5-8317-3B33-FAE2-25695571049F}"/>
              </a:ext>
            </a:extLst>
          </p:cNvPr>
          <p:cNvSpPr txBox="1"/>
          <p:nvPr userDrawn="1"/>
        </p:nvSpPr>
        <p:spPr>
          <a:xfrm>
            <a:off x="10089906" y="5892127"/>
            <a:ext cx="1937453" cy="369332"/>
          </a:xfrm>
          <a:prstGeom prst="rect">
            <a:avLst/>
          </a:prstGeom>
          <a:noFill/>
        </p:spPr>
        <p:txBody>
          <a:bodyPr wrap="none" rtlCol="0">
            <a:spAutoFit/>
          </a:bodyPr>
          <a:lstStyle/>
          <a:p>
            <a:r>
              <a:rPr lang="en-US" b="1" dirty="0">
                <a:solidFill>
                  <a:schemeClr val="tx1"/>
                </a:solidFill>
                <a:hlinkClick r:id="rId14">
                  <a:extLst>
                    <a:ext uri="{A12FA001-AC4F-418D-AE19-62706E023703}">
                      <ahyp:hlinkClr xmlns:ahyp="http://schemas.microsoft.com/office/drawing/2018/hyperlinkcolor" val="tx"/>
                    </a:ext>
                  </a:extLst>
                </a:hlinkClick>
              </a:rPr>
              <a:t>@SergioACGiraldo</a:t>
            </a:r>
            <a:endParaRPr lang="en-US" b="1" dirty="0">
              <a:solidFill>
                <a:schemeClr val="tx1"/>
              </a:solidFill>
            </a:endParaRPr>
          </a:p>
        </p:txBody>
      </p:sp>
      <p:pic>
        <p:nvPicPr>
          <p:cNvPr id="13" name="Picture 12" descr="A red and white play button&#10;&#10;Description automatically generated">
            <a:extLst>
              <a:ext uri="{FF2B5EF4-FFF2-40B4-BE49-F238E27FC236}">
                <a16:creationId xmlns:a16="http://schemas.microsoft.com/office/drawing/2014/main" id="{5FC1A171-F94D-A737-4CE2-37C30778F43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633358" y="5830149"/>
            <a:ext cx="534200" cy="534200"/>
          </a:xfrm>
          <a:prstGeom prst="rect">
            <a:avLst/>
          </a:prstGeom>
        </p:spPr>
      </p:pic>
      <p:pic>
        <p:nvPicPr>
          <p:cNvPr id="15" name="Picture 14" descr="A logo of a camera&#10;&#10;Description automatically generated">
            <a:extLst>
              <a:ext uri="{FF2B5EF4-FFF2-40B4-BE49-F238E27FC236}">
                <a16:creationId xmlns:a16="http://schemas.microsoft.com/office/drawing/2014/main" id="{3ED545C8-EFF6-36A4-591E-E0F55FD472DE}"/>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610725" y="5939954"/>
            <a:ext cx="325664" cy="325664"/>
          </a:xfrm>
          <a:prstGeom prst="rect">
            <a:avLst/>
          </a:prstGeom>
        </p:spPr>
      </p:pic>
    </p:spTree>
    <p:extLst>
      <p:ext uri="{BB962C8B-B14F-4D97-AF65-F5344CB8AC3E}">
        <p14:creationId xmlns:p14="http://schemas.microsoft.com/office/powerpoint/2010/main" val="1402015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tags" Target="../tags/tag4.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png"/><Relationship Id="rId11" Type="http://schemas.openxmlformats.org/officeDocument/2006/relationships/image" Target="../media/image38.png"/><Relationship Id="rId5" Type="http://schemas.openxmlformats.org/officeDocument/2006/relationships/slideLayout" Target="../slideLayouts/slideLayout2.xml"/><Relationship Id="rId10" Type="http://schemas.openxmlformats.org/officeDocument/2006/relationships/image" Target="../media/image37.png"/><Relationship Id="rId4" Type="http://schemas.openxmlformats.org/officeDocument/2006/relationships/tags" Target="../tags/tag5.xml"/><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ergioacg/POCh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50.jpg"/></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6.png"/><Relationship Id="rId7"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810.png"/><Relationship Id="rId10" Type="http://schemas.openxmlformats.org/officeDocument/2006/relationships/image" Target="../media/image130.png"/><Relationship Id="rId9"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image" Target="../media/image190.png"/><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10" Type="http://schemas.openxmlformats.org/officeDocument/2006/relationships/image" Target="../media/image270.png"/><Relationship Id="rId9" Type="http://schemas.openxmlformats.org/officeDocument/2006/relationships/image" Target="../media/image260.png"/></Relationships>
</file>

<file path=ppt/slides/_rels/slide41.xml.rels><?xml version="1.0" encoding="UTF-8" standalone="yes"?>
<Relationships xmlns="http://schemas.openxmlformats.org/package/2006/relationships"><Relationship Id="rId8" Type="http://schemas.openxmlformats.org/officeDocument/2006/relationships/image" Target="../media/image380.png"/><Relationship Id="rId7" Type="http://schemas.openxmlformats.org/officeDocument/2006/relationships/image" Target="../media/image370.png"/><Relationship Id="rId1" Type="http://schemas.openxmlformats.org/officeDocument/2006/relationships/slideLayout" Target="../slideLayouts/slideLayout6.xml"/><Relationship Id="rId6" Type="http://schemas.openxmlformats.org/officeDocument/2006/relationships/image" Target="../media/image360.png"/><Relationship Id="rId11" Type="http://schemas.openxmlformats.org/officeDocument/2006/relationships/image" Target="../media/image60.jpe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3.png"/><Relationship Id="rId9" Type="http://schemas.openxmlformats.org/officeDocument/2006/relationships/image" Target="../media/image390.png"/></Relationships>
</file>

<file path=ppt/slides/_rels/slide42.xml.rels><?xml version="1.0" encoding="UTF-8" standalone="yes"?>
<Relationships xmlns="http://schemas.openxmlformats.org/package/2006/relationships"><Relationship Id="rId117" Type="http://schemas.openxmlformats.org/officeDocument/2006/relationships/tags" Target="../tags/tag124.xml"/><Relationship Id="rId299" Type="http://schemas.openxmlformats.org/officeDocument/2006/relationships/tags" Target="../tags/tag306.xml"/><Relationship Id="rId21" Type="http://schemas.openxmlformats.org/officeDocument/2006/relationships/tags" Target="../tags/tag28.xml"/><Relationship Id="rId63" Type="http://schemas.openxmlformats.org/officeDocument/2006/relationships/tags" Target="../tags/tag70.xml"/><Relationship Id="rId159" Type="http://schemas.openxmlformats.org/officeDocument/2006/relationships/tags" Target="../tags/tag166.xml"/><Relationship Id="rId324" Type="http://schemas.openxmlformats.org/officeDocument/2006/relationships/tags" Target="../tags/tag331.xml"/><Relationship Id="rId366" Type="http://schemas.openxmlformats.org/officeDocument/2006/relationships/tags" Target="../tags/tag373.xml"/><Relationship Id="rId170" Type="http://schemas.openxmlformats.org/officeDocument/2006/relationships/tags" Target="../tags/tag177.xml"/><Relationship Id="rId226" Type="http://schemas.openxmlformats.org/officeDocument/2006/relationships/tags" Target="../tags/tag233.xml"/><Relationship Id="rId433" Type="http://schemas.openxmlformats.org/officeDocument/2006/relationships/tags" Target="../tags/tag440.xml"/><Relationship Id="rId268" Type="http://schemas.openxmlformats.org/officeDocument/2006/relationships/tags" Target="../tags/tag275.xml"/><Relationship Id="rId32" Type="http://schemas.openxmlformats.org/officeDocument/2006/relationships/tags" Target="../tags/tag39.xml"/><Relationship Id="rId74" Type="http://schemas.openxmlformats.org/officeDocument/2006/relationships/tags" Target="../tags/tag81.xml"/><Relationship Id="rId128" Type="http://schemas.openxmlformats.org/officeDocument/2006/relationships/tags" Target="../tags/tag135.xml"/><Relationship Id="rId335" Type="http://schemas.openxmlformats.org/officeDocument/2006/relationships/tags" Target="../tags/tag342.xml"/><Relationship Id="rId377" Type="http://schemas.openxmlformats.org/officeDocument/2006/relationships/tags" Target="../tags/tag384.xml"/><Relationship Id="rId5" Type="http://schemas.openxmlformats.org/officeDocument/2006/relationships/tags" Target="../tags/tag12.xml"/><Relationship Id="rId181" Type="http://schemas.openxmlformats.org/officeDocument/2006/relationships/tags" Target="../tags/tag188.xml"/><Relationship Id="rId237" Type="http://schemas.openxmlformats.org/officeDocument/2006/relationships/tags" Target="../tags/tag244.xml"/><Relationship Id="rId402" Type="http://schemas.openxmlformats.org/officeDocument/2006/relationships/tags" Target="../tags/tag409.xml"/><Relationship Id="rId279" Type="http://schemas.openxmlformats.org/officeDocument/2006/relationships/tags" Target="../tags/tag286.xml"/><Relationship Id="rId444" Type="http://schemas.openxmlformats.org/officeDocument/2006/relationships/tags" Target="../tags/tag451.xml"/><Relationship Id="rId43" Type="http://schemas.openxmlformats.org/officeDocument/2006/relationships/tags" Target="../tags/tag50.xml"/><Relationship Id="rId139" Type="http://schemas.openxmlformats.org/officeDocument/2006/relationships/tags" Target="../tags/tag146.xml"/><Relationship Id="rId290" Type="http://schemas.openxmlformats.org/officeDocument/2006/relationships/tags" Target="../tags/tag297.xml"/><Relationship Id="rId304" Type="http://schemas.openxmlformats.org/officeDocument/2006/relationships/tags" Target="../tags/tag311.xml"/><Relationship Id="rId346" Type="http://schemas.openxmlformats.org/officeDocument/2006/relationships/tags" Target="../tags/tag353.xml"/><Relationship Id="rId388" Type="http://schemas.openxmlformats.org/officeDocument/2006/relationships/tags" Target="../tags/tag395.xml"/><Relationship Id="rId85" Type="http://schemas.openxmlformats.org/officeDocument/2006/relationships/tags" Target="../tags/tag92.xml"/><Relationship Id="rId150" Type="http://schemas.openxmlformats.org/officeDocument/2006/relationships/tags" Target="../tags/tag157.xml"/><Relationship Id="rId192" Type="http://schemas.openxmlformats.org/officeDocument/2006/relationships/tags" Target="../tags/tag199.xml"/><Relationship Id="rId206" Type="http://schemas.openxmlformats.org/officeDocument/2006/relationships/tags" Target="../tags/tag213.xml"/><Relationship Id="rId413" Type="http://schemas.openxmlformats.org/officeDocument/2006/relationships/tags" Target="../tags/tag420.xml"/><Relationship Id="rId248" Type="http://schemas.openxmlformats.org/officeDocument/2006/relationships/tags" Target="../tags/tag255.xml"/><Relationship Id="rId455" Type="http://schemas.openxmlformats.org/officeDocument/2006/relationships/tags" Target="../tags/tag462.xml"/><Relationship Id="rId12" Type="http://schemas.openxmlformats.org/officeDocument/2006/relationships/tags" Target="../tags/tag19.xml"/><Relationship Id="rId108" Type="http://schemas.openxmlformats.org/officeDocument/2006/relationships/tags" Target="../tags/tag115.xml"/><Relationship Id="rId315" Type="http://schemas.openxmlformats.org/officeDocument/2006/relationships/tags" Target="../tags/tag322.xml"/><Relationship Id="rId357" Type="http://schemas.openxmlformats.org/officeDocument/2006/relationships/tags" Target="../tags/tag364.xml"/><Relationship Id="rId54" Type="http://schemas.openxmlformats.org/officeDocument/2006/relationships/tags" Target="../tags/tag61.xml"/><Relationship Id="rId96" Type="http://schemas.openxmlformats.org/officeDocument/2006/relationships/tags" Target="../tags/tag103.xml"/><Relationship Id="rId161" Type="http://schemas.openxmlformats.org/officeDocument/2006/relationships/tags" Target="../tags/tag168.xml"/><Relationship Id="rId217" Type="http://schemas.openxmlformats.org/officeDocument/2006/relationships/tags" Target="../tags/tag224.xml"/><Relationship Id="rId399" Type="http://schemas.openxmlformats.org/officeDocument/2006/relationships/tags" Target="../tags/tag406.xml"/><Relationship Id="rId259" Type="http://schemas.openxmlformats.org/officeDocument/2006/relationships/tags" Target="../tags/tag266.xml"/><Relationship Id="rId424" Type="http://schemas.openxmlformats.org/officeDocument/2006/relationships/tags" Target="../tags/tag431.xml"/><Relationship Id="rId466" Type="http://schemas.openxmlformats.org/officeDocument/2006/relationships/tags" Target="../tags/tag473.xml"/><Relationship Id="rId23" Type="http://schemas.openxmlformats.org/officeDocument/2006/relationships/tags" Target="../tags/tag30.xml"/><Relationship Id="rId119" Type="http://schemas.openxmlformats.org/officeDocument/2006/relationships/tags" Target="../tags/tag126.xml"/><Relationship Id="rId270" Type="http://schemas.openxmlformats.org/officeDocument/2006/relationships/tags" Target="../tags/tag277.xml"/><Relationship Id="rId326" Type="http://schemas.openxmlformats.org/officeDocument/2006/relationships/tags" Target="../tags/tag333.xml"/><Relationship Id="rId65" Type="http://schemas.openxmlformats.org/officeDocument/2006/relationships/tags" Target="../tags/tag72.xml"/><Relationship Id="rId130" Type="http://schemas.openxmlformats.org/officeDocument/2006/relationships/tags" Target="../tags/tag137.xml"/><Relationship Id="rId368" Type="http://schemas.openxmlformats.org/officeDocument/2006/relationships/tags" Target="../tags/tag375.xml"/><Relationship Id="rId172" Type="http://schemas.openxmlformats.org/officeDocument/2006/relationships/tags" Target="../tags/tag179.xml"/><Relationship Id="rId228" Type="http://schemas.openxmlformats.org/officeDocument/2006/relationships/tags" Target="../tags/tag235.xml"/><Relationship Id="rId435" Type="http://schemas.openxmlformats.org/officeDocument/2006/relationships/tags" Target="../tags/tag442.xml"/><Relationship Id="rId281" Type="http://schemas.openxmlformats.org/officeDocument/2006/relationships/tags" Target="../tags/tag288.xml"/><Relationship Id="rId337" Type="http://schemas.openxmlformats.org/officeDocument/2006/relationships/tags" Target="../tags/tag344.xml"/><Relationship Id="rId34" Type="http://schemas.openxmlformats.org/officeDocument/2006/relationships/tags" Target="../tags/tag41.xml"/><Relationship Id="rId76" Type="http://schemas.openxmlformats.org/officeDocument/2006/relationships/tags" Target="../tags/tag83.xml"/><Relationship Id="rId141" Type="http://schemas.openxmlformats.org/officeDocument/2006/relationships/tags" Target="../tags/tag148.xml"/><Relationship Id="rId379" Type="http://schemas.openxmlformats.org/officeDocument/2006/relationships/tags" Target="../tags/tag386.xml"/><Relationship Id="rId7" Type="http://schemas.openxmlformats.org/officeDocument/2006/relationships/tags" Target="../tags/tag14.xml"/><Relationship Id="rId183" Type="http://schemas.openxmlformats.org/officeDocument/2006/relationships/tags" Target="../tags/tag190.xml"/><Relationship Id="rId239" Type="http://schemas.openxmlformats.org/officeDocument/2006/relationships/tags" Target="../tags/tag246.xml"/><Relationship Id="rId390" Type="http://schemas.openxmlformats.org/officeDocument/2006/relationships/tags" Target="../tags/tag397.xml"/><Relationship Id="rId404" Type="http://schemas.openxmlformats.org/officeDocument/2006/relationships/tags" Target="../tags/tag411.xml"/><Relationship Id="rId446" Type="http://schemas.openxmlformats.org/officeDocument/2006/relationships/tags" Target="../tags/tag453.xml"/><Relationship Id="rId250" Type="http://schemas.openxmlformats.org/officeDocument/2006/relationships/tags" Target="../tags/tag257.xml"/><Relationship Id="rId292" Type="http://schemas.openxmlformats.org/officeDocument/2006/relationships/tags" Target="../tags/tag299.xml"/><Relationship Id="rId306" Type="http://schemas.openxmlformats.org/officeDocument/2006/relationships/tags" Target="../tags/tag313.xml"/><Relationship Id="rId45" Type="http://schemas.openxmlformats.org/officeDocument/2006/relationships/tags" Target="../tags/tag52.xml"/><Relationship Id="rId87" Type="http://schemas.openxmlformats.org/officeDocument/2006/relationships/tags" Target="../tags/tag94.xml"/><Relationship Id="rId110" Type="http://schemas.openxmlformats.org/officeDocument/2006/relationships/tags" Target="../tags/tag117.xml"/><Relationship Id="rId348" Type="http://schemas.openxmlformats.org/officeDocument/2006/relationships/tags" Target="../tags/tag355.xml"/><Relationship Id="rId152" Type="http://schemas.openxmlformats.org/officeDocument/2006/relationships/tags" Target="../tags/tag159.xml"/><Relationship Id="rId194" Type="http://schemas.openxmlformats.org/officeDocument/2006/relationships/tags" Target="../tags/tag201.xml"/><Relationship Id="rId208" Type="http://schemas.openxmlformats.org/officeDocument/2006/relationships/tags" Target="../tags/tag215.xml"/><Relationship Id="rId415" Type="http://schemas.openxmlformats.org/officeDocument/2006/relationships/tags" Target="../tags/tag422.xml"/><Relationship Id="rId457" Type="http://schemas.openxmlformats.org/officeDocument/2006/relationships/tags" Target="../tags/tag464.xml"/><Relationship Id="rId261" Type="http://schemas.openxmlformats.org/officeDocument/2006/relationships/tags" Target="../tags/tag268.xml"/><Relationship Id="rId14" Type="http://schemas.openxmlformats.org/officeDocument/2006/relationships/tags" Target="../tags/tag21.xml"/><Relationship Id="rId56" Type="http://schemas.openxmlformats.org/officeDocument/2006/relationships/tags" Target="../tags/tag63.xml"/><Relationship Id="rId317" Type="http://schemas.openxmlformats.org/officeDocument/2006/relationships/tags" Target="../tags/tag324.xml"/><Relationship Id="rId359" Type="http://schemas.openxmlformats.org/officeDocument/2006/relationships/tags" Target="../tags/tag366.xml"/><Relationship Id="rId98" Type="http://schemas.openxmlformats.org/officeDocument/2006/relationships/tags" Target="../tags/tag105.xml"/><Relationship Id="rId121" Type="http://schemas.openxmlformats.org/officeDocument/2006/relationships/tags" Target="../tags/tag128.xml"/><Relationship Id="rId163" Type="http://schemas.openxmlformats.org/officeDocument/2006/relationships/tags" Target="../tags/tag170.xml"/><Relationship Id="rId219" Type="http://schemas.openxmlformats.org/officeDocument/2006/relationships/tags" Target="../tags/tag226.xml"/><Relationship Id="rId370" Type="http://schemas.openxmlformats.org/officeDocument/2006/relationships/tags" Target="../tags/tag377.xml"/><Relationship Id="rId426" Type="http://schemas.openxmlformats.org/officeDocument/2006/relationships/tags" Target="../tags/tag433.xml"/><Relationship Id="rId230" Type="http://schemas.openxmlformats.org/officeDocument/2006/relationships/tags" Target="../tags/tag237.xml"/><Relationship Id="rId468" Type="http://schemas.openxmlformats.org/officeDocument/2006/relationships/tags" Target="../tags/tag475.xml"/><Relationship Id="rId25" Type="http://schemas.openxmlformats.org/officeDocument/2006/relationships/tags" Target="../tags/tag32.xml"/><Relationship Id="rId67" Type="http://schemas.openxmlformats.org/officeDocument/2006/relationships/tags" Target="../tags/tag74.xml"/><Relationship Id="rId272" Type="http://schemas.openxmlformats.org/officeDocument/2006/relationships/tags" Target="../tags/tag279.xml"/><Relationship Id="rId328" Type="http://schemas.openxmlformats.org/officeDocument/2006/relationships/tags" Target="../tags/tag335.xml"/><Relationship Id="rId132" Type="http://schemas.openxmlformats.org/officeDocument/2006/relationships/tags" Target="../tags/tag139.xml"/><Relationship Id="rId174" Type="http://schemas.openxmlformats.org/officeDocument/2006/relationships/tags" Target="../tags/tag181.xml"/><Relationship Id="rId381" Type="http://schemas.openxmlformats.org/officeDocument/2006/relationships/tags" Target="../tags/tag388.xml"/><Relationship Id="rId241" Type="http://schemas.openxmlformats.org/officeDocument/2006/relationships/tags" Target="../tags/tag248.xml"/><Relationship Id="rId437" Type="http://schemas.openxmlformats.org/officeDocument/2006/relationships/tags" Target="../tags/tag444.xml"/><Relationship Id="rId36" Type="http://schemas.openxmlformats.org/officeDocument/2006/relationships/tags" Target="../tags/tag43.xml"/><Relationship Id="rId283" Type="http://schemas.openxmlformats.org/officeDocument/2006/relationships/tags" Target="../tags/tag290.xml"/><Relationship Id="rId339" Type="http://schemas.openxmlformats.org/officeDocument/2006/relationships/tags" Target="../tags/tag346.xml"/><Relationship Id="rId78" Type="http://schemas.openxmlformats.org/officeDocument/2006/relationships/tags" Target="../tags/tag85.xml"/><Relationship Id="rId101" Type="http://schemas.openxmlformats.org/officeDocument/2006/relationships/tags" Target="../tags/tag108.xml"/><Relationship Id="rId143" Type="http://schemas.openxmlformats.org/officeDocument/2006/relationships/tags" Target="../tags/tag150.xml"/><Relationship Id="rId185" Type="http://schemas.openxmlformats.org/officeDocument/2006/relationships/tags" Target="../tags/tag192.xml"/><Relationship Id="rId350" Type="http://schemas.openxmlformats.org/officeDocument/2006/relationships/tags" Target="../tags/tag357.xml"/><Relationship Id="rId406" Type="http://schemas.openxmlformats.org/officeDocument/2006/relationships/tags" Target="../tags/tag413.xml"/><Relationship Id="rId9" Type="http://schemas.openxmlformats.org/officeDocument/2006/relationships/tags" Target="../tags/tag16.xml"/><Relationship Id="rId210" Type="http://schemas.openxmlformats.org/officeDocument/2006/relationships/tags" Target="../tags/tag217.xml"/><Relationship Id="rId392" Type="http://schemas.openxmlformats.org/officeDocument/2006/relationships/tags" Target="../tags/tag399.xml"/><Relationship Id="rId448" Type="http://schemas.openxmlformats.org/officeDocument/2006/relationships/tags" Target="../tags/tag455.xml"/><Relationship Id="rId252" Type="http://schemas.openxmlformats.org/officeDocument/2006/relationships/tags" Target="../tags/tag259.xml"/><Relationship Id="rId294" Type="http://schemas.openxmlformats.org/officeDocument/2006/relationships/tags" Target="../tags/tag301.xml"/><Relationship Id="rId308" Type="http://schemas.openxmlformats.org/officeDocument/2006/relationships/tags" Target="../tags/tag315.xml"/><Relationship Id="rId47" Type="http://schemas.openxmlformats.org/officeDocument/2006/relationships/tags" Target="../tags/tag54.xml"/><Relationship Id="rId89" Type="http://schemas.openxmlformats.org/officeDocument/2006/relationships/tags" Target="../tags/tag96.xml"/><Relationship Id="rId112" Type="http://schemas.openxmlformats.org/officeDocument/2006/relationships/tags" Target="../tags/tag119.xml"/><Relationship Id="rId154" Type="http://schemas.openxmlformats.org/officeDocument/2006/relationships/tags" Target="../tags/tag161.xml"/><Relationship Id="rId361" Type="http://schemas.openxmlformats.org/officeDocument/2006/relationships/tags" Target="../tags/tag368.xml"/><Relationship Id="rId196" Type="http://schemas.openxmlformats.org/officeDocument/2006/relationships/tags" Target="../tags/tag203.xml"/><Relationship Id="rId417" Type="http://schemas.openxmlformats.org/officeDocument/2006/relationships/tags" Target="../tags/tag424.xml"/><Relationship Id="rId459" Type="http://schemas.openxmlformats.org/officeDocument/2006/relationships/tags" Target="../tags/tag466.xml"/><Relationship Id="rId16" Type="http://schemas.openxmlformats.org/officeDocument/2006/relationships/tags" Target="../tags/tag23.xml"/><Relationship Id="rId221" Type="http://schemas.openxmlformats.org/officeDocument/2006/relationships/tags" Target="../tags/tag228.xml"/><Relationship Id="rId263" Type="http://schemas.openxmlformats.org/officeDocument/2006/relationships/tags" Target="../tags/tag270.xml"/><Relationship Id="rId319" Type="http://schemas.openxmlformats.org/officeDocument/2006/relationships/tags" Target="../tags/tag326.xml"/><Relationship Id="rId470" Type="http://schemas.openxmlformats.org/officeDocument/2006/relationships/slideLayout" Target="../slideLayouts/slideLayout2.xml"/><Relationship Id="rId58" Type="http://schemas.openxmlformats.org/officeDocument/2006/relationships/tags" Target="../tags/tag65.xml"/><Relationship Id="rId123" Type="http://schemas.openxmlformats.org/officeDocument/2006/relationships/tags" Target="../tags/tag130.xml"/><Relationship Id="rId330" Type="http://schemas.openxmlformats.org/officeDocument/2006/relationships/tags" Target="../tags/tag337.xml"/><Relationship Id="rId165" Type="http://schemas.openxmlformats.org/officeDocument/2006/relationships/tags" Target="../tags/tag172.xml"/><Relationship Id="rId372" Type="http://schemas.openxmlformats.org/officeDocument/2006/relationships/tags" Target="../tags/tag379.xml"/><Relationship Id="rId428" Type="http://schemas.openxmlformats.org/officeDocument/2006/relationships/tags" Target="../tags/tag435.xml"/><Relationship Id="rId232" Type="http://schemas.openxmlformats.org/officeDocument/2006/relationships/tags" Target="../tags/tag239.xml"/><Relationship Id="rId274" Type="http://schemas.openxmlformats.org/officeDocument/2006/relationships/tags" Target="../tags/tag281.xml"/><Relationship Id="rId27" Type="http://schemas.openxmlformats.org/officeDocument/2006/relationships/tags" Target="../tags/tag34.xml"/><Relationship Id="rId69" Type="http://schemas.openxmlformats.org/officeDocument/2006/relationships/tags" Target="../tags/tag76.xml"/><Relationship Id="rId134" Type="http://schemas.openxmlformats.org/officeDocument/2006/relationships/tags" Target="../tags/tag141.xml"/><Relationship Id="rId80" Type="http://schemas.openxmlformats.org/officeDocument/2006/relationships/tags" Target="../tags/tag87.xml"/><Relationship Id="rId176" Type="http://schemas.openxmlformats.org/officeDocument/2006/relationships/tags" Target="../tags/tag183.xml"/><Relationship Id="rId341" Type="http://schemas.openxmlformats.org/officeDocument/2006/relationships/tags" Target="../tags/tag348.xml"/><Relationship Id="rId383" Type="http://schemas.openxmlformats.org/officeDocument/2006/relationships/tags" Target="../tags/tag390.xml"/><Relationship Id="rId439" Type="http://schemas.openxmlformats.org/officeDocument/2006/relationships/tags" Target="../tags/tag446.xml"/><Relationship Id="rId201" Type="http://schemas.openxmlformats.org/officeDocument/2006/relationships/tags" Target="../tags/tag208.xml"/><Relationship Id="rId243" Type="http://schemas.openxmlformats.org/officeDocument/2006/relationships/tags" Target="../tags/tag250.xml"/><Relationship Id="rId285" Type="http://schemas.openxmlformats.org/officeDocument/2006/relationships/tags" Target="../tags/tag292.xml"/><Relationship Id="rId450" Type="http://schemas.openxmlformats.org/officeDocument/2006/relationships/tags" Target="../tags/tag457.xml"/><Relationship Id="rId38" Type="http://schemas.openxmlformats.org/officeDocument/2006/relationships/tags" Target="../tags/tag45.xml"/><Relationship Id="rId103" Type="http://schemas.openxmlformats.org/officeDocument/2006/relationships/tags" Target="../tags/tag110.xml"/><Relationship Id="rId310" Type="http://schemas.openxmlformats.org/officeDocument/2006/relationships/tags" Target="../tags/tag317.xml"/><Relationship Id="rId91" Type="http://schemas.openxmlformats.org/officeDocument/2006/relationships/tags" Target="../tags/tag98.xml"/><Relationship Id="rId145" Type="http://schemas.openxmlformats.org/officeDocument/2006/relationships/tags" Target="../tags/tag152.xml"/><Relationship Id="rId187" Type="http://schemas.openxmlformats.org/officeDocument/2006/relationships/tags" Target="../tags/tag194.xml"/><Relationship Id="rId352" Type="http://schemas.openxmlformats.org/officeDocument/2006/relationships/tags" Target="../tags/tag359.xml"/><Relationship Id="rId394" Type="http://schemas.openxmlformats.org/officeDocument/2006/relationships/tags" Target="../tags/tag401.xml"/><Relationship Id="rId408" Type="http://schemas.openxmlformats.org/officeDocument/2006/relationships/tags" Target="../tags/tag415.xml"/><Relationship Id="rId212" Type="http://schemas.openxmlformats.org/officeDocument/2006/relationships/tags" Target="../tags/tag219.xml"/><Relationship Id="rId254" Type="http://schemas.openxmlformats.org/officeDocument/2006/relationships/tags" Target="../tags/tag261.xml"/><Relationship Id="rId49" Type="http://schemas.openxmlformats.org/officeDocument/2006/relationships/tags" Target="../tags/tag56.xml"/><Relationship Id="rId114" Type="http://schemas.openxmlformats.org/officeDocument/2006/relationships/tags" Target="../tags/tag121.xml"/><Relationship Id="rId296" Type="http://schemas.openxmlformats.org/officeDocument/2006/relationships/tags" Target="../tags/tag303.xml"/><Relationship Id="rId461" Type="http://schemas.openxmlformats.org/officeDocument/2006/relationships/tags" Target="../tags/tag468.xml"/><Relationship Id="rId60" Type="http://schemas.openxmlformats.org/officeDocument/2006/relationships/tags" Target="../tags/tag67.xml"/><Relationship Id="rId156" Type="http://schemas.openxmlformats.org/officeDocument/2006/relationships/tags" Target="../tags/tag163.xml"/><Relationship Id="rId198" Type="http://schemas.openxmlformats.org/officeDocument/2006/relationships/tags" Target="../tags/tag205.xml"/><Relationship Id="rId321" Type="http://schemas.openxmlformats.org/officeDocument/2006/relationships/tags" Target="../tags/tag328.xml"/><Relationship Id="rId363" Type="http://schemas.openxmlformats.org/officeDocument/2006/relationships/tags" Target="../tags/tag370.xml"/><Relationship Id="rId419" Type="http://schemas.openxmlformats.org/officeDocument/2006/relationships/tags" Target="../tags/tag426.xml"/><Relationship Id="rId223" Type="http://schemas.openxmlformats.org/officeDocument/2006/relationships/tags" Target="../tags/tag230.xml"/><Relationship Id="rId430" Type="http://schemas.openxmlformats.org/officeDocument/2006/relationships/tags" Target="../tags/tag437.xml"/><Relationship Id="rId18" Type="http://schemas.openxmlformats.org/officeDocument/2006/relationships/tags" Target="../tags/tag25.xml"/><Relationship Id="rId265" Type="http://schemas.openxmlformats.org/officeDocument/2006/relationships/tags" Target="../tags/tag272.xml"/><Relationship Id="rId125" Type="http://schemas.openxmlformats.org/officeDocument/2006/relationships/tags" Target="../tags/tag132.xml"/><Relationship Id="rId167" Type="http://schemas.openxmlformats.org/officeDocument/2006/relationships/tags" Target="../tags/tag174.xml"/><Relationship Id="rId332" Type="http://schemas.openxmlformats.org/officeDocument/2006/relationships/tags" Target="../tags/tag339.xml"/><Relationship Id="rId374" Type="http://schemas.openxmlformats.org/officeDocument/2006/relationships/tags" Target="../tags/tag381.xml"/><Relationship Id="rId71" Type="http://schemas.openxmlformats.org/officeDocument/2006/relationships/tags" Target="../tags/tag78.xml"/><Relationship Id="rId234" Type="http://schemas.openxmlformats.org/officeDocument/2006/relationships/tags" Target="../tags/tag241.xml"/><Relationship Id="rId2" Type="http://schemas.openxmlformats.org/officeDocument/2006/relationships/tags" Target="../tags/tag9.xml"/><Relationship Id="rId29" Type="http://schemas.openxmlformats.org/officeDocument/2006/relationships/tags" Target="../tags/tag36.xml"/><Relationship Id="rId276" Type="http://schemas.openxmlformats.org/officeDocument/2006/relationships/tags" Target="../tags/tag283.xml"/><Relationship Id="rId441" Type="http://schemas.openxmlformats.org/officeDocument/2006/relationships/tags" Target="../tags/tag448.xml"/><Relationship Id="rId40" Type="http://schemas.openxmlformats.org/officeDocument/2006/relationships/tags" Target="../tags/tag47.xml"/><Relationship Id="rId136" Type="http://schemas.openxmlformats.org/officeDocument/2006/relationships/tags" Target="../tags/tag143.xml"/><Relationship Id="rId178" Type="http://schemas.openxmlformats.org/officeDocument/2006/relationships/tags" Target="../tags/tag185.xml"/><Relationship Id="rId301" Type="http://schemas.openxmlformats.org/officeDocument/2006/relationships/tags" Target="../tags/tag308.xml"/><Relationship Id="rId343" Type="http://schemas.openxmlformats.org/officeDocument/2006/relationships/tags" Target="../tags/tag350.xml"/><Relationship Id="rId82" Type="http://schemas.openxmlformats.org/officeDocument/2006/relationships/tags" Target="../tags/tag89.xml"/><Relationship Id="rId203" Type="http://schemas.openxmlformats.org/officeDocument/2006/relationships/tags" Target="../tags/tag210.xml"/><Relationship Id="rId385" Type="http://schemas.openxmlformats.org/officeDocument/2006/relationships/tags" Target="../tags/tag392.xml"/><Relationship Id="rId19" Type="http://schemas.openxmlformats.org/officeDocument/2006/relationships/tags" Target="../tags/tag26.xml"/><Relationship Id="rId224" Type="http://schemas.openxmlformats.org/officeDocument/2006/relationships/tags" Target="../tags/tag231.xml"/><Relationship Id="rId245" Type="http://schemas.openxmlformats.org/officeDocument/2006/relationships/tags" Target="../tags/tag252.xml"/><Relationship Id="rId266" Type="http://schemas.openxmlformats.org/officeDocument/2006/relationships/tags" Target="../tags/tag273.xml"/><Relationship Id="rId287" Type="http://schemas.openxmlformats.org/officeDocument/2006/relationships/tags" Target="../tags/tag294.xml"/><Relationship Id="rId410" Type="http://schemas.openxmlformats.org/officeDocument/2006/relationships/tags" Target="../tags/tag417.xml"/><Relationship Id="rId431" Type="http://schemas.openxmlformats.org/officeDocument/2006/relationships/tags" Target="../tags/tag438.xml"/><Relationship Id="rId452" Type="http://schemas.openxmlformats.org/officeDocument/2006/relationships/tags" Target="../tags/tag459.xml"/><Relationship Id="rId30" Type="http://schemas.openxmlformats.org/officeDocument/2006/relationships/tags" Target="../tags/tag37.xml"/><Relationship Id="rId105" Type="http://schemas.openxmlformats.org/officeDocument/2006/relationships/tags" Target="../tags/tag112.xml"/><Relationship Id="rId126" Type="http://schemas.openxmlformats.org/officeDocument/2006/relationships/tags" Target="../tags/tag133.xml"/><Relationship Id="rId147" Type="http://schemas.openxmlformats.org/officeDocument/2006/relationships/tags" Target="../tags/tag154.xml"/><Relationship Id="rId168" Type="http://schemas.openxmlformats.org/officeDocument/2006/relationships/tags" Target="../tags/tag175.xml"/><Relationship Id="rId312" Type="http://schemas.openxmlformats.org/officeDocument/2006/relationships/tags" Target="../tags/tag319.xml"/><Relationship Id="rId333" Type="http://schemas.openxmlformats.org/officeDocument/2006/relationships/tags" Target="../tags/tag340.xml"/><Relationship Id="rId354" Type="http://schemas.openxmlformats.org/officeDocument/2006/relationships/tags" Target="../tags/tag361.xml"/><Relationship Id="rId51" Type="http://schemas.openxmlformats.org/officeDocument/2006/relationships/tags" Target="../tags/tag58.xml"/><Relationship Id="rId72" Type="http://schemas.openxmlformats.org/officeDocument/2006/relationships/tags" Target="../tags/tag79.xml"/><Relationship Id="rId93" Type="http://schemas.openxmlformats.org/officeDocument/2006/relationships/tags" Target="../tags/tag100.xml"/><Relationship Id="rId189" Type="http://schemas.openxmlformats.org/officeDocument/2006/relationships/tags" Target="../tags/tag196.xml"/><Relationship Id="rId375" Type="http://schemas.openxmlformats.org/officeDocument/2006/relationships/tags" Target="../tags/tag382.xml"/><Relationship Id="rId396" Type="http://schemas.openxmlformats.org/officeDocument/2006/relationships/tags" Target="../tags/tag403.xml"/><Relationship Id="rId3" Type="http://schemas.openxmlformats.org/officeDocument/2006/relationships/tags" Target="../tags/tag10.xml"/><Relationship Id="rId214" Type="http://schemas.openxmlformats.org/officeDocument/2006/relationships/tags" Target="../tags/tag221.xml"/><Relationship Id="rId235" Type="http://schemas.openxmlformats.org/officeDocument/2006/relationships/tags" Target="../tags/tag242.xml"/><Relationship Id="rId256" Type="http://schemas.openxmlformats.org/officeDocument/2006/relationships/tags" Target="../tags/tag263.xml"/><Relationship Id="rId277" Type="http://schemas.openxmlformats.org/officeDocument/2006/relationships/tags" Target="../tags/tag284.xml"/><Relationship Id="rId298" Type="http://schemas.openxmlformats.org/officeDocument/2006/relationships/tags" Target="../tags/tag305.xml"/><Relationship Id="rId400" Type="http://schemas.openxmlformats.org/officeDocument/2006/relationships/tags" Target="../tags/tag407.xml"/><Relationship Id="rId421" Type="http://schemas.openxmlformats.org/officeDocument/2006/relationships/tags" Target="../tags/tag428.xml"/><Relationship Id="rId442" Type="http://schemas.openxmlformats.org/officeDocument/2006/relationships/tags" Target="../tags/tag449.xml"/><Relationship Id="rId463" Type="http://schemas.openxmlformats.org/officeDocument/2006/relationships/tags" Target="../tags/tag470.xml"/><Relationship Id="rId116" Type="http://schemas.openxmlformats.org/officeDocument/2006/relationships/tags" Target="../tags/tag123.xml"/><Relationship Id="rId137" Type="http://schemas.openxmlformats.org/officeDocument/2006/relationships/tags" Target="../tags/tag144.xml"/><Relationship Id="rId158" Type="http://schemas.openxmlformats.org/officeDocument/2006/relationships/tags" Target="../tags/tag165.xml"/><Relationship Id="rId302" Type="http://schemas.openxmlformats.org/officeDocument/2006/relationships/tags" Target="../tags/tag309.xml"/><Relationship Id="rId323" Type="http://schemas.openxmlformats.org/officeDocument/2006/relationships/tags" Target="../tags/tag330.xml"/><Relationship Id="rId344" Type="http://schemas.openxmlformats.org/officeDocument/2006/relationships/tags" Target="../tags/tag351.xml"/><Relationship Id="rId20" Type="http://schemas.openxmlformats.org/officeDocument/2006/relationships/tags" Target="../tags/tag27.xml"/><Relationship Id="rId41" Type="http://schemas.openxmlformats.org/officeDocument/2006/relationships/tags" Target="../tags/tag48.xml"/><Relationship Id="rId62" Type="http://schemas.openxmlformats.org/officeDocument/2006/relationships/tags" Target="../tags/tag69.xml"/><Relationship Id="rId83" Type="http://schemas.openxmlformats.org/officeDocument/2006/relationships/tags" Target="../tags/tag90.xml"/><Relationship Id="rId179" Type="http://schemas.openxmlformats.org/officeDocument/2006/relationships/tags" Target="../tags/tag186.xml"/><Relationship Id="rId365" Type="http://schemas.openxmlformats.org/officeDocument/2006/relationships/tags" Target="../tags/tag372.xml"/><Relationship Id="rId386" Type="http://schemas.openxmlformats.org/officeDocument/2006/relationships/tags" Target="../tags/tag393.xml"/><Relationship Id="rId190" Type="http://schemas.openxmlformats.org/officeDocument/2006/relationships/tags" Target="../tags/tag197.xml"/><Relationship Id="rId204" Type="http://schemas.openxmlformats.org/officeDocument/2006/relationships/tags" Target="../tags/tag211.xml"/><Relationship Id="rId225" Type="http://schemas.openxmlformats.org/officeDocument/2006/relationships/tags" Target="../tags/tag232.xml"/><Relationship Id="rId246" Type="http://schemas.openxmlformats.org/officeDocument/2006/relationships/tags" Target="../tags/tag253.xml"/><Relationship Id="rId267" Type="http://schemas.openxmlformats.org/officeDocument/2006/relationships/tags" Target="../tags/tag274.xml"/><Relationship Id="rId288" Type="http://schemas.openxmlformats.org/officeDocument/2006/relationships/tags" Target="../tags/tag295.xml"/><Relationship Id="rId411" Type="http://schemas.openxmlformats.org/officeDocument/2006/relationships/tags" Target="../tags/tag418.xml"/><Relationship Id="rId432" Type="http://schemas.openxmlformats.org/officeDocument/2006/relationships/tags" Target="../tags/tag439.xml"/><Relationship Id="rId453" Type="http://schemas.openxmlformats.org/officeDocument/2006/relationships/tags" Target="../tags/tag460.xml"/><Relationship Id="rId106" Type="http://schemas.openxmlformats.org/officeDocument/2006/relationships/tags" Target="../tags/tag113.xml"/><Relationship Id="rId127" Type="http://schemas.openxmlformats.org/officeDocument/2006/relationships/tags" Target="../tags/tag134.xml"/><Relationship Id="rId313" Type="http://schemas.openxmlformats.org/officeDocument/2006/relationships/tags" Target="../tags/tag320.xml"/><Relationship Id="rId10" Type="http://schemas.openxmlformats.org/officeDocument/2006/relationships/tags" Target="../tags/tag17.xml"/><Relationship Id="rId31" Type="http://schemas.openxmlformats.org/officeDocument/2006/relationships/tags" Target="../tags/tag38.xml"/><Relationship Id="rId52" Type="http://schemas.openxmlformats.org/officeDocument/2006/relationships/tags" Target="../tags/tag59.xml"/><Relationship Id="rId73" Type="http://schemas.openxmlformats.org/officeDocument/2006/relationships/tags" Target="../tags/tag80.xml"/><Relationship Id="rId94" Type="http://schemas.openxmlformats.org/officeDocument/2006/relationships/tags" Target="../tags/tag101.xml"/><Relationship Id="rId148" Type="http://schemas.openxmlformats.org/officeDocument/2006/relationships/tags" Target="../tags/tag155.xml"/><Relationship Id="rId169" Type="http://schemas.openxmlformats.org/officeDocument/2006/relationships/tags" Target="../tags/tag176.xml"/><Relationship Id="rId334" Type="http://schemas.openxmlformats.org/officeDocument/2006/relationships/tags" Target="../tags/tag341.xml"/><Relationship Id="rId355" Type="http://schemas.openxmlformats.org/officeDocument/2006/relationships/tags" Target="../tags/tag362.xml"/><Relationship Id="rId376" Type="http://schemas.openxmlformats.org/officeDocument/2006/relationships/tags" Target="../tags/tag383.xml"/><Relationship Id="rId397" Type="http://schemas.openxmlformats.org/officeDocument/2006/relationships/tags" Target="../tags/tag404.xml"/><Relationship Id="rId4" Type="http://schemas.openxmlformats.org/officeDocument/2006/relationships/tags" Target="../tags/tag11.xml"/><Relationship Id="rId180" Type="http://schemas.openxmlformats.org/officeDocument/2006/relationships/tags" Target="../tags/tag187.xml"/><Relationship Id="rId215" Type="http://schemas.openxmlformats.org/officeDocument/2006/relationships/tags" Target="../tags/tag222.xml"/><Relationship Id="rId236" Type="http://schemas.openxmlformats.org/officeDocument/2006/relationships/tags" Target="../tags/tag243.xml"/><Relationship Id="rId257" Type="http://schemas.openxmlformats.org/officeDocument/2006/relationships/tags" Target="../tags/tag264.xml"/><Relationship Id="rId278" Type="http://schemas.openxmlformats.org/officeDocument/2006/relationships/tags" Target="../tags/tag285.xml"/><Relationship Id="rId401" Type="http://schemas.openxmlformats.org/officeDocument/2006/relationships/tags" Target="../tags/tag408.xml"/><Relationship Id="rId422" Type="http://schemas.openxmlformats.org/officeDocument/2006/relationships/tags" Target="../tags/tag429.xml"/><Relationship Id="rId443" Type="http://schemas.openxmlformats.org/officeDocument/2006/relationships/tags" Target="../tags/tag450.xml"/><Relationship Id="rId464" Type="http://schemas.openxmlformats.org/officeDocument/2006/relationships/tags" Target="../tags/tag471.xml"/><Relationship Id="rId303" Type="http://schemas.openxmlformats.org/officeDocument/2006/relationships/tags" Target="../tags/tag310.xml"/><Relationship Id="rId42" Type="http://schemas.openxmlformats.org/officeDocument/2006/relationships/tags" Target="../tags/tag49.xml"/><Relationship Id="rId84" Type="http://schemas.openxmlformats.org/officeDocument/2006/relationships/tags" Target="../tags/tag91.xml"/><Relationship Id="rId138" Type="http://schemas.openxmlformats.org/officeDocument/2006/relationships/tags" Target="../tags/tag145.xml"/><Relationship Id="rId345" Type="http://schemas.openxmlformats.org/officeDocument/2006/relationships/tags" Target="../tags/tag352.xml"/><Relationship Id="rId387" Type="http://schemas.openxmlformats.org/officeDocument/2006/relationships/tags" Target="../tags/tag394.xml"/><Relationship Id="rId191" Type="http://schemas.openxmlformats.org/officeDocument/2006/relationships/tags" Target="../tags/tag198.xml"/><Relationship Id="rId205" Type="http://schemas.openxmlformats.org/officeDocument/2006/relationships/tags" Target="../tags/tag212.xml"/><Relationship Id="rId247" Type="http://schemas.openxmlformats.org/officeDocument/2006/relationships/tags" Target="../tags/tag254.xml"/><Relationship Id="rId412" Type="http://schemas.openxmlformats.org/officeDocument/2006/relationships/tags" Target="../tags/tag419.xml"/><Relationship Id="rId107" Type="http://schemas.openxmlformats.org/officeDocument/2006/relationships/tags" Target="../tags/tag114.xml"/><Relationship Id="rId289" Type="http://schemas.openxmlformats.org/officeDocument/2006/relationships/tags" Target="../tags/tag296.xml"/><Relationship Id="rId454" Type="http://schemas.openxmlformats.org/officeDocument/2006/relationships/tags" Target="../tags/tag461.xml"/><Relationship Id="rId11" Type="http://schemas.openxmlformats.org/officeDocument/2006/relationships/tags" Target="../tags/tag18.xml"/><Relationship Id="rId53" Type="http://schemas.openxmlformats.org/officeDocument/2006/relationships/tags" Target="../tags/tag60.xml"/><Relationship Id="rId149" Type="http://schemas.openxmlformats.org/officeDocument/2006/relationships/tags" Target="../tags/tag156.xml"/><Relationship Id="rId314" Type="http://schemas.openxmlformats.org/officeDocument/2006/relationships/tags" Target="../tags/tag321.xml"/><Relationship Id="rId356" Type="http://schemas.openxmlformats.org/officeDocument/2006/relationships/tags" Target="../tags/tag363.xml"/><Relationship Id="rId398" Type="http://schemas.openxmlformats.org/officeDocument/2006/relationships/tags" Target="../tags/tag405.xml"/><Relationship Id="rId95" Type="http://schemas.openxmlformats.org/officeDocument/2006/relationships/tags" Target="../tags/tag102.xml"/><Relationship Id="rId160" Type="http://schemas.openxmlformats.org/officeDocument/2006/relationships/tags" Target="../tags/tag167.xml"/><Relationship Id="rId216" Type="http://schemas.openxmlformats.org/officeDocument/2006/relationships/tags" Target="../tags/tag223.xml"/><Relationship Id="rId423" Type="http://schemas.openxmlformats.org/officeDocument/2006/relationships/tags" Target="../tags/tag430.xml"/><Relationship Id="rId258" Type="http://schemas.openxmlformats.org/officeDocument/2006/relationships/tags" Target="../tags/tag265.xml"/><Relationship Id="rId465" Type="http://schemas.openxmlformats.org/officeDocument/2006/relationships/tags" Target="../tags/tag472.xml"/><Relationship Id="rId22" Type="http://schemas.openxmlformats.org/officeDocument/2006/relationships/tags" Target="../tags/tag29.xml"/><Relationship Id="rId64" Type="http://schemas.openxmlformats.org/officeDocument/2006/relationships/tags" Target="../tags/tag71.xml"/><Relationship Id="rId118" Type="http://schemas.openxmlformats.org/officeDocument/2006/relationships/tags" Target="../tags/tag125.xml"/><Relationship Id="rId325" Type="http://schemas.openxmlformats.org/officeDocument/2006/relationships/tags" Target="../tags/tag332.xml"/><Relationship Id="rId367" Type="http://schemas.openxmlformats.org/officeDocument/2006/relationships/tags" Target="../tags/tag374.xml"/><Relationship Id="rId171" Type="http://schemas.openxmlformats.org/officeDocument/2006/relationships/tags" Target="../tags/tag178.xml"/><Relationship Id="rId227" Type="http://schemas.openxmlformats.org/officeDocument/2006/relationships/tags" Target="../tags/tag234.xml"/><Relationship Id="rId269" Type="http://schemas.openxmlformats.org/officeDocument/2006/relationships/tags" Target="../tags/tag276.xml"/><Relationship Id="rId434" Type="http://schemas.openxmlformats.org/officeDocument/2006/relationships/tags" Target="../tags/tag441.xml"/><Relationship Id="rId33" Type="http://schemas.openxmlformats.org/officeDocument/2006/relationships/tags" Target="../tags/tag40.xml"/><Relationship Id="rId129" Type="http://schemas.openxmlformats.org/officeDocument/2006/relationships/tags" Target="../tags/tag136.xml"/><Relationship Id="rId280" Type="http://schemas.openxmlformats.org/officeDocument/2006/relationships/tags" Target="../tags/tag287.xml"/><Relationship Id="rId336" Type="http://schemas.openxmlformats.org/officeDocument/2006/relationships/tags" Target="../tags/tag343.xml"/><Relationship Id="rId75" Type="http://schemas.openxmlformats.org/officeDocument/2006/relationships/tags" Target="../tags/tag82.xml"/><Relationship Id="rId140" Type="http://schemas.openxmlformats.org/officeDocument/2006/relationships/tags" Target="../tags/tag147.xml"/><Relationship Id="rId182" Type="http://schemas.openxmlformats.org/officeDocument/2006/relationships/tags" Target="../tags/tag189.xml"/><Relationship Id="rId378" Type="http://schemas.openxmlformats.org/officeDocument/2006/relationships/tags" Target="../tags/tag385.xml"/><Relationship Id="rId403" Type="http://schemas.openxmlformats.org/officeDocument/2006/relationships/tags" Target="../tags/tag410.xml"/><Relationship Id="rId6" Type="http://schemas.openxmlformats.org/officeDocument/2006/relationships/tags" Target="../tags/tag13.xml"/><Relationship Id="rId238" Type="http://schemas.openxmlformats.org/officeDocument/2006/relationships/tags" Target="../tags/tag245.xml"/><Relationship Id="rId445" Type="http://schemas.openxmlformats.org/officeDocument/2006/relationships/tags" Target="../tags/tag452.xml"/><Relationship Id="rId291" Type="http://schemas.openxmlformats.org/officeDocument/2006/relationships/tags" Target="../tags/tag298.xml"/><Relationship Id="rId305" Type="http://schemas.openxmlformats.org/officeDocument/2006/relationships/tags" Target="../tags/tag312.xml"/><Relationship Id="rId347" Type="http://schemas.openxmlformats.org/officeDocument/2006/relationships/tags" Target="../tags/tag354.xml"/><Relationship Id="rId44" Type="http://schemas.openxmlformats.org/officeDocument/2006/relationships/tags" Target="../tags/tag51.xml"/><Relationship Id="rId86" Type="http://schemas.openxmlformats.org/officeDocument/2006/relationships/tags" Target="../tags/tag93.xml"/><Relationship Id="rId151" Type="http://schemas.openxmlformats.org/officeDocument/2006/relationships/tags" Target="../tags/tag158.xml"/><Relationship Id="rId389" Type="http://schemas.openxmlformats.org/officeDocument/2006/relationships/tags" Target="../tags/tag396.xml"/><Relationship Id="rId193" Type="http://schemas.openxmlformats.org/officeDocument/2006/relationships/tags" Target="../tags/tag200.xml"/><Relationship Id="rId207" Type="http://schemas.openxmlformats.org/officeDocument/2006/relationships/tags" Target="../tags/tag214.xml"/><Relationship Id="rId249" Type="http://schemas.openxmlformats.org/officeDocument/2006/relationships/tags" Target="../tags/tag256.xml"/><Relationship Id="rId414" Type="http://schemas.openxmlformats.org/officeDocument/2006/relationships/tags" Target="../tags/tag421.xml"/><Relationship Id="rId456" Type="http://schemas.openxmlformats.org/officeDocument/2006/relationships/tags" Target="../tags/tag463.xml"/><Relationship Id="rId13" Type="http://schemas.openxmlformats.org/officeDocument/2006/relationships/tags" Target="../tags/tag20.xml"/><Relationship Id="rId109" Type="http://schemas.openxmlformats.org/officeDocument/2006/relationships/tags" Target="../tags/tag116.xml"/><Relationship Id="rId260" Type="http://schemas.openxmlformats.org/officeDocument/2006/relationships/tags" Target="../tags/tag267.xml"/><Relationship Id="rId316" Type="http://schemas.openxmlformats.org/officeDocument/2006/relationships/tags" Target="../tags/tag323.xml"/><Relationship Id="rId55" Type="http://schemas.openxmlformats.org/officeDocument/2006/relationships/tags" Target="../tags/tag62.xml"/><Relationship Id="rId97" Type="http://schemas.openxmlformats.org/officeDocument/2006/relationships/tags" Target="../tags/tag104.xml"/><Relationship Id="rId120" Type="http://schemas.openxmlformats.org/officeDocument/2006/relationships/tags" Target="../tags/tag127.xml"/><Relationship Id="rId358" Type="http://schemas.openxmlformats.org/officeDocument/2006/relationships/tags" Target="../tags/tag365.xml"/><Relationship Id="rId162" Type="http://schemas.openxmlformats.org/officeDocument/2006/relationships/tags" Target="../tags/tag169.xml"/><Relationship Id="rId218" Type="http://schemas.openxmlformats.org/officeDocument/2006/relationships/tags" Target="../tags/tag225.xml"/><Relationship Id="rId425" Type="http://schemas.openxmlformats.org/officeDocument/2006/relationships/tags" Target="../tags/tag432.xml"/><Relationship Id="rId467" Type="http://schemas.openxmlformats.org/officeDocument/2006/relationships/tags" Target="../tags/tag474.xml"/><Relationship Id="rId271" Type="http://schemas.openxmlformats.org/officeDocument/2006/relationships/tags" Target="../tags/tag278.xml"/><Relationship Id="rId24" Type="http://schemas.openxmlformats.org/officeDocument/2006/relationships/tags" Target="../tags/tag31.xml"/><Relationship Id="rId66" Type="http://schemas.openxmlformats.org/officeDocument/2006/relationships/tags" Target="../tags/tag73.xml"/><Relationship Id="rId131" Type="http://schemas.openxmlformats.org/officeDocument/2006/relationships/tags" Target="../tags/tag138.xml"/><Relationship Id="rId327" Type="http://schemas.openxmlformats.org/officeDocument/2006/relationships/tags" Target="../tags/tag334.xml"/><Relationship Id="rId369" Type="http://schemas.openxmlformats.org/officeDocument/2006/relationships/tags" Target="../tags/tag376.xml"/><Relationship Id="rId173" Type="http://schemas.openxmlformats.org/officeDocument/2006/relationships/tags" Target="../tags/tag180.xml"/><Relationship Id="rId229" Type="http://schemas.openxmlformats.org/officeDocument/2006/relationships/tags" Target="../tags/tag236.xml"/><Relationship Id="rId380" Type="http://schemas.openxmlformats.org/officeDocument/2006/relationships/tags" Target="../tags/tag387.xml"/><Relationship Id="rId436" Type="http://schemas.openxmlformats.org/officeDocument/2006/relationships/tags" Target="../tags/tag443.xml"/><Relationship Id="rId240" Type="http://schemas.openxmlformats.org/officeDocument/2006/relationships/tags" Target="../tags/tag247.xml"/><Relationship Id="rId35" Type="http://schemas.openxmlformats.org/officeDocument/2006/relationships/tags" Target="../tags/tag42.xml"/><Relationship Id="rId77" Type="http://schemas.openxmlformats.org/officeDocument/2006/relationships/tags" Target="../tags/tag84.xml"/><Relationship Id="rId100" Type="http://schemas.openxmlformats.org/officeDocument/2006/relationships/tags" Target="../tags/tag107.xml"/><Relationship Id="rId282" Type="http://schemas.openxmlformats.org/officeDocument/2006/relationships/tags" Target="../tags/tag289.xml"/><Relationship Id="rId338" Type="http://schemas.openxmlformats.org/officeDocument/2006/relationships/tags" Target="../tags/tag345.xml"/><Relationship Id="rId8" Type="http://schemas.openxmlformats.org/officeDocument/2006/relationships/tags" Target="../tags/tag15.xml"/><Relationship Id="rId142" Type="http://schemas.openxmlformats.org/officeDocument/2006/relationships/tags" Target="../tags/tag149.xml"/><Relationship Id="rId184" Type="http://schemas.openxmlformats.org/officeDocument/2006/relationships/tags" Target="../tags/tag191.xml"/><Relationship Id="rId391" Type="http://schemas.openxmlformats.org/officeDocument/2006/relationships/tags" Target="../tags/tag398.xml"/><Relationship Id="rId405" Type="http://schemas.openxmlformats.org/officeDocument/2006/relationships/tags" Target="../tags/tag412.xml"/><Relationship Id="rId447" Type="http://schemas.openxmlformats.org/officeDocument/2006/relationships/tags" Target="../tags/tag454.xml"/><Relationship Id="rId251" Type="http://schemas.openxmlformats.org/officeDocument/2006/relationships/tags" Target="../tags/tag258.xml"/><Relationship Id="rId46" Type="http://schemas.openxmlformats.org/officeDocument/2006/relationships/tags" Target="../tags/tag53.xml"/><Relationship Id="rId293" Type="http://schemas.openxmlformats.org/officeDocument/2006/relationships/tags" Target="../tags/tag300.xml"/><Relationship Id="rId307" Type="http://schemas.openxmlformats.org/officeDocument/2006/relationships/tags" Target="../tags/tag314.xml"/><Relationship Id="rId349" Type="http://schemas.openxmlformats.org/officeDocument/2006/relationships/tags" Target="../tags/tag356.xml"/><Relationship Id="rId88" Type="http://schemas.openxmlformats.org/officeDocument/2006/relationships/tags" Target="../tags/tag95.xml"/><Relationship Id="rId111" Type="http://schemas.openxmlformats.org/officeDocument/2006/relationships/tags" Target="../tags/tag118.xml"/><Relationship Id="rId153" Type="http://schemas.openxmlformats.org/officeDocument/2006/relationships/tags" Target="../tags/tag160.xml"/><Relationship Id="rId195" Type="http://schemas.openxmlformats.org/officeDocument/2006/relationships/tags" Target="../tags/tag202.xml"/><Relationship Id="rId209" Type="http://schemas.openxmlformats.org/officeDocument/2006/relationships/tags" Target="../tags/tag216.xml"/><Relationship Id="rId360" Type="http://schemas.openxmlformats.org/officeDocument/2006/relationships/tags" Target="../tags/tag367.xml"/><Relationship Id="rId416" Type="http://schemas.openxmlformats.org/officeDocument/2006/relationships/tags" Target="../tags/tag423.xml"/><Relationship Id="rId220" Type="http://schemas.openxmlformats.org/officeDocument/2006/relationships/tags" Target="../tags/tag227.xml"/><Relationship Id="rId458" Type="http://schemas.openxmlformats.org/officeDocument/2006/relationships/tags" Target="../tags/tag465.xml"/><Relationship Id="rId15" Type="http://schemas.openxmlformats.org/officeDocument/2006/relationships/tags" Target="../tags/tag22.xml"/><Relationship Id="rId57" Type="http://schemas.openxmlformats.org/officeDocument/2006/relationships/tags" Target="../tags/tag64.xml"/><Relationship Id="rId262" Type="http://schemas.openxmlformats.org/officeDocument/2006/relationships/tags" Target="../tags/tag269.xml"/><Relationship Id="rId318" Type="http://schemas.openxmlformats.org/officeDocument/2006/relationships/tags" Target="../tags/tag325.xml"/><Relationship Id="rId99" Type="http://schemas.openxmlformats.org/officeDocument/2006/relationships/tags" Target="../tags/tag106.xml"/><Relationship Id="rId122" Type="http://schemas.openxmlformats.org/officeDocument/2006/relationships/tags" Target="../tags/tag129.xml"/><Relationship Id="rId164" Type="http://schemas.openxmlformats.org/officeDocument/2006/relationships/tags" Target="../tags/tag171.xml"/><Relationship Id="rId371" Type="http://schemas.openxmlformats.org/officeDocument/2006/relationships/tags" Target="../tags/tag378.xml"/><Relationship Id="rId427" Type="http://schemas.openxmlformats.org/officeDocument/2006/relationships/tags" Target="../tags/tag434.xml"/><Relationship Id="rId469" Type="http://schemas.openxmlformats.org/officeDocument/2006/relationships/tags" Target="../tags/tag476.xml"/><Relationship Id="rId26" Type="http://schemas.openxmlformats.org/officeDocument/2006/relationships/tags" Target="../tags/tag33.xml"/><Relationship Id="rId231" Type="http://schemas.openxmlformats.org/officeDocument/2006/relationships/tags" Target="../tags/tag238.xml"/><Relationship Id="rId273" Type="http://schemas.openxmlformats.org/officeDocument/2006/relationships/tags" Target="../tags/tag280.xml"/><Relationship Id="rId329" Type="http://schemas.openxmlformats.org/officeDocument/2006/relationships/tags" Target="../tags/tag336.xml"/><Relationship Id="rId68" Type="http://schemas.openxmlformats.org/officeDocument/2006/relationships/tags" Target="../tags/tag75.xml"/><Relationship Id="rId133" Type="http://schemas.openxmlformats.org/officeDocument/2006/relationships/tags" Target="../tags/tag140.xml"/><Relationship Id="rId175" Type="http://schemas.openxmlformats.org/officeDocument/2006/relationships/tags" Target="../tags/tag182.xml"/><Relationship Id="rId340" Type="http://schemas.openxmlformats.org/officeDocument/2006/relationships/tags" Target="../tags/tag347.xml"/><Relationship Id="rId200" Type="http://schemas.openxmlformats.org/officeDocument/2006/relationships/tags" Target="../tags/tag207.xml"/><Relationship Id="rId382" Type="http://schemas.openxmlformats.org/officeDocument/2006/relationships/tags" Target="../tags/tag389.xml"/><Relationship Id="rId438" Type="http://schemas.openxmlformats.org/officeDocument/2006/relationships/tags" Target="../tags/tag445.xml"/><Relationship Id="rId242" Type="http://schemas.openxmlformats.org/officeDocument/2006/relationships/tags" Target="../tags/tag249.xml"/><Relationship Id="rId284" Type="http://schemas.openxmlformats.org/officeDocument/2006/relationships/tags" Target="../tags/tag291.xml"/><Relationship Id="rId37" Type="http://schemas.openxmlformats.org/officeDocument/2006/relationships/tags" Target="../tags/tag44.xml"/><Relationship Id="rId79" Type="http://schemas.openxmlformats.org/officeDocument/2006/relationships/tags" Target="../tags/tag86.xml"/><Relationship Id="rId102" Type="http://schemas.openxmlformats.org/officeDocument/2006/relationships/tags" Target="../tags/tag109.xml"/><Relationship Id="rId144" Type="http://schemas.openxmlformats.org/officeDocument/2006/relationships/tags" Target="../tags/tag151.xml"/><Relationship Id="rId90" Type="http://schemas.openxmlformats.org/officeDocument/2006/relationships/tags" Target="../tags/tag97.xml"/><Relationship Id="rId186" Type="http://schemas.openxmlformats.org/officeDocument/2006/relationships/tags" Target="../tags/tag193.xml"/><Relationship Id="rId351" Type="http://schemas.openxmlformats.org/officeDocument/2006/relationships/tags" Target="../tags/tag358.xml"/><Relationship Id="rId393" Type="http://schemas.openxmlformats.org/officeDocument/2006/relationships/tags" Target="../tags/tag400.xml"/><Relationship Id="rId407" Type="http://schemas.openxmlformats.org/officeDocument/2006/relationships/tags" Target="../tags/tag414.xml"/><Relationship Id="rId449" Type="http://schemas.openxmlformats.org/officeDocument/2006/relationships/tags" Target="../tags/tag456.xml"/><Relationship Id="rId211" Type="http://schemas.openxmlformats.org/officeDocument/2006/relationships/tags" Target="../tags/tag218.xml"/><Relationship Id="rId253" Type="http://schemas.openxmlformats.org/officeDocument/2006/relationships/tags" Target="../tags/tag260.xml"/><Relationship Id="rId295" Type="http://schemas.openxmlformats.org/officeDocument/2006/relationships/tags" Target="../tags/tag302.xml"/><Relationship Id="rId309" Type="http://schemas.openxmlformats.org/officeDocument/2006/relationships/tags" Target="../tags/tag316.xml"/><Relationship Id="rId460" Type="http://schemas.openxmlformats.org/officeDocument/2006/relationships/tags" Target="../tags/tag467.xml"/><Relationship Id="rId48" Type="http://schemas.openxmlformats.org/officeDocument/2006/relationships/tags" Target="../tags/tag55.xml"/><Relationship Id="rId113" Type="http://schemas.openxmlformats.org/officeDocument/2006/relationships/tags" Target="../tags/tag120.xml"/><Relationship Id="rId320" Type="http://schemas.openxmlformats.org/officeDocument/2006/relationships/tags" Target="../tags/tag327.xml"/><Relationship Id="rId155" Type="http://schemas.openxmlformats.org/officeDocument/2006/relationships/tags" Target="../tags/tag162.xml"/><Relationship Id="rId197" Type="http://schemas.openxmlformats.org/officeDocument/2006/relationships/tags" Target="../tags/tag204.xml"/><Relationship Id="rId362" Type="http://schemas.openxmlformats.org/officeDocument/2006/relationships/tags" Target="../tags/tag369.xml"/><Relationship Id="rId418" Type="http://schemas.openxmlformats.org/officeDocument/2006/relationships/tags" Target="../tags/tag425.xml"/><Relationship Id="rId222" Type="http://schemas.openxmlformats.org/officeDocument/2006/relationships/tags" Target="../tags/tag229.xml"/><Relationship Id="rId264" Type="http://schemas.openxmlformats.org/officeDocument/2006/relationships/tags" Target="../tags/tag271.xml"/><Relationship Id="rId471" Type="http://schemas.openxmlformats.org/officeDocument/2006/relationships/image" Target="../media/image60.jpeg"/><Relationship Id="rId17" Type="http://schemas.openxmlformats.org/officeDocument/2006/relationships/tags" Target="../tags/tag24.xml"/><Relationship Id="rId59" Type="http://schemas.openxmlformats.org/officeDocument/2006/relationships/tags" Target="../tags/tag66.xml"/><Relationship Id="rId124" Type="http://schemas.openxmlformats.org/officeDocument/2006/relationships/tags" Target="../tags/tag131.xml"/><Relationship Id="rId70" Type="http://schemas.openxmlformats.org/officeDocument/2006/relationships/tags" Target="../tags/tag77.xml"/><Relationship Id="rId166" Type="http://schemas.openxmlformats.org/officeDocument/2006/relationships/tags" Target="../tags/tag173.xml"/><Relationship Id="rId331" Type="http://schemas.openxmlformats.org/officeDocument/2006/relationships/tags" Target="../tags/tag338.xml"/><Relationship Id="rId373" Type="http://schemas.openxmlformats.org/officeDocument/2006/relationships/tags" Target="../tags/tag380.xml"/><Relationship Id="rId429" Type="http://schemas.openxmlformats.org/officeDocument/2006/relationships/tags" Target="../tags/tag436.xml"/><Relationship Id="rId1" Type="http://schemas.openxmlformats.org/officeDocument/2006/relationships/tags" Target="../tags/tag8.xml"/><Relationship Id="rId233" Type="http://schemas.openxmlformats.org/officeDocument/2006/relationships/tags" Target="../tags/tag240.xml"/><Relationship Id="rId440" Type="http://schemas.openxmlformats.org/officeDocument/2006/relationships/tags" Target="../tags/tag447.xml"/><Relationship Id="rId28" Type="http://schemas.openxmlformats.org/officeDocument/2006/relationships/tags" Target="../tags/tag35.xml"/><Relationship Id="rId275" Type="http://schemas.openxmlformats.org/officeDocument/2006/relationships/tags" Target="../tags/tag282.xml"/><Relationship Id="rId300" Type="http://schemas.openxmlformats.org/officeDocument/2006/relationships/tags" Target="../tags/tag307.xml"/><Relationship Id="rId81" Type="http://schemas.openxmlformats.org/officeDocument/2006/relationships/tags" Target="../tags/tag88.xml"/><Relationship Id="rId135" Type="http://schemas.openxmlformats.org/officeDocument/2006/relationships/tags" Target="../tags/tag142.xml"/><Relationship Id="rId177" Type="http://schemas.openxmlformats.org/officeDocument/2006/relationships/tags" Target="../tags/tag184.xml"/><Relationship Id="rId342" Type="http://schemas.openxmlformats.org/officeDocument/2006/relationships/tags" Target="../tags/tag349.xml"/><Relationship Id="rId384" Type="http://schemas.openxmlformats.org/officeDocument/2006/relationships/tags" Target="../tags/tag391.xml"/><Relationship Id="rId202" Type="http://schemas.openxmlformats.org/officeDocument/2006/relationships/tags" Target="../tags/tag209.xml"/><Relationship Id="rId244" Type="http://schemas.openxmlformats.org/officeDocument/2006/relationships/tags" Target="../tags/tag251.xml"/><Relationship Id="rId39" Type="http://schemas.openxmlformats.org/officeDocument/2006/relationships/tags" Target="../tags/tag46.xml"/><Relationship Id="rId286" Type="http://schemas.openxmlformats.org/officeDocument/2006/relationships/tags" Target="../tags/tag293.xml"/><Relationship Id="rId451" Type="http://schemas.openxmlformats.org/officeDocument/2006/relationships/tags" Target="../tags/tag458.xml"/><Relationship Id="rId50" Type="http://schemas.openxmlformats.org/officeDocument/2006/relationships/tags" Target="../tags/tag57.xml"/><Relationship Id="rId104" Type="http://schemas.openxmlformats.org/officeDocument/2006/relationships/tags" Target="../tags/tag111.xml"/><Relationship Id="rId146" Type="http://schemas.openxmlformats.org/officeDocument/2006/relationships/tags" Target="../tags/tag153.xml"/><Relationship Id="rId188" Type="http://schemas.openxmlformats.org/officeDocument/2006/relationships/tags" Target="../tags/tag195.xml"/><Relationship Id="rId311" Type="http://schemas.openxmlformats.org/officeDocument/2006/relationships/tags" Target="../tags/tag318.xml"/><Relationship Id="rId353" Type="http://schemas.openxmlformats.org/officeDocument/2006/relationships/tags" Target="../tags/tag360.xml"/><Relationship Id="rId395" Type="http://schemas.openxmlformats.org/officeDocument/2006/relationships/tags" Target="../tags/tag402.xml"/><Relationship Id="rId409" Type="http://schemas.openxmlformats.org/officeDocument/2006/relationships/tags" Target="../tags/tag416.xml"/><Relationship Id="rId92" Type="http://schemas.openxmlformats.org/officeDocument/2006/relationships/tags" Target="../tags/tag99.xml"/><Relationship Id="rId213" Type="http://schemas.openxmlformats.org/officeDocument/2006/relationships/tags" Target="../tags/tag220.xml"/><Relationship Id="rId420" Type="http://schemas.openxmlformats.org/officeDocument/2006/relationships/tags" Target="../tags/tag427.xml"/><Relationship Id="rId255" Type="http://schemas.openxmlformats.org/officeDocument/2006/relationships/tags" Target="../tags/tag262.xml"/><Relationship Id="rId297" Type="http://schemas.openxmlformats.org/officeDocument/2006/relationships/tags" Target="../tags/tag304.xml"/><Relationship Id="rId462" Type="http://schemas.openxmlformats.org/officeDocument/2006/relationships/tags" Target="../tags/tag469.xml"/><Relationship Id="rId115" Type="http://schemas.openxmlformats.org/officeDocument/2006/relationships/tags" Target="../tags/tag122.xml"/><Relationship Id="rId157" Type="http://schemas.openxmlformats.org/officeDocument/2006/relationships/tags" Target="../tags/tag164.xml"/><Relationship Id="rId322" Type="http://schemas.openxmlformats.org/officeDocument/2006/relationships/tags" Target="../tags/tag329.xml"/><Relationship Id="rId364" Type="http://schemas.openxmlformats.org/officeDocument/2006/relationships/tags" Target="../tags/tag371.xml"/><Relationship Id="rId61" Type="http://schemas.openxmlformats.org/officeDocument/2006/relationships/tags" Target="../tags/tag68.xml"/><Relationship Id="rId199" Type="http://schemas.openxmlformats.org/officeDocument/2006/relationships/tags" Target="../tags/tag20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4.png"/><Relationship Id="rId3" Type="http://schemas.openxmlformats.org/officeDocument/2006/relationships/tags" Target="../tags/tag479.xml"/><Relationship Id="rId7" Type="http://schemas.openxmlformats.org/officeDocument/2006/relationships/image" Target="../media/image61.emf"/><Relationship Id="rId12" Type="http://schemas.openxmlformats.org/officeDocument/2006/relationships/image" Target="../media/image271.pn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480.xml"/><Relationship Id="rId9" Type="http://schemas.openxmlformats.org/officeDocument/2006/relationships/image" Target="../media/image63.png"/><Relationship Id="rId14" Type="http://schemas.openxmlformats.org/officeDocument/2006/relationships/image" Target="../media/image65.png"/></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83.xml"/><Relationship Id="rId7" Type="http://schemas.openxmlformats.org/officeDocument/2006/relationships/image" Target="../media/image68.png"/><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86.xml"/><Relationship Id="rId7" Type="http://schemas.openxmlformats.org/officeDocument/2006/relationships/image" Target="../media/image67.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image" Target="../media/image66.emf"/><Relationship Id="rId11" Type="http://schemas.openxmlformats.org/officeDocument/2006/relationships/image" Target="../media/image62.png"/><Relationship Id="rId5" Type="http://schemas.openxmlformats.org/officeDocument/2006/relationships/slideLayout" Target="../slideLayouts/slideLayout2.xml"/><Relationship Id="rId10" Type="http://schemas.openxmlformats.org/officeDocument/2006/relationships/image" Target="../media/image70.emf"/><Relationship Id="rId4" Type="http://schemas.openxmlformats.org/officeDocument/2006/relationships/tags" Target="../tags/tag487.xml"/><Relationship Id="rId9" Type="http://schemas.openxmlformats.org/officeDocument/2006/relationships/image" Target="../media/image69.png"/></Relationships>
</file>

<file path=ppt/slides/_rels/slide47.xml.rels><?xml version="1.0" encoding="UTF-8" standalone="yes"?>
<Relationships xmlns="http://schemas.openxmlformats.org/package/2006/relationships"><Relationship Id="rId8" Type="http://schemas.openxmlformats.org/officeDocument/2006/relationships/tags" Target="../tags/tag495.xml"/><Relationship Id="rId13" Type="http://schemas.openxmlformats.org/officeDocument/2006/relationships/image" Target="../media/image68.png"/><Relationship Id="rId18" Type="http://schemas.openxmlformats.org/officeDocument/2006/relationships/image" Target="../media/image74.png"/><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67.png"/><Relationship Id="rId17" Type="http://schemas.openxmlformats.org/officeDocument/2006/relationships/image" Target="../media/image73.png"/><Relationship Id="rId2" Type="http://schemas.openxmlformats.org/officeDocument/2006/relationships/tags" Target="../tags/tag489.xml"/><Relationship Id="rId16" Type="http://schemas.openxmlformats.org/officeDocument/2006/relationships/image" Target="../media/image72.png"/><Relationship Id="rId1" Type="http://schemas.openxmlformats.org/officeDocument/2006/relationships/tags" Target="../tags/tag488.xml"/><Relationship Id="rId6" Type="http://schemas.openxmlformats.org/officeDocument/2006/relationships/tags" Target="../tags/tag493.xml"/><Relationship Id="rId11" Type="http://schemas.openxmlformats.org/officeDocument/2006/relationships/image" Target="../media/image63.png"/><Relationship Id="rId5" Type="http://schemas.openxmlformats.org/officeDocument/2006/relationships/tags" Target="../tags/tag492.xml"/><Relationship Id="rId15" Type="http://schemas.openxmlformats.org/officeDocument/2006/relationships/image" Target="../media/image71.png"/><Relationship Id="rId10" Type="http://schemas.openxmlformats.org/officeDocument/2006/relationships/image" Target="../media/image66.emf"/><Relationship Id="rId4" Type="http://schemas.openxmlformats.org/officeDocument/2006/relationships/tags" Target="../tags/tag491.xml"/><Relationship Id="rId9" Type="http://schemas.openxmlformats.org/officeDocument/2006/relationships/slideLayout" Target="../slideLayouts/slideLayout2.xml"/><Relationship Id="rId1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6.png"/><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image" Target="../media/image371.png"/><Relationship Id="rId5" Type="http://schemas.openxmlformats.org/officeDocument/2006/relationships/image" Target="../media/image75.png"/><Relationship Id="rId4" Type="http://schemas.openxmlformats.org/officeDocument/2006/relationships/image" Target="../media/image790.png"/></Relationships>
</file>

<file path=ppt/slides/_rels/slide49.xml.rels><?xml version="1.0" encoding="UTF-8" standalone="yes"?>
<Relationships xmlns="http://schemas.openxmlformats.org/package/2006/relationships"><Relationship Id="rId8" Type="http://schemas.openxmlformats.org/officeDocument/2006/relationships/tags" Target="../tags/tag505.xml"/><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tags" Target="../tags/tag500.xml"/><Relationship Id="rId7" Type="http://schemas.openxmlformats.org/officeDocument/2006/relationships/tags" Target="../tags/tag504.xml"/><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tags" Target="../tags/tag499.xml"/><Relationship Id="rId16" Type="http://schemas.openxmlformats.org/officeDocument/2006/relationships/image" Target="../media/image82.png"/><Relationship Id="rId1" Type="http://schemas.openxmlformats.org/officeDocument/2006/relationships/tags" Target="../tags/tag498.xml"/><Relationship Id="rId6" Type="http://schemas.openxmlformats.org/officeDocument/2006/relationships/tags" Target="../tags/tag503.xml"/><Relationship Id="rId11" Type="http://schemas.openxmlformats.org/officeDocument/2006/relationships/image" Target="../media/image77.png"/><Relationship Id="rId5" Type="http://schemas.openxmlformats.org/officeDocument/2006/relationships/tags" Target="../tags/tag502.xml"/><Relationship Id="rId15" Type="http://schemas.openxmlformats.org/officeDocument/2006/relationships/image" Target="../media/image81.png"/><Relationship Id="rId10" Type="http://schemas.openxmlformats.org/officeDocument/2006/relationships/slideLayout" Target="../slideLayouts/slideLayout2.xml"/><Relationship Id="rId19" Type="http://schemas.openxmlformats.org/officeDocument/2006/relationships/image" Target="../media/image85.png"/><Relationship Id="rId4" Type="http://schemas.openxmlformats.org/officeDocument/2006/relationships/tags" Target="../tags/tag501.xml"/><Relationship Id="rId9" Type="http://schemas.openxmlformats.org/officeDocument/2006/relationships/tags" Target="../tags/tag506.xml"/><Relationship Id="rId1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hyperlink" Target="https://www.tinkercad.com/" TargetMode="External"/><Relationship Id="rId2" Type="http://schemas.openxmlformats.org/officeDocument/2006/relationships/hyperlink" Target="https://wokwi.com/" TargetMode="Externa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50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5F529-944C-49B5-9376-A23A1DD15A1A}"/>
              </a:ext>
            </a:extLst>
          </p:cNvPr>
          <p:cNvSpPr>
            <a:spLocks noGrp="1"/>
          </p:cNvSpPr>
          <p:nvPr>
            <p:ph type="ctrTitle"/>
          </p:nvPr>
        </p:nvSpPr>
        <p:spPr/>
        <p:txBody>
          <a:bodyPr/>
          <a:lstStyle/>
          <a:p>
            <a:pPr algn="ctr"/>
            <a:r>
              <a:rPr lang="es-419" b="1" dirty="0">
                <a:solidFill>
                  <a:srgbClr val="FF0000"/>
                </a:solidFill>
              </a:rPr>
              <a:t>Arduino </a:t>
            </a:r>
            <a:r>
              <a:rPr lang="es-419" b="1" dirty="0" err="1">
                <a:solidFill>
                  <a:srgbClr val="FF0000"/>
                </a:solidFill>
              </a:rPr>
              <a:t>Course</a:t>
            </a:r>
            <a:endParaRPr lang="es-419" b="1" dirty="0">
              <a:solidFill>
                <a:srgbClr val="FF0000"/>
              </a:solidFill>
            </a:endParaRPr>
          </a:p>
        </p:txBody>
      </p:sp>
      <p:sp>
        <p:nvSpPr>
          <p:cNvPr id="3" name="Subtítulo 2">
            <a:extLst>
              <a:ext uri="{FF2B5EF4-FFF2-40B4-BE49-F238E27FC236}">
                <a16:creationId xmlns:a16="http://schemas.microsoft.com/office/drawing/2014/main" id="{00AFD039-6C58-4BCD-A30B-0F20763E088B}"/>
              </a:ext>
            </a:extLst>
          </p:cNvPr>
          <p:cNvSpPr>
            <a:spLocks noGrp="1"/>
          </p:cNvSpPr>
          <p:nvPr>
            <p:ph type="subTitle" idx="1"/>
          </p:nvPr>
        </p:nvSpPr>
        <p:spPr/>
        <p:txBody>
          <a:bodyPr/>
          <a:lstStyle/>
          <a:p>
            <a:pPr algn="ctr"/>
            <a:r>
              <a:rPr lang="pt-BR" dirty="0"/>
              <a:t>SERGIO ANDRES CASTAÑO GIRALDO</a:t>
            </a:r>
          </a:p>
        </p:txBody>
      </p:sp>
      <p:sp>
        <p:nvSpPr>
          <p:cNvPr id="4" name="Marcador de pie de página 3">
            <a:extLst>
              <a:ext uri="{FF2B5EF4-FFF2-40B4-BE49-F238E27FC236}">
                <a16:creationId xmlns:a16="http://schemas.microsoft.com/office/drawing/2014/main" id="{872F9D4A-D6DF-4FFE-BFFC-75437EA6E5A2}"/>
              </a:ext>
            </a:extLst>
          </p:cNvPr>
          <p:cNvSpPr>
            <a:spLocks noGrp="1"/>
          </p:cNvSpPr>
          <p:nvPr>
            <p:ph type="ftr" sz="quarter" idx="11"/>
          </p:nvPr>
        </p:nvSpPr>
        <p:spPr/>
        <p:txBody>
          <a:bodyPr/>
          <a:lstStyle/>
          <a:p>
            <a:r>
              <a:rPr lang="fr-FR"/>
              <a:t>Arduino Course - https://controlautomaticoeducacion.com/ </a:t>
            </a:r>
            <a:endParaRPr lang="pt-BR" dirty="0"/>
          </a:p>
        </p:txBody>
      </p:sp>
      <p:pic>
        <p:nvPicPr>
          <p:cNvPr id="6" name="Imagen 5" descr="Imagen que contiene objeto, kit de primeros auxilios&#10;&#10;Descripción generada automáticamente">
            <a:extLst>
              <a:ext uri="{FF2B5EF4-FFF2-40B4-BE49-F238E27FC236}">
                <a16:creationId xmlns:a16="http://schemas.microsoft.com/office/drawing/2014/main" id="{D162D669-4CE4-436A-AF48-552EF8A24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25" y="276842"/>
            <a:ext cx="2007981" cy="1366543"/>
          </a:xfrm>
          <a:prstGeom prst="rect">
            <a:avLst/>
          </a:prstGeom>
        </p:spPr>
      </p:pic>
    </p:spTree>
    <p:extLst>
      <p:ext uri="{BB962C8B-B14F-4D97-AF65-F5344CB8AC3E}">
        <p14:creationId xmlns:p14="http://schemas.microsoft.com/office/powerpoint/2010/main" val="3951378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D0DD6-9298-4829-B846-FBF9D849142D}"/>
              </a:ext>
            </a:extLst>
          </p:cNvPr>
          <p:cNvSpPr>
            <a:spLocks noGrp="1"/>
          </p:cNvSpPr>
          <p:nvPr>
            <p:ph type="title"/>
          </p:nvPr>
        </p:nvSpPr>
        <p:spPr/>
        <p:txBody>
          <a:bodyPr/>
          <a:lstStyle/>
          <a:p>
            <a:r>
              <a:rPr lang="pt-BR" b="1" dirty="0">
                <a:solidFill>
                  <a:srgbClr val="FF0000"/>
                </a:solidFill>
              </a:rPr>
              <a:t>LED </a:t>
            </a:r>
          </a:p>
        </p:txBody>
      </p:sp>
      <p:sp>
        <p:nvSpPr>
          <p:cNvPr id="3" name="Marcador de contenido 2">
            <a:extLst>
              <a:ext uri="{FF2B5EF4-FFF2-40B4-BE49-F238E27FC236}">
                <a16:creationId xmlns:a16="http://schemas.microsoft.com/office/drawing/2014/main" id="{1E4BD04D-E417-475F-8DB3-557F706C09F4}"/>
              </a:ext>
            </a:extLst>
          </p:cNvPr>
          <p:cNvSpPr>
            <a:spLocks noGrp="1"/>
          </p:cNvSpPr>
          <p:nvPr>
            <p:ph sz="half" idx="1"/>
          </p:nvPr>
        </p:nvSpPr>
        <p:spPr/>
        <p:txBody>
          <a:bodyPr/>
          <a:lstStyle/>
          <a:p>
            <a:r>
              <a:rPr lang="en-US" dirty="0"/>
              <a:t>The light-emitting diode, also known by the English acronym LED (Light Emitting Diode), is used for light emission in locations and instruments where its use is more convenient than that of a traditional bulb.</a:t>
            </a:r>
            <a:endParaRPr lang="pt-BR" dirty="0"/>
          </a:p>
        </p:txBody>
      </p:sp>
      <p:sp>
        <p:nvSpPr>
          <p:cNvPr id="5" name="Marcador de pie de página 4">
            <a:extLst>
              <a:ext uri="{FF2B5EF4-FFF2-40B4-BE49-F238E27FC236}">
                <a16:creationId xmlns:a16="http://schemas.microsoft.com/office/drawing/2014/main" id="{A00100B2-5506-4DBA-9747-93F757AF400D}"/>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https://upload.wikimedia.org/wikipedia/commons/thumb/9/9e/Verschiedene_LEDs.jpg/1920px-Verschiedene_LEDs.jpg">
            <a:extLst>
              <a:ext uri="{FF2B5EF4-FFF2-40B4-BE49-F238E27FC236}">
                <a16:creationId xmlns:a16="http://schemas.microsoft.com/office/drawing/2014/main" id="{5EFB9EC7-1A6B-4EA3-9010-AC8A4E23427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27147" y="3682230"/>
            <a:ext cx="4937125" cy="1735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D symbol.svg">
            <a:extLst>
              <a:ext uri="{FF2B5EF4-FFF2-40B4-BE49-F238E27FC236}">
                <a16:creationId xmlns:a16="http://schemas.microsoft.com/office/drawing/2014/main" id="{319C0D67-6328-4BCA-AE89-EE3710B10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5743" y="3064692"/>
            <a:ext cx="3939110" cy="123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1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C3D7B-62D2-448E-9F67-03EAEBEC38B5}"/>
              </a:ext>
            </a:extLst>
          </p:cNvPr>
          <p:cNvSpPr>
            <a:spLocks noGrp="1"/>
          </p:cNvSpPr>
          <p:nvPr>
            <p:ph type="title"/>
          </p:nvPr>
        </p:nvSpPr>
        <p:spPr/>
        <p:txBody>
          <a:bodyPr/>
          <a:lstStyle/>
          <a:p>
            <a:r>
              <a:rPr lang="pt-BR" b="1" dirty="0">
                <a:solidFill>
                  <a:srgbClr val="FF0000"/>
                </a:solidFill>
              </a:rPr>
              <a:t>RESISTOR</a:t>
            </a:r>
          </a:p>
        </p:txBody>
      </p:sp>
      <p:sp>
        <p:nvSpPr>
          <p:cNvPr id="3" name="Marcador de contenido 2">
            <a:extLst>
              <a:ext uri="{FF2B5EF4-FFF2-40B4-BE49-F238E27FC236}">
                <a16:creationId xmlns:a16="http://schemas.microsoft.com/office/drawing/2014/main" id="{3A7E32FC-1FE1-4B4E-A656-20F6DE57D436}"/>
              </a:ext>
            </a:extLst>
          </p:cNvPr>
          <p:cNvSpPr>
            <a:spLocks noGrp="1"/>
          </p:cNvSpPr>
          <p:nvPr>
            <p:ph sz="half" idx="1"/>
          </p:nvPr>
        </p:nvSpPr>
        <p:spPr>
          <a:xfrm>
            <a:off x="1097279" y="1845734"/>
            <a:ext cx="3767684" cy="4023360"/>
          </a:xfrm>
        </p:spPr>
        <p:txBody>
          <a:bodyPr/>
          <a:lstStyle/>
          <a:p>
            <a:r>
              <a:rPr lang="en-US" dirty="0"/>
              <a:t>Resistors are components whose purpose is to offer opposition to the flow of electric current through their material. This opposition is referred to as electrical resistance or impedance, and its unit is the ohm.</a:t>
            </a:r>
            <a:endParaRPr lang="pt-BR" dirty="0"/>
          </a:p>
        </p:txBody>
      </p:sp>
      <p:sp>
        <p:nvSpPr>
          <p:cNvPr id="5" name="Marcador de pie de página 4">
            <a:extLst>
              <a:ext uri="{FF2B5EF4-FFF2-40B4-BE49-F238E27FC236}">
                <a16:creationId xmlns:a16="http://schemas.microsoft.com/office/drawing/2014/main" id="{23D6E883-6D79-4772-8723-7B37AE42EE8C}"/>
              </a:ext>
            </a:extLst>
          </p:cNvPr>
          <p:cNvSpPr>
            <a:spLocks noGrp="1"/>
          </p:cNvSpPr>
          <p:nvPr>
            <p:ph type="ftr" sz="quarter" idx="11"/>
          </p:nvPr>
        </p:nvSpPr>
        <p:spPr/>
        <p:txBody>
          <a:bodyPr/>
          <a:lstStyle/>
          <a:p>
            <a:r>
              <a:rPr lang="fr-FR"/>
              <a:t>Arduino Course - https://controlautomaticoeducacion.com/ </a:t>
            </a:r>
            <a:endParaRPr lang="es-419"/>
          </a:p>
        </p:txBody>
      </p:sp>
      <p:pic>
        <p:nvPicPr>
          <p:cNvPr id="2050" name="Picture 2" descr="Imagem relacionada">
            <a:extLst>
              <a:ext uri="{FF2B5EF4-FFF2-40B4-BE49-F238E27FC236}">
                <a16:creationId xmlns:a16="http://schemas.microsoft.com/office/drawing/2014/main" id="{E18665CE-41F2-4BF2-BE1A-BB618E5514D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4963" y="698672"/>
            <a:ext cx="6956681" cy="55218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C72D3883-B9F4-42B8-9F3F-D841A3011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188" y="4014780"/>
            <a:ext cx="2023599" cy="196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74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4660777" y="2494625"/>
            <a:ext cx="3719743" cy="5149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a:xfrm>
            <a:off x="1097279" y="286603"/>
            <a:ext cx="10412549" cy="1450757"/>
          </a:xfrm>
        </p:spPr>
        <p:txBody>
          <a:bodyPr/>
          <a:lstStyle/>
          <a:p>
            <a:r>
              <a:rPr lang="en-US" b="1" dirty="0">
                <a:solidFill>
                  <a:srgbClr val="FF0000"/>
                </a:solidFill>
              </a:rPr>
              <a:t>DECLARING DIGITAL OUTPUTS IN ARDUINO</a:t>
            </a:r>
          </a:p>
        </p:txBody>
      </p:sp>
      <p:sp>
        <p:nvSpPr>
          <p:cNvPr id="6" name="Marcador de contenido 5">
            <a:extLst>
              <a:ext uri="{FF2B5EF4-FFF2-40B4-BE49-F238E27FC236}">
                <a16:creationId xmlns:a16="http://schemas.microsoft.com/office/drawing/2014/main" id="{9B786BCD-1224-40CC-9016-F92301223EB0}"/>
              </a:ext>
            </a:extLst>
          </p:cNvPr>
          <p:cNvSpPr>
            <a:spLocks noGrp="1"/>
          </p:cNvSpPr>
          <p:nvPr>
            <p:ph sz="half" idx="2"/>
          </p:nvPr>
        </p:nvSpPr>
        <p:spPr>
          <a:xfrm>
            <a:off x="4867275" y="1845735"/>
            <a:ext cx="6288405" cy="4023360"/>
          </a:xfrm>
        </p:spPr>
        <p:txBody>
          <a:bodyPr/>
          <a:lstStyle/>
          <a:p>
            <a:r>
              <a:rPr lang="en-US" dirty="0"/>
              <a:t>We will declare PIN 5 as an Output, to connect it to an LED (Light Emitting Diode).</a:t>
            </a:r>
          </a:p>
          <a:p>
            <a:r>
              <a:rPr lang="en-US" dirty="0" err="1"/>
              <a:t>pinMode</a:t>
            </a:r>
            <a:r>
              <a:rPr lang="en-US" dirty="0"/>
              <a:t>(Digital PIN, OUTPUT);</a:t>
            </a:r>
            <a:endParaRPr lang="pt-BR"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pic>
        <p:nvPicPr>
          <p:cNvPr id="15" name="Imagen 14">
            <a:extLst>
              <a:ext uri="{FF2B5EF4-FFF2-40B4-BE49-F238E27FC236}">
                <a16:creationId xmlns:a16="http://schemas.microsoft.com/office/drawing/2014/main" id="{B7478C4B-541E-4000-AF5C-EFED25E92842}"/>
              </a:ext>
            </a:extLst>
          </p:cNvPr>
          <p:cNvPicPr>
            <a:picLocks noChangeAspect="1"/>
          </p:cNvPicPr>
          <p:nvPr/>
        </p:nvPicPr>
        <p:blipFill>
          <a:blip r:embed="rId2"/>
          <a:stretch>
            <a:fillRect/>
          </a:stretch>
        </p:blipFill>
        <p:spPr>
          <a:xfrm>
            <a:off x="5051024" y="3468922"/>
            <a:ext cx="5410200" cy="723900"/>
          </a:xfrm>
          <a:prstGeom prst="rect">
            <a:avLst/>
          </a:prstGeom>
        </p:spPr>
      </p:pic>
      <p:pic>
        <p:nvPicPr>
          <p:cNvPr id="16" name="Imagen 15">
            <a:extLst>
              <a:ext uri="{FF2B5EF4-FFF2-40B4-BE49-F238E27FC236}">
                <a16:creationId xmlns:a16="http://schemas.microsoft.com/office/drawing/2014/main" id="{0932FBCD-E028-4487-9218-0DFD2357F8EE}"/>
              </a:ext>
            </a:extLst>
          </p:cNvPr>
          <p:cNvPicPr>
            <a:picLocks noChangeAspect="1"/>
          </p:cNvPicPr>
          <p:nvPr/>
        </p:nvPicPr>
        <p:blipFill>
          <a:blip r:embed="rId3"/>
          <a:stretch>
            <a:fillRect/>
          </a:stretch>
        </p:blipFill>
        <p:spPr>
          <a:xfrm>
            <a:off x="5051024" y="4691009"/>
            <a:ext cx="6219825" cy="933450"/>
          </a:xfrm>
          <a:prstGeom prst="rect">
            <a:avLst/>
          </a:prstGeom>
        </p:spPr>
      </p:pic>
      <p:sp>
        <p:nvSpPr>
          <p:cNvPr id="17" name="Rectángulo: esquinas redondeadas 16">
            <a:extLst>
              <a:ext uri="{FF2B5EF4-FFF2-40B4-BE49-F238E27FC236}">
                <a16:creationId xmlns:a16="http://schemas.microsoft.com/office/drawing/2014/main" id="{B0A2A951-2F34-4512-B75F-1048DC72EDD0}"/>
              </a:ext>
            </a:extLst>
          </p:cNvPr>
          <p:cNvSpPr/>
          <p:nvPr/>
        </p:nvSpPr>
        <p:spPr>
          <a:xfrm>
            <a:off x="4660776" y="3296470"/>
            <a:ext cx="6610071"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ángulo: esquinas redondeadas 17">
            <a:extLst>
              <a:ext uri="{FF2B5EF4-FFF2-40B4-BE49-F238E27FC236}">
                <a16:creationId xmlns:a16="http://schemas.microsoft.com/office/drawing/2014/main" id="{EE7FDADA-3502-4973-985C-A263795EE9A2}"/>
              </a:ext>
            </a:extLst>
          </p:cNvPr>
          <p:cNvSpPr/>
          <p:nvPr/>
        </p:nvSpPr>
        <p:spPr>
          <a:xfrm>
            <a:off x="4660777" y="4592610"/>
            <a:ext cx="6610072"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Marcador de contenido 8">
            <a:extLst>
              <a:ext uri="{FF2B5EF4-FFF2-40B4-BE49-F238E27FC236}">
                <a16:creationId xmlns:a16="http://schemas.microsoft.com/office/drawing/2014/main" id="{21A495F1-E1F8-D3D8-F154-539F8C31EB2A}"/>
              </a:ext>
            </a:extLst>
          </p:cNvPr>
          <p:cNvPicPr>
            <a:picLocks noGrp="1" noChangeAspect="1"/>
          </p:cNvPicPr>
          <p:nvPr>
            <p:ph sz="half" idx="1"/>
          </p:nvPr>
        </p:nvPicPr>
        <p:blipFill>
          <a:blip r:embed="rId4"/>
          <a:stretch>
            <a:fillRect/>
          </a:stretch>
        </p:blipFill>
        <p:spPr>
          <a:xfrm>
            <a:off x="734769" y="1846370"/>
            <a:ext cx="3231551" cy="4022725"/>
          </a:xfrm>
        </p:spPr>
      </p:pic>
    </p:spTree>
    <p:extLst>
      <p:ext uri="{BB962C8B-B14F-4D97-AF65-F5344CB8AC3E}">
        <p14:creationId xmlns:p14="http://schemas.microsoft.com/office/powerpoint/2010/main" val="91582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4704320" y="2712339"/>
            <a:ext cx="4190260" cy="10298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p:txBody>
          <a:bodyPr/>
          <a:lstStyle/>
          <a:p>
            <a:r>
              <a:rPr lang="en-US" b="1" dirty="0">
                <a:solidFill>
                  <a:srgbClr val="FF0000"/>
                </a:solidFill>
              </a:rPr>
              <a:t>USING DIGITAL OUTPUTS IN ARDUINO</a:t>
            </a:r>
            <a:endParaRPr lang="pt-BR" b="1" dirty="0">
              <a:solidFill>
                <a:srgbClr val="FF0000"/>
              </a:solidFill>
            </a:endParaRPr>
          </a:p>
        </p:txBody>
      </p:sp>
      <p:sp>
        <p:nvSpPr>
          <p:cNvPr id="6" name="Marcador de contenido 5">
            <a:extLst>
              <a:ext uri="{FF2B5EF4-FFF2-40B4-BE49-F238E27FC236}">
                <a16:creationId xmlns:a16="http://schemas.microsoft.com/office/drawing/2014/main" id="{9B786BCD-1224-40CC-9016-F92301223EB0}"/>
              </a:ext>
            </a:extLst>
          </p:cNvPr>
          <p:cNvSpPr>
            <a:spLocks noGrp="1"/>
          </p:cNvSpPr>
          <p:nvPr>
            <p:ph sz="half" idx="2"/>
          </p:nvPr>
        </p:nvSpPr>
        <p:spPr>
          <a:xfrm>
            <a:off x="4867275" y="1845735"/>
            <a:ext cx="6288405" cy="4023360"/>
          </a:xfrm>
        </p:spPr>
        <p:txBody>
          <a:bodyPr/>
          <a:lstStyle/>
          <a:p>
            <a:r>
              <a:rPr lang="en-US" dirty="0"/>
              <a:t>Once the digital output is configured, we can specify whether we want to activate or deactivate the digital output.</a:t>
            </a:r>
          </a:p>
          <a:p>
            <a:r>
              <a:rPr lang="en-US" dirty="0" err="1"/>
              <a:t>digitalWrite</a:t>
            </a:r>
            <a:r>
              <a:rPr lang="en-US" dirty="0"/>
              <a:t>(Output Pin, HIGH);</a:t>
            </a:r>
          </a:p>
          <a:p>
            <a:r>
              <a:rPr lang="en-US" dirty="0" err="1"/>
              <a:t>digitalWrite</a:t>
            </a:r>
            <a:r>
              <a:rPr lang="en-US" dirty="0"/>
              <a:t>(Output Pin, LOW);</a:t>
            </a:r>
            <a:endParaRPr lang="pt-BR"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pic>
        <p:nvPicPr>
          <p:cNvPr id="9" name="Marcador de contenido 8">
            <a:extLst>
              <a:ext uri="{FF2B5EF4-FFF2-40B4-BE49-F238E27FC236}">
                <a16:creationId xmlns:a16="http://schemas.microsoft.com/office/drawing/2014/main" id="{2CECFC37-9D1B-CB5F-E612-C8C7236E36CF}"/>
              </a:ext>
            </a:extLst>
          </p:cNvPr>
          <p:cNvPicPr>
            <a:picLocks noGrp="1" noChangeAspect="1"/>
          </p:cNvPicPr>
          <p:nvPr>
            <p:ph sz="half" idx="1"/>
          </p:nvPr>
        </p:nvPicPr>
        <p:blipFill>
          <a:blip r:embed="rId2"/>
          <a:stretch>
            <a:fillRect/>
          </a:stretch>
        </p:blipFill>
        <p:spPr>
          <a:xfrm>
            <a:off x="943864" y="1737360"/>
            <a:ext cx="3231551" cy="4022725"/>
          </a:xfrm>
        </p:spPr>
      </p:pic>
    </p:spTree>
    <p:extLst>
      <p:ext uri="{BB962C8B-B14F-4D97-AF65-F5344CB8AC3E}">
        <p14:creationId xmlns:p14="http://schemas.microsoft.com/office/powerpoint/2010/main" val="52026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AA98F-EA3D-4225-B42C-EEDA617FD532}"/>
              </a:ext>
            </a:extLst>
          </p:cNvPr>
          <p:cNvSpPr>
            <a:spLocks noGrp="1"/>
          </p:cNvSpPr>
          <p:nvPr>
            <p:ph type="title"/>
          </p:nvPr>
        </p:nvSpPr>
        <p:spPr>
          <a:xfrm>
            <a:off x="658088" y="286603"/>
            <a:ext cx="11011398" cy="1450757"/>
          </a:xfrm>
        </p:spPr>
        <p:txBody>
          <a:bodyPr/>
          <a:lstStyle/>
          <a:p>
            <a:r>
              <a:rPr lang="en-US" b="1" dirty="0">
                <a:solidFill>
                  <a:srgbClr val="FF0000"/>
                </a:solidFill>
              </a:rPr>
              <a:t>WHAT IS THE PURPOSE OF A DIGITAL INPUT?</a:t>
            </a:r>
          </a:p>
        </p:txBody>
      </p:sp>
      <p:sp>
        <p:nvSpPr>
          <p:cNvPr id="6" name="Marcador de contenido 5">
            <a:extLst>
              <a:ext uri="{FF2B5EF4-FFF2-40B4-BE49-F238E27FC236}">
                <a16:creationId xmlns:a16="http://schemas.microsoft.com/office/drawing/2014/main" id="{26799373-9664-44DB-8F8C-1C9D779A698B}"/>
              </a:ext>
            </a:extLst>
          </p:cNvPr>
          <p:cNvSpPr>
            <a:spLocks noGrp="1"/>
          </p:cNvSpPr>
          <p:nvPr>
            <p:ph idx="1"/>
          </p:nvPr>
        </p:nvSpPr>
        <p:spPr/>
        <p:txBody>
          <a:bodyPr/>
          <a:lstStyle/>
          <a:p>
            <a:r>
              <a:rPr lang="en-US" dirty="0"/>
              <a:t>It serves to interact with the real physical world. To read what is happening.</a:t>
            </a:r>
            <a:br>
              <a:rPr lang="en-US" dirty="0"/>
            </a:br>
            <a:endParaRPr lang="pt-BR" dirty="0"/>
          </a:p>
        </p:txBody>
      </p:sp>
      <p:sp>
        <p:nvSpPr>
          <p:cNvPr id="5" name="Marcador de pie de página 4">
            <a:extLst>
              <a:ext uri="{FF2B5EF4-FFF2-40B4-BE49-F238E27FC236}">
                <a16:creationId xmlns:a16="http://schemas.microsoft.com/office/drawing/2014/main" id="{1CE4B919-EA84-4598-A54F-F5F396DAD2FF}"/>
              </a:ext>
            </a:extLst>
          </p:cNvPr>
          <p:cNvSpPr>
            <a:spLocks noGrp="1"/>
          </p:cNvSpPr>
          <p:nvPr>
            <p:ph type="ftr" sz="quarter" idx="11"/>
          </p:nvPr>
        </p:nvSpPr>
        <p:spPr/>
        <p:txBody>
          <a:bodyPr/>
          <a:lstStyle/>
          <a:p>
            <a:r>
              <a:rPr lang="fr-FR"/>
              <a:t>Arduino Course - https://controlautomaticoeducacion.com/ </a:t>
            </a:r>
            <a:endParaRPr lang="es-419"/>
          </a:p>
        </p:txBody>
      </p:sp>
      <p:pic>
        <p:nvPicPr>
          <p:cNvPr id="7" name="Picture 2" descr="Image result for arduino">
            <a:extLst>
              <a:ext uri="{FF2B5EF4-FFF2-40B4-BE49-F238E27FC236}">
                <a16:creationId xmlns:a16="http://schemas.microsoft.com/office/drawing/2014/main" id="{6A9CF8C1-BE8E-4ECD-BDAC-0F35736A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4730">
            <a:off x="963037" y="3234912"/>
            <a:ext cx="2968646" cy="2182035"/>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a la derecha 8">
            <a:extLst>
              <a:ext uri="{FF2B5EF4-FFF2-40B4-BE49-F238E27FC236}">
                <a16:creationId xmlns:a16="http://schemas.microsoft.com/office/drawing/2014/main" id="{0775B581-5307-48A7-94E5-F92A758547EB}"/>
              </a:ext>
            </a:extLst>
          </p:cNvPr>
          <p:cNvSpPr/>
          <p:nvPr/>
        </p:nvSpPr>
        <p:spPr>
          <a:xfrm rot="10800000">
            <a:off x="4520116" y="3616385"/>
            <a:ext cx="670985" cy="821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Imagem relacionada">
            <a:extLst>
              <a:ext uri="{FF2B5EF4-FFF2-40B4-BE49-F238E27FC236}">
                <a16:creationId xmlns:a16="http://schemas.microsoft.com/office/drawing/2014/main" id="{10A587C5-D47E-40AD-827F-E35EAFE8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427" y="2328051"/>
            <a:ext cx="1661929" cy="1661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pulsador">
            <a:extLst>
              <a:ext uri="{FF2B5EF4-FFF2-40B4-BE49-F238E27FC236}">
                <a16:creationId xmlns:a16="http://schemas.microsoft.com/office/drawing/2014/main" id="{F498BD2C-076A-4EF6-89C4-F59FB4BC2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6546" y="2326631"/>
            <a:ext cx="1898527" cy="16633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sensor de proximidade">
            <a:extLst>
              <a:ext uri="{FF2B5EF4-FFF2-40B4-BE49-F238E27FC236}">
                <a16:creationId xmlns:a16="http://schemas.microsoft.com/office/drawing/2014/main" id="{C1BFAFD5-5FD0-4638-B93B-B8D92DA00B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8872" y="4100382"/>
            <a:ext cx="2064058" cy="20640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m relacionada">
            <a:extLst>
              <a:ext uri="{FF2B5EF4-FFF2-40B4-BE49-F238E27FC236}">
                <a16:creationId xmlns:a16="http://schemas.microsoft.com/office/drawing/2014/main" id="{A7CA3143-EE8E-4DC4-A768-8150B882BB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1622" y="3952709"/>
            <a:ext cx="2064058" cy="206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9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51372-9BD2-4EA3-8702-69DDB4D41B11}"/>
              </a:ext>
            </a:extLst>
          </p:cNvPr>
          <p:cNvSpPr>
            <a:spLocks noGrp="1"/>
          </p:cNvSpPr>
          <p:nvPr>
            <p:ph type="title"/>
          </p:nvPr>
        </p:nvSpPr>
        <p:spPr/>
        <p:txBody>
          <a:bodyPr/>
          <a:lstStyle/>
          <a:p>
            <a:r>
              <a:rPr lang="pt-BR" b="1" dirty="0">
                <a:solidFill>
                  <a:srgbClr val="FF0000"/>
                </a:solidFill>
              </a:rPr>
              <a:t>VOLTAGE OF DIGITAL INPUTS</a:t>
            </a:r>
          </a:p>
        </p:txBody>
      </p:sp>
      <p:sp>
        <p:nvSpPr>
          <p:cNvPr id="3" name="Marcador de contenido 2">
            <a:extLst>
              <a:ext uri="{FF2B5EF4-FFF2-40B4-BE49-F238E27FC236}">
                <a16:creationId xmlns:a16="http://schemas.microsoft.com/office/drawing/2014/main" id="{BCAAB7C9-AB8D-4B1A-8502-CAA6B07EC03F}"/>
              </a:ext>
            </a:extLst>
          </p:cNvPr>
          <p:cNvSpPr>
            <a:spLocks noGrp="1"/>
          </p:cNvSpPr>
          <p:nvPr>
            <p:ph idx="1"/>
          </p:nvPr>
        </p:nvSpPr>
        <p:spPr>
          <a:xfrm>
            <a:off x="1097280" y="1845734"/>
            <a:ext cx="10058400" cy="4023360"/>
          </a:xfrm>
        </p:spPr>
        <p:txBody>
          <a:bodyPr/>
          <a:lstStyle/>
          <a:p>
            <a:r>
              <a:rPr lang="en-US" dirty="0"/>
              <a:t>Input voltage can only be 5V or 3.3V for the Arduino Nano. </a:t>
            </a:r>
          </a:p>
          <a:p>
            <a:r>
              <a:rPr lang="en-US" dirty="0"/>
              <a:t>If one has a voltage greater than 5V, a voltage divider can be used at the Arduino's input.</a:t>
            </a:r>
            <a:r>
              <a:rPr lang="pt-BR" dirty="0"/>
              <a:t>                                                                 </a:t>
            </a:r>
          </a:p>
        </p:txBody>
      </p:sp>
      <p:sp>
        <p:nvSpPr>
          <p:cNvPr id="4" name="Marcador de pie de página 3">
            <a:extLst>
              <a:ext uri="{FF2B5EF4-FFF2-40B4-BE49-F238E27FC236}">
                <a16:creationId xmlns:a16="http://schemas.microsoft.com/office/drawing/2014/main" id="{F623B961-F94F-4C9A-B0C7-91B1F3AE5A2A}"/>
              </a:ext>
            </a:extLst>
          </p:cNvPr>
          <p:cNvSpPr>
            <a:spLocks noGrp="1"/>
          </p:cNvSpPr>
          <p:nvPr>
            <p:ph type="ftr" sz="quarter" idx="11"/>
          </p:nvPr>
        </p:nvSpPr>
        <p:spPr/>
        <p:txBody>
          <a:bodyPr/>
          <a:lstStyle/>
          <a:p>
            <a:r>
              <a:rPr lang="fr-FR"/>
              <a:t>Arduino Course - https://controlautomaticoeducacion.com/ </a:t>
            </a:r>
            <a:endParaRPr lang="es-419"/>
          </a:p>
        </p:txBody>
      </p:sp>
      <p:sp>
        <p:nvSpPr>
          <p:cNvPr id="13" name="Rectángulo 12">
            <a:extLst>
              <a:ext uri="{FF2B5EF4-FFF2-40B4-BE49-F238E27FC236}">
                <a16:creationId xmlns:a16="http://schemas.microsoft.com/office/drawing/2014/main" id="{703AA584-5521-4814-9563-2DF278AA9283}"/>
              </a:ext>
            </a:extLst>
          </p:cNvPr>
          <p:cNvSpPr/>
          <p:nvPr/>
        </p:nvSpPr>
        <p:spPr>
          <a:xfrm>
            <a:off x="11336784" y="2752078"/>
            <a:ext cx="855216" cy="1492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Divisor de Voltaje">
            <a:extLst>
              <a:ext uri="{FF2B5EF4-FFF2-40B4-BE49-F238E27FC236}">
                <a16:creationId xmlns:a16="http://schemas.microsoft.com/office/drawing/2014/main" id="{4E42C6B5-DF89-4364-9F52-BA265F3E8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390" y="3366739"/>
            <a:ext cx="16192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a:extLst>
              <a:ext uri="{FF2B5EF4-FFF2-40B4-BE49-F238E27FC236}">
                <a16:creationId xmlns:a16="http://schemas.microsoft.com/office/drawing/2014/main" id="{A32E2F1D-123D-4C32-B0BE-1D61929D3CB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441069" y="3689673"/>
            <a:ext cx="2087619" cy="554667"/>
          </a:xfrm>
          <a:prstGeom prst="rect">
            <a:avLst/>
          </a:prstGeom>
        </p:spPr>
      </p:pic>
    </p:spTree>
    <p:extLst>
      <p:ext uri="{BB962C8B-B14F-4D97-AF65-F5344CB8AC3E}">
        <p14:creationId xmlns:p14="http://schemas.microsoft.com/office/powerpoint/2010/main" val="16814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51372-9BD2-4EA3-8702-69DDB4D41B11}"/>
              </a:ext>
            </a:extLst>
          </p:cNvPr>
          <p:cNvSpPr>
            <a:spLocks noGrp="1"/>
          </p:cNvSpPr>
          <p:nvPr>
            <p:ph type="title"/>
          </p:nvPr>
        </p:nvSpPr>
        <p:spPr/>
        <p:txBody>
          <a:bodyPr/>
          <a:lstStyle/>
          <a:p>
            <a:r>
              <a:rPr lang="pt-BR" b="1" dirty="0">
                <a:solidFill>
                  <a:srgbClr val="FF0000"/>
                </a:solidFill>
              </a:rPr>
              <a:t>VOLTAGE OF DIGITAL INPUTS</a:t>
            </a:r>
          </a:p>
        </p:txBody>
      </p:sp>
      <p:sp>
        <p:nvSpPr>
          <p:cNvPr id="4" name="Marcador de pie de página 3">
            <a:extLst>
              <a:ext uri="{FF2B5EF4-FFF2-40B4-BE49-F238E27FC236}">
                <a16:creationId xmlns:a16="http://schemas.microsoft.com/office/drawing/2014/main" id="{F623B961-F94F-4C9A-B0C7-91B1F3AE5A2A}"/>
              </a:ext>
            </a:extLst>
          </p:cNvPr>
          <p:cNvSpPr>
            <a:spLocks noGrp="1"/>
          </p:cNvSpPr>
          <p:nvPr>
            <p:ph type="ftr" sz="quarter" idx="11"/>
          </p:nvPr>
        </p:nvSpPr>
        <p:spPr/>
        <p:txBody>
          <a:bodyPr/>
          <a:lstStyle/>
          <a:p>
            <a:r>
              <a:rPr lang="fr-FR"/>
              <a:t>Arduino Course - https://controlautomaticoeducacion.com/ </a:t>
            </a:r>
            <a:endParaRPr lang="es-419"/>
          </a:p>
        </p:txBody>
      </p:sp>
      <p:pic>
        <p:nvPicPr>
          <p:cNvPr id="5" name="Picture 2" descr="Image result for arduino">
            <a:extLst>
              <a:ext uri="{FF2B5EF4-FFF2-40B4-BE49-F238E27FC236}">
                <a16:creationId xmlns:a16="http://schemas.microsoft.com/office/drawing/2014/main" id="{0CCF3191-0407-418A-A773-4BDFE3E7F3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7617900" y="2949887"/>
            <a:ext cx="3522190" cy="25889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703AA584-5521-4814-9563-2DF278AA9283}"/>
              </a:ext>
            </a:extLst>
          </p:cNvPr>
          <p:cNvSpPr/>
          <p:nvPr/>
        </p:nvSpPr>
        <p:spPr>
          <a:xfrm>
            <a:off x="11336784" y="2752078"/>
            <a:ext cx="855216" cy="1492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Divisor de Voltaje">
            <a:extLst>
              <a:ext uri="{FF2B5EF4-FFF2-40B4-BE49-F238E27FC236}">
                <a16:creationId xmlns:a16="http://schemas.microsoft.com/office/drawing/2014/main" id="{4E42C6B5-DF89-4364-9F52-BA265F3E8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2116" y="3424700"/>
            <a:ext cx="16192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sultado de imagem para sensor de proximidade">
            <a:extLst>
              <a:ext uri="{FF2B5EF4-FFF2-40B4-BE49-F238E27FC236}">
                <a16:creationId xmlns:a16="http://schemas.microsoft.com/office/drawing/2014/main" id="{46F14A7D-AF91-4985-8357-D6D7042B93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8841805">
            <a:off x="3638310" y="2574524"/>
            <a:ext cx="2064058" cy="206405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AA4300A6-501E-4681-A50D-65B4B0FDFB01}"/>
              </a:ext>
            </a:extLst>
          </p:cNvPr>
          <p:cNvSpPr txBox="1"/>
          <p:nvPr/>
        </p:nvSpPr>
        <p:spPr>
          <a:xfrm>
            <a:off x="5233215" y="3064245"/>
            <a:ext cx="522900" cy="369332"/>
          </a:xfrm>
          <a:prstGeom prst="rect">
            <a:avLst/>
          </a:prstGeom>
          <a:noFill/>
        </p:spPr>
        <p:txBody>
          <a:bodyPr wrap="none" rtlCol="0">
            <a:spAutoFit/>
          </a:bodyPr>
          <a:lstStyle/>
          <a:p>
            <a:r>
              <a:rPr lang="pt-BR" dirty="0"/>
              <a:t>12v</a:t>
            </a:r>
          </a:p>
        </p:txBody>
      </p:sp>
      <p:cxnSp>
        <p:nvCxnSpPr>
          <p:cNvPr id="9" name="Conector recto 8">
            <a:extLst>
              <a:ext uri="{FF2B5EF4-FFF2-40B4-BE49-F238E27FC236}">
                <a16:creationId xmlns:a16="http://schemas.microsoft.com/office/drawing/2014/main" id="{C1E87453-4650-4BD4-BBD2-AE83C20FBFA8}"/>
              </a:ext>
            </a:extLst>
          </p:cNvPr>
          <p:cNvCxnSpPr/>
          <p:nvPr/>
        </p:nvCxnSpPr>
        <p:spPr>
          <a:xfrm>
            <a:off x="6951216" y="4101484"/>
            <a:ext cx="12921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39A1872F-846E-47BC-A335-102F36755D4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12326" y="2366900"/>
            <a:ext cx="2087619" cy="554667"/>
          </a:xfrm>
          <a:prstGeom prst="rect">
            <a:avLst/>
          </a:prstGeom>
        </p:spPr>
      </p:pic>
      <p:sp>
        <p:nvSpPr>
          <p:cNvPr id="10" name="CuadroTexto 9">
            <a:extLst>
              <a:ext uri="{FF2B5EF4-FFF2-40B4-BE49-F238E27FC236}">
                <a16:creationId xmlns:a16="http://schemas.microsoft.com/office/drawing/2014/main" id="{50D57EB8-C2A5-444B-B2AD-1C1C8CB7AEC0}"/>
              </a:ext>
            </a:extLst>
          </p:cNvPr>
          <p:cNvSpPr txBox="1"/>
          <p:nvPr/>
        </p:nvSpPr>
        <p:spPr>
          <a:xfrm>
            <a:off x="6779283" y="3578426"/>
            <a:ext cx="522900" cy="369332"/>
          </a:xfrm>
          <a:prstGeom prst="rect">
            <a:avLst/>
          </a:prstGeom>
          <a:noFill/>
        </p:spPr>
        <p:txBody>
          <a:bodyPr wrap="none" rtlCol="0">
            <a:spAutoFit/>
          </a:bodyPr>
          <a:lstStyle/>
          <a:p>
            <a:r>
              <a:rPr lang="pt-BR" dirty="0"/>
              <a:t>10k</a:t>
            </a:r>
          </a:p>
        </p:txBody>
      </p:sp>
      <p:pic>
        <p:nvPicPr>
          <p:cNvPr id="14" name="Imagen 13">
            <a:extLst>
              <a:ext uri="{FF2B5EF4-FFF2-40B4-BE49-F238E27FC236}">
                <a16:creationId xmlns:a16="http://schemas.microsoft.com/office/drawing/2014/main" id="{227F5A7A-05C4-4C05-AA3D-3232CFC5E423}"/>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4084" y="3248911"/>
            <a:ext cx="1787428" cy="556190"/>
          </a:xfrm>
          <a:prstGeom prst="rect">
            <a:avLst/>
          </a:prstGeom>
        </p:spPr>
      </p:pic>
      <p:pic>
        <p:nvPicPr>
          <p:cNvPr id="16" name="Imagen 15">
            <a:extLst>
              <a:ext uri="{FF2B5EF4-FFF2-40B4-BE49-F238E27FC236}">
                <a16:creationId xmlns:a16="http://schemas.microsoft.com/office/drawing/2014/main" id="{4C96D851-D8DE-4740-A506-B166533035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12326" y="4132445"/>
            <a:ext cx="2707809" cy="540952"/>
          </a:xfrm>
          <a:prstGeom prst="rect">
            <a:avLst/>
          </a:prstGeom>
        </p:spPr>
      </p:pic>
      <p:pic>
        <p:nvPicPr>
          <p:cNvPr id="18" name="Imagen 17">
            <a:extLst>
              <a:ext uri="{FF2B5EF4-FFF2-40B4-BE49-F238E27FC236}">
                <a16:creationId xmlns:a16="http://schemas.microsoft.com/office/drawing/2014/main" id="{F164D71F-2513-4828-B0B3-33566D4D4C6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429819" y="5553382"/>
            <a:ext cx="3629714" cy="537905"/>
          </a:xfrm>
          <a:prstGeom prst="rect">
            <a:avLst/>
          </a:prstGeom>
        </p:spPr>
      </p:pic>
      <p:sp>
        <p:nvSpPr>
          <p:cNvPr id="20" name="CuadroTexto 19">
            <a:extLst>
              <a:ext uri="{FF2B5EF4-FFF2-40B4-BE49-F238E27FC236}">
                <a16:creationId xmlns:a16="http://schemas.microsoft.com/office/drawing/2014/main" id="{CF3CDC50-06D2-45B6-92B9-6BEDFCEF2FB2}"/>
              </a:ext>
            </a:extLst>
          </p:cNvPr>
          <p:cNvSpPr txBox="1"/>
          <p:nvPr/>
        </p:nvSpPr>
        <p:spPr>
          <a:xfrm>
            <a:off x="6779283" y="4255211"/>
            <a:ext cx="580608" cy="369332"/>
          </a:xfrm>
          <a:prstGeom prst="rect">
            <a:avLst/>
          </a:prstGeom>
          <a:noFill/>
        </p:spPr>
        <p:txBody>
          <a:bodyPr wrap="none" rtlCol="0">
            <a:spAutoFit/>
          </a:bodyPr>
          <a:lstStyle/>
          <a:p>
            <a:r>
              <a:rPr lang="pt-BR" dirty="0"/>
              <a:t>6.8k</a:t>
            </a:r>
          </a:p>
        </p:txBody>
      </p:sp>
    </p:spTree>
    <p:extLst>
      <p:ext uri="{BB962C8B-B14F-4D97-AF65-F5344CB8AC3E}">
        <p14:creationId xmlns:p14="http://schemas.microsoft.com/office/powerpoint/2010/main" val="396750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982111" y="2228767"/>
            <a:ext cx="3719743" cy="5149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p:txBody>
          <a:bodyPr/>
          <a:lstStyle/>
          <a:p>
            <a:r>
              <a:rPr lang="pt-BR" b="1" dirty="0">
                <a:solidFill>
                  <a:srgbClr val="FF0000"/>
                </a:solidFill>
              </a:rPr>
              <a:t>DECLARING DIGITAL INPUTS IN ARDUINO</a:t>
            </a:r>
          </a:p>
        </p:txBody>
      </p:sp>
      <p:sp>
        <p:nvSpPr>
          <p:cNvPr id="6" name="Marcador de contenido 5">
            <a:extLst>
              <a:ext uri="{FF2B5EF4-FFF2-40B4-BE49-F238E27FC236}">
                <a16:creationId xmlns:a16="http://schemas.microsoft.com/office/drawing/2014/main" id="{9B786BCD-1224-40CC-9016-F92301223EB0}"/>
              </a:ext>
            </a:extLst>
          </p:cNvPr>
          <p:cNvSpPr>
            <a:spLocks noGrp="1"/>
          </p:cNvSpPr>
          <p:nvPr>
            <p:ph idx="1"/>
          </p:nvPr>
        </p:nvSpPr>
        <p:spPr/>
        <p:txBody>
          <a:bodyPr/>
          <a:lstStyle/>
          <a:p>
            <a:r>
              <a:rPr lang="en-US" dirty="0"/>
              <a:t>We will declare PIN 5 as an Input.</a:t>
            </a:r>
          </a:p>
          <a:p>
            <a:r>
              <a:rPr lang="en-US" dirty="0" err="1"/>
              <a:t>pinMode</a:t>
            </a:r>
            <a:r>
              <a:rPr lang="en-US" dirty="0"/>
              <a:t>(Digital PIN, INPUT);</a:t>
            </a:r>
            <a:endParaRPr lang="pt-BR"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sp>
        <p:nvSpPr>
          <p:cNvPr id="17" name="Rectángulo: esquinas redondeadas 16">
            <a:extLst>
              <a:ext uri="{FF2B5EF4-FFF2-40B4-BE49-F238E27FC236}">
                <a16:creationId xmlns:a16="http://schemas.microsoft.com/office/drawing/2014/main" id="{B0A2A951-2F34-4512-B75F-1048DC72EDD0}"/>
              </a:ext>
            </a:extLst>
          </p:cNvPr>
          <p:cNvSpPr/>
          <p:nvPr/>
        </p:nvSpPr>
        <p:spPr>
          <a:xfrm>
            <a:off x="2095129" y="3105129"/>
            <a:ext cx="6610071"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ángulo: esquinas redondeadas 17">
            <a:extLst>
              <a:ext uri="{FF2B5EF4-FFF2-40B4-BE49-F238E27FC236}">
                <a16:creationId xmlns:a16="http://schemas.microsoft.com/office/drawing/2014/main" id="{EE7FDADA-3502-4973-985C-A263795EE9A2}"/>
              </a:ext>
            </a:extLst>
          </p:cNvPr>
          <p:cNvSpPr/>
          <p:nvPr/>
        </p:nvSpPr>
        <p:spPr>
          <a:xfrm>
            <a:off x="2095129" y="4438969"/>
            <a:ext cx="6610072" cy="100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n 8">
            <a:extLst>
              <a:ext uri="{FF2B5EF4-FFF2-40B4-BE49-F238E27FC236}">
                <a16:creationId xmlns:a16="http://schemas.microsoft.com/office/drawing/2014/main" id="{53426871-BF37-410F-8E56-88F5AE22C986}"/>
              </a:ext>
            </a:extLst>
          </p:cNvPr>
          <p:cNvPicPr>
            <a:picLocks noChangeAspect="1"/>
          </p:cNvPicPr>
          <p:nvPr/>
        </p:nvPicPr>
        <p:blipFill>
          <a:blip r:embed="rId2"/>
          <a:stretch>
            <a:fillRect/>
          </a:stretch>
        </p:blipFill>
        <p:spPr>
          <a:xfrm>
            <a:off x="2841982" y="3324887"/>
            <a:ext cx="4772025" cy="742950"/>
          </a:xfrm>
          <a:prstGeom prst="rect">
            <a:avLst/>
          </a:prstGeom>
        </p:spPr>
      </p:pic>
      <p:pic>
        <p:nvPicPr>
          <p:cNvPr id="11" name="Imagen 10">
            <a:extLst>
              <a:ext uri="{FF2B5EF4-FFF2-40B4-BE49-F238E27FC236}">
                <a16:creationId xmlns:a16="http://schemas.microsoft.com/office/drawing/2014/main" id="{F142884D-BA48-4463-BF38-E70F55FF758D}"/>
              </a:ext>
            </a:extLst>
          </p:cNvPr>
          <p:cNvPicPr>
            <a:picLocks noChangeAspect="1"/>
          </p:cNvPicPr>
          <p:nvPr/>
        </p:nvPicPr>
        <p:blipFill>
          <a:blip r:embed="rId3"/>
          <a:stretch>
            <a:fillRect/>
          </a:stretch>
        </p:blipFill>
        <p:spPr>
          <a:xfrm>
            <a:off x="2818889" y="4475786"/>
            <a:ext cx="5162550" cy="962025"/>
          </a:xfrm>
          <a:prstGeom prst="rect">
            <a:avLst/>
          </a:prstGeom>
        </p:spPr>
      </p:pic>
    </p:spTree>
    <p:extLst>
      <p:ext uri="{BB962C8B-B14F-4D97-AF65-F5344CB8AC3E}">
        <p14:creationId xmlns:p14="http://schemas.microsoft.com/office/powerpoint/2010/main" val="282684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CDC2423E-2132-424B-9B37-98F2E962AC14}"/>
              </a:ext>
            </a:extLst>
          </p:cNvPr>
          <p:cNvSpPr/>
          <p:nvPr/>
        </p:nvSpPr>
        <p:spPr>
          <a:xfrm>
            <a:off x="1003176" y="2399190"/>
            <a:ext cx="4927107" cy="10298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67A02C4-D233-4C27-937B-3316D2B883B6}"/>
              </a:ext>
            </a:extLst>
          </p:cNvPr>
          <p:cNvSpPr>
            <a:spLocks noGrp="1"/>
          </p:cNvSpPr>
          <p:nvPr>
            <p:ph type="title"/>
          </p:nvPr>
        </p:nvSpPr>
        <p:spPr/>
        <p:txBody>
          <a:bodyPr/>
          <a:lstStyle/>
          <a:p>
            <a:r>
              <a:rPr lang="pt-BR" b="1" dirty="0">
                <a:solidFill>
                  <a:srgbClr val="FF0000"/>
                </a:solidFill>
              </a:rPr>
              <a:t>USING DIGITAL INPUTS IN ARDUINO</a:t>
            </a:r>
          </a:p>
        </p:txBody>
      </p:sp>
      <p:sp>
        <p:nvSpPr>
          <p:cNvPr id="6" name="Marcador de contenido 5">
            <a:extLst>
              <a:ext uri="{FF2B5EF4-FFF2-40B4-BE49-F238E27FC236}">
                <a16:creationId xmlns:a16="http://schemas.microsoft.com/office/drawing/2014/main" id="{9B786BCD-1224-40CC-9016-F92301223EB0}"/>
              </a:ext>
            </a:extLst>
          </p:cNvPr>
          <p:cNvSpPr>
            <a:spLocks noGrp="1"/>
          </p:cNvSpPr>
          <p:nvPr>
            <p:ph idx="1"/>
          </p:nvPr>
        </p:nvSpPr>
        <p:spPr>
          <a:xfrm>
            <a:off x="1212690" y="1836857"/>
            <a:ext cx="10058400" cy="4023360"/>
          </a:xfrm>
        </p:spPr>
        <p:txBody>
          <a:bodyPr/>
          <a:lstStyle/>
          <a:p>
            <a:r>
              <a:rPr lang="en-US" dirty="0"/>
              <a:t>Once the digital input is configured, we can read the state of the input.</a:t>
            </a:r>
          </a:p>
          <a:p>
            <a:endParaRPr lang="en-US" dirty="0"/>
          </a:p>
          <a:p>
            <a:r>
              <a:rPr lang="en-US" dirty="0"/>
              <a:t>Variable = </a:t>
            </a:r>
            <a:r>
              <a:rPr lang="en-US" dirty="0" err="1"/>
              <a:t>digitalRead</a:t>
            </a:r>
            <a:r>
              <a:rPr lang="en-US" dirty="0"/>
              <a:t>(</a:t>
            </a:r>
            <a:r>
              <a:rPr lang="en-US" dirty="0">
                <a:solidFill>
                  <a:srgbClr val="FF0000"/>
                </a:solidFill>
              </a:rPr>
              <a:t>Input Pin</a:t>
            </a:r>
            <a:r>
              <a:rPr lang="en-US" dirty="0"/>
              <a:t>);</a:t>
            </a:r>
            <a:endParaRPr lang="es-ES" dirty="0"/>
          </a:p>
        </p:txBody>
      </p:sp>
      <p:sp>
        <p:nvSpPr>
          <p:cNvPr id="4" name="Marcador de pie de página 3">
            <a:extLst>
              <a:ext uri="{FF2B5EF4-FFF2-40B4-BE49-F238E27FC236}">
                <a16:creationId xmlns:a16="http://schemas.microsoft.com/office/drawing/2014/main" id="{D9A9A480-ABE5-4A38-A9F3-ED6A85B8B50C}"/>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6x6x1 Push Button 4-Pin">
            <a:extLst>
              <a:ext uri="{FF2B5EF4-FFF2-40B4-BE49-F238E27FC236}">
                <a16:creationId xmlns:a16="http://schemas.microsoft.com/office/drawing/2014/main" id="{B22D09AE-B9F7-C379-55AC-186A016D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35" y="3680927"/>
            <a:ext cx="4927107" cy="227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7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n para PC connection arduino">
            <a:extLst>
              <a:ext uri="{FF2B5EF4-FFF2-40B4-BE49-F238E27FC236}">
                <a16:creationId xmlns:a16="http://schemas.microsoft.com/office/drawing/2014/main" id="{26090887-E248-4A41-8E59-C35DD6C77E1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872" b="14505"/>
          <a:stretch/>
        </p:blipFill>
        <p:spPr bwMode="auto">
          <a:xfrm>
            <a:off x="-32" y="10"/>
            <a:ext cx="12192031" cy="49150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980098E-D87A-4C45-A517-0A2C81AAD7C8}"/>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s-419" sz="3600" b="1" dirty="0">
                <a:solidFill>
                  <a:srgbClr val="FF0000"/>
                </a:solidFill>
              </a:rPr>
              <a:t>SERIAL COMMUNICATION</a:t>
            </a:r>
            <a:endParaRPr lang="en-US" sz="3600" dirty="0">
              <a:solidFill>
                <a:srgbClr val="FF0000"/>
              </a:solidFill>
            </a:endParaRPr>
          </a:p>
        </p:txBody>
      </p:sp>
      <p:sp>
        <p:nvSpPr>
          <p:cNvPr id="4" name="Marcador de pie de página 3">
            <a:extLst>
              <a:ext uri="{FF2B5EF4-FFF2-40B4-BE49-F238E27FC236}">
                <a16:creationId xmlns:a16="http://schemas.microsoft.com/office/drawing/2014/main" id="{390E846C-740E-415F-8777-EC096800ACFD}"/>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fr-FR" kern="1200" cap="all" baseline="0">
                <a:solidFill>
                  <a:srgbClr val="FFFFFF"/>
                </a:solidFill>
                <a:latin typeface="+mn-lt"/>
                <a:ea typeface="+mn-ea"/>
                <a:cs typeface="+mn-cs"/>
              </a:rPr>
              <a:t>Arduino Course - https://controlautomaticoeducacion.com/ </a:t>
            </a:r>
            <a:endParaRPr lang="en-US" kern="1200" cap="all" baseline="0">
              <a:solidFill>
                <a:srgbClr val="FFFFFF"/>
              </a:solidFill>
              <a:latin typeface="+mn-lt"/>
              <a:ea typeface="+mn-ea"/>
              <a:cs typeface="+mn-cs"/>
            </a:endParaRPr>
          </a:p>
        </p:txBody>
      </p:sp>
    </p:spTree>
    <p:extLst>
      <p:ext uri="{BB962C8B-B14F-4D97-AF65-F5344CB8AC3E}">
        <p14:creationId xmlns:p14="http://schemas.microsoft.com/office/powerpoint/2010/main" val="2752868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9291-1282-63DD-C156-7D1F2D9375B6}"/>
              </a:ext>
            </a:extLst>
          </p:cNvPr>
          <p:cNvSpPr>
            <a:spLocks noGrp="1"/>
          </p:cNvSpPr>
          <p:nvPr>
            <p:ph type="title"/>
          </p:nvPr>
        </p:nvSpPr>
        <p:spPr/>
        <p:txBody>
          <a:bodyPr/>
          <a:lstStyle/>
          <a:p>
            <a:r>
              <a:rPr lang="en-US" b="1" dirty="0">
                <a:solidFill>
                  <a:srgbClr val="FF0000"/>
                </a:solidFill>
              </a:rPr>
              <a:t>Repository</a:t>
            </a:r>
          </a:p>
        </p:txBody>
      </p:sp>
      <p:sp>
        <p:nvSpPr>
          <p:cNvPr id="3" name="Content Placeholder 2">
            <a:extLst>
              <a:ext uri="{FF2B5EF4-FFF2-40B4-BE49-F238E27FC236}">
                <a16:creationId xmlns:a16="http://schemas.microsoft.com/office/drawing/2014/main" id="{FEEB0109-007B-7351-A121-844232C8D8E4}"/>
              </a:ext>
            </a:extLst>
          </p:cNvPr>
          <p:cNvSpPr>
            <a:spLocks noGrp="1"/>
          </p:cNvSpPr>
          <p:nvPr>
            <p:ph idx="1"/>
          </p:nvPr>
        </p:nvSpPr>
        <p:spPr/>
        <p:txBody>
          <a:bodyPr>
            <a:normAutofit/>
          </a:bodyPr>
          <a:lstStyle/>
          <a:p>
            <a:r>
              <a:rPr lang="en-US" sz="4000" dirty="0">
                <a:hlinkClick r:id="rId2"/>
              </a:rPr>
              <a:t>https://github.com/sergioacg/POChE</a:t>
            </a:r>
            <a:r>
              <a:rPr lang="en-US" sz="4000" dirty="0"/>
              <a:t> </a:t>
            </a:r>
          </a:p>
        </p:txBody>
      </p:sp>
      <p:sp>
        <p:nvSpPr>
          <p:cNvPr id="4" name="Footer Placeholder 3">
            <a:extLst>
              <a:ext uri="{FF2B5EF4-FFF2-40B4-BE49-F238E27FC236}">
                <a16:creationId xmlns:a16="http://schemas.microsoft.com/office/drawing/2014/main" id="{4503832D-D8BA-8098-C7E1-BF6A940C6834}"/>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157263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15E12-4E8D-406E-943C-A87635A4522B}"/>
              </a:ext>
            </a:extLst>
          </p:cNvPr>
          <p:cNvSpPr>
            <a:spLocks noGrp="1"/>
          </p:cNvSpPr>
          <p:nvPr>
            <p:ph type="title"/>
          </p:nvPr>
        </p:nvSpPr>
        <p:spPr/>
        <p:txBody>
          <a:bodyPr/>
          <a:lstStyle/>
          <a:p>
            <a:r>
              <a:rPr lang="es-419" b="1" dirty="0">
                <a:solidFill>
                  <a:srgbClr val="FF0000"/>
                </a:solidFill>
              </a:rPr>
              <a:t>SERIAL COMMUNICATION</a:t>
            </a:r>
            <a:endParaRPr lang="pt-BR" dirty="0"/>
          </a:p>
        </p:txBody>
      </p:sp>
      <p:sp>
        <p:nvSpPr>
          <p:cNvPr id="8" name="Marcador de contenido 7">
            <a:extLst>
              <a:ext uri="{FF2B5EF4-FFF2-40B4-BE49-F238E27FC236}">
                <a16:creationId xmlns:a16="http://schemas.microsoft.com/office/drawing/2014/main" id="{B8CDEC3C-DD73-486C-89B5-1673E6F42491}"/>
              </a:ext>
            </a:extLst>
          </p:cNvPr>
          <p:cNvSpPr>
            <a:spLocks noGrp="1"/>
          </p:cNvSpPr>
          <p:nvPr>
            <p:ph sz="half" idx="2"/>
          </p:nvPr>
        </p:nvSpPr>
        <p:spPr>
          <a:xfrm>
            <a:off x="6539708" y="3193697"/>
            <a:ext cx="4937760" cy="1809750"/>
          </a:xfrm>
        </p:spPr>
        <p:txBody>
          <a:bodyPr/>
          <a:lstStyle/>
          <a:p>
            <a:pPr algn="l">
              <a:buFont typeface="+mj-lt"/>
              <a:buAutoNum type="arabicPeriod"/>
            </a:pPr>
            <a:r>
              <a:rPr lang="en-US" b="0" i="0" dirty="0">
                <a:solidFill>
                  <a:srgbClr val="374151"/>
                </a:solidFill>
                <a:effectLst/>
                <a:latin typeface="Söhne"/>
              </a:rPr>
              <a:t>Data Reception Line (RX)</a:t>
            </a:r>
          </a:p>
          <a:p>
            <a:pPr algn="l">
              <a:buFont typeface="+mj-lt"/>
              <a:buAutoNum type="arabicPeriod"/>
            </a:pPr>
            <a:r>
              <a:rPr lang="en-US" b="0" i="0" dirty="0">
                <a:solidFill>
                  <a:srgbClr val="374151"/>
                </a:solidFill>
                <a:effectLst/>
                <a:latin typeface="Söhne"/>
              </a:rPr>
              <a:t>Data Transmission Line (TX)</a:t>
            </a:r>
          </a:p>
          <a:p>
            <a:pPr algn="l">
              <a:buFont typeface="+mj-lt"/>
              <a:buAutoNum type="arabicPeriod"/>
            </a:pPr>
            <a:r>
              <a:rPr lang="en-US" b="0" i="0" dirty="0">
                <a:solidFill>
                  <a:srgbClr val="374151"/>
                </a:solidFill>
                <a:effectLst/>
                <a:latin typeface="Söhne"/>
              </a:rPr>
              <a:t>Common Line (GND)</a:t>
            </a:r>
          </a:p>
        </p:txBody>
      </p:sp>
      <p:sp>
        <p:nvSpPr>
          <p:cNvPr id="4" name="Marcador de pie de página 3">
            <a:extLst>
              <a:ext uri="{FF2B5EF4-FFF2-40B4-BE49-F238E27FC236}">
                <a16:creationId xmlns:a16="http://schemas.microsoft.com/office/drawing/2014/main" id="{410F4F62-E5E5-43E0-AED8-DF3009FED5AC}"/>
              </a:ext>
            </a:extLst>
          </p:cNvPr>
          <p:cNvSpPr>
            <a:spLocks noGrp="1"/>
          </p:cNvSpPr>
          <p:nvPr>
            <p:ph type="ftr" sz="quarter" idx="11"/>
          </p:nvPr>
        </p:nvSpPr>
        <p:spPr/>
        <p:txBody>
          <a:bodyPr/>
          <a:lstStyle/>
          <a:p>
            <a:r>
              <a:rPr lang="fr-FR"/>
              <a:t>Arduino Course - https://controlautomaticoeducacion.com/ </a:t>
            </a:r>
            <a:endParaRPr lang="es-419"/>
          </a:p>
        </p:txBody>
      </p:sp>
      <p:pic>
        <p:nvPicPr>
          <p:cNvPr id="2052" name="Picture 4" descr="Comuicacion serial">
            <a:extLst>
              <a:ext uri="{FF2B5EF4-FFF2-40B4-BE49-F238E27FC236}">
                <a16:creationId xmlns:a16="http://schemas.microsoft.com/office/drawing/2014/main" id="{EC976DDC-E5C7-4668-81DB-6863F12A110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80344" y="2952750"/>
            <a:ext cx="41719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44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625E452-84EA-4AF5-8925-273EE64EC23C}"/>
              </a:ext>
            </a:extLst>
          </p:cNvPr>
          <p:cNvSpPr>
            <a:spLocks noGrp="1"/>
          </p:cNvSpPr>
          <p:nvPr>
            <p:ph type="title"/>
          </p:nvPr>
        </p:nvSpPr>
        <p:spPr/>
        <p:txBody>
          <a:bodyPr/>
          <a:lstStyle/>
          <a:p>
            <a:r>
              <a:rPr lang="es-419" b="1" dirty="0">
                <a:solidFill>
                  <a:srgbClr val="FF0000"/>
                </a:solidFill>
              </a:rPr>
              <a:t>SERIAL COMMUNICATION</a:t>
            </a:r>
            <a:endParaRPr lang="pt-BR" dirty="0"/>
          </a:p>
        </p:txBody>
      </p:sp>
      <p:sp>
        <p:nvSpPr>
          <p:cNvPr id="7" name="Marcador de contenido 6">
            <a:extLst>
              <a:ext uri="{FF2B5EF4-FFF2-40B4-BE49-F238E27FC236}">
                <a16:creationId xmlns:a16="http://schemas.microsoft.com/office/drawing/2014/main" id="{03168F42-D9A9-4531-AD3E-A49F0BC79185}"/>
              </a:ext>
            </a:extLst>
          </p:cNvPr>
          <p:cNvSpPr>
            <a:spLocks noGrp="1"/>
          </p:cNvSpPr>
          <p:nvPr>
            <p:ph idx="1"/>
          </p:nvPr>
        </p:nvSpPr>
        <p:spPr/>
        <p:txBody>
          <a:bodyPr/>
          <a:lstStyle/>
          <a:p>
            <a:r>
              <a:rPr lang="en-US" b="0" i="0" dirty="0">
                <a:solidFill>
                  <a:srgbClr val="374151"/>
                </a:solidFill>
                <a:effectLst/>
                <a:latin typeface="Söhne"/>
              </a:rPr>
              <a:t>These lines can be easily found on our Arduino board. </a:t>
            </a:r>
          </a:p>
          <a:p>
            <a:r>
              <a:rPr lang="en-US" b="0" i="0" dirty="0">
                <a:solidFill>
                  <a:srgbClr val="374151"/>
                </a:solidFill>
                <a:effectLst/>
                <a:latin typeface="Söhne"/>
              </a:rPr>
              <a:t>Arduino UNO and Mini Pro</a:t>
            </a:r>
            <a:r>
              <a:rPr lang="en-US" b="1" i="0" dirty="0">
                <a:solidFill>
                  <a:srgbClr val="374151"/>
                </a:solidFill>
                <a:effectLst/>
                <a:latin typeface="Söhne"/>
              </a:rPr>
              <a:t>: Pins 0 (RX) and 1 (TX)</a:t>
            </a:r>
            <a:endParaRPr lang="pt-BR" b="1" dirty="0"/>
          </a:p>
        </p:txBody>
      </p:sp>
      <p:sp>
        <p:nvSpPr>
          <p:cNvPr id="5" name="Marcador de pie de página 4">
            <a:extLst>
              <a:ext uri="{FF2B5EF4-FFF2-40B4-BE49-F238E27FC236}">
                <a16:creationId xmlns:a16="http://schemas.microsoft.com/office/drawing/2014/main" id="{846914F6-21BC-434F-B9ED-BF1E4022DC34}"/>
              </a:ext>
            </a:extLst>
          </p:cNvPr>
          <p:cNvSpPr>
            <a:spLocks noGrp="1"/>
          </p:cNvSpPr>
          <p:nvPr>
            <p:ph type="ftr" sz="quarter" idx="11"/>
          </p:nvPr>
        </p:nvSpPr>
        <p:spPr/>
        <p:txBody>
          <a:bodyPr/>
          <a:lstStyle/>
          <a:p>
            <a:r>
              <a:rPr lang="fr-FR"/>
              <a:t>Arduino Course - https://controlautomaticoeducacion.com/ </a:t>
            </a:r>
            <a:endParaRPr lang="es-419"/>
          </a:p>
        </p:txBody>
      </p:sp>
      <p:pic>
        <p:nvPicPr>
          <p:cNvPr id="3074" name="Picture 2" descr="Resultado de imagen para arduino uno">
            <a:extLst>
              <a:ext uri="{FF2B5EF4-FFF2-40B4-BE49-F238E27FC236}">
                <a16:creationId xmlns:a16="http://schemas.microsoft.com/office/drawing/2014/main" id="{33EE944A-C291-48D8-8C5E-71160168B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795" y="2844057"/>
            <a:ext cx="4585247" cy="289889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00C61EB8-2469-4B51-B81B-66F1CB56E2DD}"/>
              </a:ext>
            </a:extLst>
          </p:cNvPr>
          <p:cNvSpPr/>
          <p:nvPr/>
        </p:nvSpPr>
        <p:spPr>
          <a:xfrm>
            <a:off x="7226423" y="2769833"/>
            <a:ext cx="372862" cy="92327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5670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625E452-84EA-4AF5-8925-273EE64EC23C}"/>
              </a:ext>
            </a:extLst>
          </p:cNvPr>
          <p:cNvSpPr>
            <a:spLocks noGrp="1"/>
          </p:cNvSpPr>
          <p:nvPr>
            <p:ph type="title"/>
          </p:nvPr>
        </p:nvSpPr>
        <p:spPr/>
        <p:txBody>
          <a:bodyPr/>
          <a:lstStyle/>
          <a:p>
            <a:r>
              <a:rPr lang="es-419" b="1" dirty="0">
                <a:solidFill>
                  <a:srgbClr val="FF0000"/>
                </a:solidFill>
              </a:rPr>
              <a:t>SERIAL COMMUNICATION</a:t>
            </a:r>
            <a:endParaRPr lang="pt-BR" dirty="0"/>
          </a:p>
        </p:txBody>
      </p:sp>
      <p:sp>
        <p:nvSpPr>
          <p:cNvPr id="7" name="Marcador de contenido 6">
            <a:extLst>
              <a:ext uri="{FF2B5EF4-FFF2-40B4-BE49-F238E27FC236}">
                <a16:creationId xmlns:a16="http://schemas.microsoft.com/office/drawing/2014/main" id="{03168F42-D9A9-4531-AD3E-A49F0BC79185}"/>
              </a:ext>
            </a:extLst>
          </p:cNvPr>
          <p:cNvSpPr>
            <a:spLocks noGrp="1"/>
          </p:cNvSpPr>
          <p:nvPr>
            <p:ph idx="1"/>
          </p:nvPr>
        </p:nvSpPr>
        <p:spPr/>
        <p:txBody>
          <a:bodyPr/>
          <a:lstStyle/>
          <a:p>
            <a:r>
              <a:rPr lang="pt-BR" dirty="0"/>
              <a:t>These lines can be easily found on our Arduino board.</a:t>
            </a:r>
          </a:p>
          <a:p>
            <a:r>
              <a:rPr lang="pt-BR" dirty="0"/>
              <a:t>Arduino Mega and Arduino Due: They have four serial ports.</a:t>
            </a:r>
          </a:p>
          <a:p>
            <a:r>
              <a:rPr lang="pt-BR" dirty="0"/>
              <a:t>i) Serial Port 0: Pins 0 (RX) and 1 (TX)</a:t>
            </a:r>
          </a:p>
          <a:p>
            <a:r>
              <a:rPr lang="pt-BR" dirty="0"/>
              <a:t>ii) Serial Port 1: Pins 19 (RX) and 18 (TX)</a:t>
            </a:r>
          </a:p>
          <a:p>
            <a:r>
              <a:rPr lang="pt-BR" dirty="0"/>
              <a:t>iii) Serial Port 2: Pins 17 (RX) and 16 (TX)</a:t>
            </a:r>
          </a:p>
          <a:p>
            <a:r>
              <a:rPr lang="pt-BR" dirty="0"/>
              <a:t>iv) Serial Port 3: Pins 15 (RX) and 14 (TX)</a:t>
            </a:r>
            <a:endParaRPr lang="en-US" dirty="0"/>
          </a:p>
        </p:txBody>
      </p:sp>
      <p:sp>
        <p:nvSpPr>
          <p:cNvPr id="5" name="Marcador de pie de página 4">
            <a:extLst>
              <a:ext uri="{FF2B5EF4-FFF2-40B4-BE49-F238E27FC236}">
                <a16:creationId xmlns:a16="http://schemas.microsoft.com/office/drawing/2014/main" id="{846914F6-21BC-434F-B9ED-BF1E4022DC34}"/>
              </a:ext>
            </a:extLst>
          </p:cNvPr>
          <p:cNvSpPr>
            <a:spLocks noGrp="1"/>
          </p:cNvSpPr>
          <p:nvPr>
            <p:ph type="ftr" sz="quarter" idx="11"/>
          </p:nvPr>
        </p:nvSpPr>
        <p:spPr/>
        <p:txBody>
          <a:bodyPr/>
          <a:lstStyle/>
          <a:p>
            <a:r>
              <a:rPr lang="fr-FR"/>
              <a:t>Arduino Course - https://controlautomaticoeducacion.com/ </a:t>
            </a:r>
            <a:endParaRPr lang="es-419"/>
          </a:p>
        </p:txBody>
      </p:sp>
      <p:pic>
        <p:nvPicPr>
          <p:cNvPr id="4098" name="Picture 2" descr="Resultado de imagen para arduino mega">
            <a:extLst>
              <a:ext uri="{FF2B5EF4-FFF2-40B4-BE49-F238E27FC236}">
                <a16:creationId xmlns:a16="http://schemas.microsoft.com/office/drawing/2014/main" id="{FC539E78-0472-4900-8914-6E03DD468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810" y="3188125"/>
            <a:ext cx="6590190" cy="3201563"/>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00C61EB8-2469-4B51-B81B-66F1CB56E2DD}"/>
              </a:ext>
            </a:extLst>
          </p:cNvPr>
          <p:cNvSpPr/>
          <p:nvPr/>
        </p:nvSpPr>
        <p:spPr>
          <a:xfrm>
            <a:off x="9650026" y="3118028"/>
            <a:ext cx="1444693" cy="92327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5096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A247A-2CDB-4ACE-8121-80A3203817D8}"/>
              </a:ext>
            </a:extLst>
          </p:cNvPr>
          <p:cNvSpPr>
            <a:spLocks noGrp="1"/>
          </p:cNvSpPr>
          <p:nvPr>
            <p:ph type="title"/>
          </p:nvPr>
        </p:nvSpPr>
        <p:spPr/>
        <p:txBody>
          <a:bodyPr>
            <a:normAutofit/>
          </a:bodyPr>
          <a:lstStyle/>
          <a:p>
            <a:r>
              <a:rPr lang="en-US" b="1" dirty="0">
                <a:solidFill>
                  <a:srgbClr val="FF0000"/>
                </a:solidFill>
              </a:rPr>
              <a:t>Steps for Working with Serial Communication in Arduino</a:t>
            </a:r>
            <a:endParaRPr lang="pt-BR" b="1" dirty="0">
              <a:solidFill>
                <a:srgbClr val="FF0000"/>
              </a:solidFill>
            </a:endParaRPr>
          </a:p>
        </p:txBody>
      </p:sp>
      <p:sp>
        <p:nvSpPr>
          <p:cNvPr id="6" name="Marcador de contenido 5">
            <a:extLst>
              <a:ext uri="{FF2B5EF4-FFF2-40B4-BE49-F238E27FC236}">
                <a16:creationId xmlns:a16="http://schemas.microsoft.com/office/drawing/2014/main" id="{DBEE5417-EE4D-4468-89E8-A921F8AA51DE}"/>
              </a:ext>
            </a:extLst>
          </p:cNvPr>
          <p:cNvSpPr>
            <a:spLocks noGrp="1"/>
          </p:cNvSpPr>
          <p:nvPr>
            <p:ph idx="1"/>
          </p:nvPr>
        </p:nvSpPr>
        <p:spPr/>
        <p:txBody>
          <a:bodyPr/>
          <a:lstStyle/>
          <a:p>
            <a:pPr marL="457200" indent="-457200">
              <a:buFont typeface="+mj-lt"/>
              <a:buAutoNum type="arabicPeriod"/>
            </a:pPr>
            <a:r>
              <a:rPr lang="en-US" dirty="0"/>
              <a:t>Configure the Serial Communication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Where the speed can have the following values: 300, 600, 1200, 2400, 4800, 9600, 14400, 19200, 28800, 38400, 57600, or 115200.</a:t>
            </a:r>
            <a:endParaRPr lang="pt-BR" dirty="0"/>
          </a:p>
          <a:p>
            <a:pPr marL="457200" indent="-457200">
              <a:buFont typeface="+mj-lt"/>
              <a:buAutoNum type="arabicPeriod"/>
            </a:pPr>
            <a:endParaRPr lang="pt-BR" dirty="0"/>
          </a:p>
        </p:txBody>
      </p:sp>
      <p:sp>
        <p:nvSpPr>
          <p:cNvPr id="5" name="Marcador de pie de página 4">
            <a:extLst>
              <a:ext uri="{FF2B5EF4-FFF2-40B4-BE49-F238E27FC236}">
                <a16:creationId xmlns:a16="http://schemas.microsoft.com/office/drawing/2014/main" id="{C654976D-17E7-471E-A967-BE9C5F889071}"/>
              </a:ext>
            </a:extLst>
          </p:cNvPr>
          <p:cNvSpPr>
            <a:spLocks noGrp="1"/>
          </p:cNvSpPr>
          <p:nvPr>
            <p:ph type="ftr" sz="quarter" idx="11"/>
          </p:nvPr>
        </p:nvSpPr>
        <p:spPr/>
        <p:txBody>
          <a:bodyPr/>
          <a:lstStyle/>
          <a:p>
            <a:r>
              <a:rPr lang="fr-FR"/>
              <a:t>Arduino Course - https://controlautomaticoeducacion.com/ </a:t>
            </a:r>
            <a:endParaRPr lang="es-419"/>
          </a:p>
        </p:txBody>
      </p:sp>
      <p:pic>
        <p:nvPicPr>
          <p:cNvPr id="7" name="Imagen 6">
            <a:extLst>
              <a:ext uri="{FF2B5EF4-FFF2-40B4-BE49-F238E27FC236}">
                <a16:creationId xmlns:a16="http://schemas.microsoft.com/office/drawing/2014/main" id="{E3729DD0-4877-4055-8661-C1561875663B}"/>
              </a:ext>
            </a:extLst>
          </p:cNvPr>
          <p:cNvPicPr>
            <a:picLocks noChangeAspect="1"/>
          </p:cNvPicPr>
          <p:nvPr/>
        </p:nvPicPr>
        <p:blipFill>
          <a:blip r:embed="rId2"/>
          <a:stretch>
            <a:fillRect/>
          </a:stretch>
        </p:blipFill>
        <p:spPr>
          <a:xfrm>
            <a:off x="3636371" y="2425706"/>
            <a:ext cx="4919258" cy="1418326"/>
          </a:xfrm>
          <a:prstGeom prst="rect">
            <a:avLst/>
          </a:prstGeom>
        </p:spPr>
      </p:pic>
    </p:spTree>
    <p:extLst>
      <p:ext uri="{BB962C8B-B14F-4D97-AF65-F5344CB8AC3E}">
        <p14:creationId xmlns:p14="http://schemas.microsoft.com/office/powerpoint/2010/main" val="267920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A247A-2CDB-4ACE-8121-80A3203817D8}"/>
              </a:ext>
            </a:extLst>
          </p:cNvPr>
          <p:cNvSpPr>
            <a:spLocks noGrp="1"/>
          </p:cNvSpPr>
          <p:nvPr>
            <p:ph type="title"/>
          </p:nvPr>
        </p:nvSpPr>
        <p:spPr/>
        <p:txBody>
          <a:bodyPr>
            <a:normAutofit/>
          </a:bodyPr>
          <a:lstStyle/>
          <a:p>
            <a:r>
              <a:rPr lang="en-US" b="1" dirty="0">
                <a:solidFill>
                  <a:srgbClr val="FF0000"/>
                </a:solidFill>
              </a:rPr>
              <a:t>Steps for Working with Serial Communication in Arduino</a:t>
            </a:r>
            <a:endParaRPr lang="pt-BR" b="1" dirty="0">
              <a:solidFill>
                <a:srgbClr val="FF0000"/>
              </a:solidFill>
            </a:endParaRPr>
          </a:p>
        </p:txBody>
      </p:sp>
      <p:sp>
        <p:nvSpPr>
          <p:cNvPr id="6" name="Marcador de contenido 5">
            <a:extLst>
              <a:ext uri="{FF2B5EF4-FFF2-40B4-BE49-F238E27FC236}">
                <a16:creationId xmlns:a16="http://schemas.microsoft.com/office/drawing/2014/main" id="{DBEE5417-EE4D-4468-89E8-A921F8AA51DE}"/>
              </a:ext>
            </a:extLst>
          </p:cNvPr>
          <p:cNvSpPr>
            <a:spLocks noGrp="1"/>
          </p:cNvSpPr>
          <p:nvPr>
            <p:ph idx="1"/>
          </p:nvPr>
        </p:nvSpPr>
        <p:spPr/>
        <p:txBody>
          <a:bodyPr/>
          <a:lstStyle/>
          <a:p>
            <a:pPr marL="0" indent="0">
              <a:buNone/>
            </a:pPr>
            <a:r>
              <a:rPr lang="en-US" dirty="0"/>
              <a:t>print or display data on the Serial Monitor</a:t>
            </a:r>
            <a:endParaRPr lang="pt-BR" dirty="0"/>
          </a:p>
          <a:p>
            <a:pPr marL="457200" indent="-457200">
              <a:buFont typeface="+mj-lt"/>
              <a:buAutoNum type="arabicPeriod"/>
            </a:pPr>
            <a:endParaRPr lang="pt-BR" dirty="0"/>
          </a:p>
          <a:p>
            <a:pPr marL="457200" indent="-457200">
              <a:buFont typeface="+mj-lt"/>
              <a:buAutoNum type="arabicPeriod"/>
            </a:pPr>
            <a:endParaRPr lang="pt-BR" dirty="0"/>
          </a:p>
          <a:p>
            <a:pPr marL="457200" indent="-457200">
              <a:buFont typeface="+mj-lt"/>
              <a:buAutoNum type="arabicPeriod"/>
            </a:pPr>
            <a:endParaRPr lang="pt-BR" dirty="0"/>
          </a:p>
        </p:txBody>
      </p:sp>
      <p:sp>
        <p:nvSpPr>
          <p:cNvPr id="5" name="Marcador de pie de página 4">
            <a:extLst>
              <a:ext uri="{FF2B5EF4-FFF2-40B4-BE49-F238E27FC236}">
                <a16:creationId xmlns:a16="http://schemas.microsoft.com/office/drawing/2014/main" id="{C654976D-17E7-471E-A967-BE9C5F889071}"/>
              </a:ext>
            </a:extLst>
          </p:cNvPr>
          <p:cNvSpPr>
            <a:spLocks noGrp="1"/>
          </p:cNvSpPr>
          <p:nvPr>
            <p:ph type="ftr" sz="quarter" idx="11"/>
          </p:nvPr>
        </p:nvSpPr>
        <p:spPr/>
        <p:txBody>
          <a:bodyPr/>
          <a:lstStyle/>
          <a:p>
            <a:r>
              <a:rPr lang="fr-FR"/>
              <a:t>Arduino Course - https://controlautomaticoeducacion.com/ </a:t>
            </a:r>
            <a:endParaRPr lang="es-419"/>
          </a:p>
        </p:txBody>
      </p:sp>
      <p:pic>
        <p:nvPicPr>
          <p:cNvPr id="3" name="Imagen 2">
            <a:extLst>
              <a:ext uri="{FF2B5EF4-FFF2-40B4-BE49-F238E27FC236}">
                <a16:creationId xmlns:a16="http://schemas.microsoft.com/office/drawing/2014/main" id="{B3AA5048-96D3-4750-9323-60CD89870366}"/>
              </a:ext>
            </a:extLst>
          </p:cNvPr>
          <p:cNvPicPr>
            <a:picLocks noChangeAspect="1"/>
          </p:cNvPicPr>
          <p:nvPr/>
        </p:nvPicPr>
        <p:blipFill>
          <a:blip r:embed="rId2"/>
          <a:stretch>
            <a:fillRect/>
          </a:stretch>
        </p:blipFill>
        <p:spPr>
          <a:xfrm>
            <a:off x="3994952" y="2404162"/>
            <a:ext cx="3524434" cy="2537592"/>
          </a:xfrm>
          <a:prstGeom prst="rect">
            <a:avLst/>
          </a:prstGeom>
        </p:spPr>
      </p:pic>
    </p:spTree>
    <p:extLst>
      <p:ext uri="{BB962C8B-B14F-4D97-AF65-F5344CB8AC3E}">
        <p14:creationId xmlns:p14="http://schemas.microsoft.com/office/powerpoint/2010/main" val="380590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325AF9-0959-4161-89C0-5194E784E9C6}"/>
              </a:ext>
            </a:extLst>
          </p:cNvPr>
          <p:cNvSpPr>
            <a:spLocks noGrp="1"/>
          </p:cNvSpPr>
          <p:nvPr>
            <p:ph type="title"/>
          </p:nvPr>
        </p:nvSpPr>
        <p:spPr/>
        <p:txBody>
          <a:bodyPr/>
          <a:lstStyle/>
          <a:p>
            <a:r>
              <a:rPr lang="pt-BR" b="1" dirty="0">
                <a:solidFill>
                  <a:srgbClr val="FF0000"/>
                </a:solidFill>
              </a:rPr>
              <a:t>ANALOG INPUTS IN ARDUINO</a:t>
            </a:r>
          </a:p>
        </p:txBody>
      </p:sp>
      <p:sp>
        <p:nvSpPr>
          <p:cNvPr id="3" name="Espaço Reservado para Conteúdo 2">
            <a:extLst>
              <a:ext uri="{FF2B5EF4-FFF2-40B4-BE49-F238E27FC236}">
                <a16:creationId xmlns:a16="http://schemas.microsoft.com/office/drawing/2014/main" id="{E58C5AC8-C444-46DF-B5CD-CFAF0A8C6DE6}"/>
              </a:ext>
            </a:extLst>
          </p:cNvPr>
          <p:cNvSpPr>
            <a:spLocks noGrp="1"/>
          </p:cNvSpPr>
          <p:nvPr>
            <p:ph idx="1"/>
          </p:nvPr>
        </p:nvSpPr>
        <p:spPr/>
        <p:txBody>
          <a:bodyPr/>
          <a:lstStyle/>
          <a:p>
            <a:r>
              <a:rPr lang="en-US" dirty="0"/>
              <a:t>All physical signals captured by our senses, as well as any variable existing in the environment (temperature, speed, weight, flow, etc.), are analog signals, i.e., signals that vary over time.</a:t>
            </a:r>
            <a:endParaRPr lang="pt-BR" dirty="0"/>
          </a:p>
        </p:txBody>
      </p:sp>
      <p:sp>
        <p:nvSpPr>
          <p:cNvPr id="4" name="Espaço Reservado para Rodapé 3">
            <a:extLst>
              <a:ext uri="{FF2B5EF4-FFF2-40B4-BE49-F238E27FC236}">
                <a16:creationId xmlns:a16="http://schemas.microsoft.com/office/drawing/2014/main" id="{9453C2AA-B0D5-4259-831D-7C1D4F4F386F}"/>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Resultado de imagen para conversÃ£o analogico digiral">
            <a:extLst>
              <a:ext uri="{FF2B5EF4-FFF2-40B4-BE49-F238E27FC236}">
                <a16:creationId xmlns:a16="http://schemas.microsoft.com/office/drawing/2014/main" id="{9D64B95E-FCE9-4148-8FAB-8D6E361E8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161" y="2972221"/>
            <a:ext cx="5463678" cy="326906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6EFEE104-C550-434C-8631-60F8A68E0BA4}"/>
              </a:ext>
            </a:extLst>
          </p:cNvPr>
          <p:cNvSpPr/>
          <p:nvPr/>
        </p:nvSpPr>
        <p:spPr>
          <a:xfrm>
            <a:off x="8739465" y="4781598"/>
            <a:ext cx="1452642" cy="369332"/>
          </a:xfrm>
          <a:prstGeom prst="rect">
            <a:avLst/>
          </a:prstGeom>
        </p:spPr>
        <p:txBody>
          <a:bodyPr wrap="none">
            <a:spAutoFit/>
          </a:bodyPr>
          <a:lstStyle/>
          <a:p>
            <a:r>
              <a:rPr lang="pt-BR" b="1" dirty="0"/>
              <a:t>Analog signal</a:t>
            </a:r>
            <a:endParaRPr lang="pt-BR" dirty="0"/>
          </a:p>
        </p:txBody>
      </p:sp>
      <p:sp>
        <p:nvSpPr>
          <p:cNvPr id="9" name="Retângulo 8">
            <a:extLst>
              <a:ext uri="{FF2B5EF4-FFF2-40B4-BE49-F238E27FC236}">
                <a16:creationId xmlns:a16="http://schemas.microsoft.com/office/drawing/2014/main" id="{057FBBD4-3BF1-41C8-A259-EC9B33FE215B}"/>
              </a:ext>
            </a:extLst>
          </p:cNvPr>
          <p:cNvSpPr/>
          <p:nvPr/>
        </p:nvSpPr>
        <p:spPr>
          <a:xfrm>
            <a:off x="8917900" y="3878768"/>
            <a:ext cx="2415533" cy="369332"/>
          </a:xfrm>
          <a:prstGeom prst="rect">
            <a:avLst/>
          </a:prstGeom>
        </p:spPr>
        <p:txBody>
          <a:bodyPr wrap="none">
            <a:spAutoFit/>
          </a:bodyPr>
          <a:lstStyle/>
          <a:p>
            <a:r>
              <a:rPr lang="pt-BR" b="1" dirty="0"/>
              <a:t>Discrete approximation</a:t>
            </a:r>
            <a:endParaRPr lang="pt-BR" dirty="0"/>
          </a:p>
        </p:txBody>
      </p:sp>
      <p:cxnSp>
        <p:nvCxnSpPr>
          <p:cNvPr id="10" name="Conector de Seta Reta 9">
            <a:extLst>
              <a:ext uri="{FF2B5EF4-FFF2-40B4-BE49-F238E27FC236}">
                <a16:creationId xmlns:a16="http://schemas.microsoft.com/office/drawing/2014/main" id="{D10719FA-196C-4749-9F0A-8080C3C693B3}"/>
              </a:ext>
            </a:extLst>
          </p:cNvPr>
          <p:cNvCxnSpPr>
            <a:cxnSpLocks/>
            <a:endCxn id="8" idx="1"/>
          </p:cNvCxnSpPr>
          <p:nvPr/>
        </p:nvCxnSpPr>
        <p:spPr>
          <a:xfrm>
            <a:off x="7564001" y="4770859"/>
            <a:ext cx="1175464" cy="195405"/>
          </a:xfrm>
          <a:prstGeom prst="straightConnector1">
            <a:avLst/>
          </a:prstGeom>
          <a:ln w="571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D5A48B92-1258-4B14-A4D7-5584A7B2BDAB}"/>
              </a:ext>
            </a:extLst>
          </p:cNvPr>
          <p:cNvCxnSpPr>
            <a:cxnSpLocks/>
          </p:cNvCxnSpPr>
          <p:nvPr/>
        </p:nvCxnSpPr>
        <p:spPr>
          <a:xfrm flipV="1">
            <a:off x="8426104" y="4242731"/>
            <a:ext cx="761963" cy="194384"/>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32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AB70B1-36C4-46FB-8AC9-3265B7ECEC5E}"/>
              </a:ext>
            </a:extLst>
          </p:cNvPr>
          <p:cNvSpPr>
            <a:spLocks noGrp="1"/>
          </p:cNvSpPr>
          <p:nvPr>
            <p:ph type="title"/>
          </p:nvPr>
        </p:nvSpPr>
        <p:spPr/>
        <p:txBody>
          <a:bodyPr/>
          <a:lstStyle/>
          <a:p>
            <a:r>
              <a:rPr lang="pt-BR" b="1" dirty="0">
                <a:solidFill>
                  <a:srgbClr val="FF0000"/>
                </a:solidFill>
              </a:rPr>
              <a:t>ANALOG TO DIGITAL CONVERTER</a:t>
            </a:r>
          </a:p>
        </p:txBody>
      </p:sp>
      <p:sp>
        <p:nvSpPr>
          <p:cNvPr id="3" name="Espaço Reservado para Conteúdo 2">
            <a:extLst>
              <a:ext uri="{FF2B5EF4-FFF2-40B4-BE49-F238E27FC236}">
                <a16:creationId xmlns:a16="http://schemas.microsoft.com/office/drawing/2014/main" id="{5CC17E6C-2643-4A98-B7EA-B9EB770F8355}"/>
              </a:ext>
            </a:extLst>
          </p:cNvPr>
          <p:cNvSpPr>
            <a:spLocks noGrp="1"/>
          </p:cNvSpPr>
          <p:nvPr>
            <p:ph idx="1"/>
          </p:nvPr>
        </p:nvSpPr>
        <p:spPr/>
        <p:txBody>
          <a:bodyPr/>
          <a:lstStyle/>
          <a:p>
            <a:r>
              <a:rPr lang="en-US" dirty="0"/>
              <a:t>The Arduino ADC is responsible for analog-to-digital conversion and has a 10-bit resolution.</a:t>
            </a:r>
            <a:endParaRPr lang="pt-BR" dirty="0"/>
          </a:p>
        </p:txBody>
      </p:sp>
      <p:sp>
        <p:nvSpPr>
          <p:cNvPr id="4" name="Espaço Reservado para Rodapé 3">
            <a:extLst>
              <a:ext uri="{FF2B5EF4-FFF2-40B4-BE49-F238E27FC236}">
                <a16:creationId xmlns:a16="http://schemas.microsoft.com/office/drawing/2014/main" id="{818EE94C-F038-457F-91D0-69622C144696}"/>
              </a:ext>
            </a:extLst>
          </p:cNvPr>
          <p:cNvSpPr>
            <a:spLocks noGrp="1"/>
          </p:cNvSpPr>
          <p:nvPr>
            <p:ph type="ftr" sz="quarter" idx="11"/>
          </p:nvPr>
        </p:nvSpPr>
        <p:spPr/>
        <p:txBody>
          <a:bodyPr/>
          <a:lstStyle/>
          <a:p>
            <a:r>
              <a:rPr lang="fr-FR"/>
              <a:t>Arduino Course - https://controlautomaticoeducacion.com/ </a:t>
            </a:r>
            <a:endParaRPr lang="es-419"/>
          </a:p>
        </p:txBody>
      </p:sp>
      <p:graphicFrame>
        <p:nvGraphicFramePr>
          <p:cNvPr id="5" name="Tabela 4">
            <a:extLst>
              <a:ext uri="{FF2B5EF4-FFF2-40B4-BE49-F238E27FC236}">
                <a16:creationId xmlns:a16="http://schemas.microsoft.com/office/drawing/2014/main" id="{79F3CD50-50BD-4117-9C46-2DC99091F120}"/>
              </a:ext>
            </a:extLst>
          </p:cNvPr>
          <p:cNvGraphicFramePr>
            <a:graphicFrameLocks noGrp="1"/>
          </p:cNvGraphicFramePr>
          <p:nvPr/>
        </p:nvGraphicFramePr>
        <p:xfrm>
          <a:off x="3147695" y="2587584"/>
          <a:ext cx="5957570" cy="3389884"/>
        </p:xfrm>
        <a:graphic>
          <a:graphicData uri="http://schemas.openxmlformats.org/drawingml/2006/table">
            <a:tbl>
              <a:tblPr firstRow="1" firstCol="1" bandRow="1">
                <a:tableStyleId>{5C22544A-7EE6-4342-B048-85BDC9FD1C3A}</a:tableStyleId>
              </a:tblPr>
              <a:tblGrid>
                <a:gridCol w="2057917">
                  <a:extLst>
                    <a:ext uri="{9D8B030D-6E8A-4147-A177-3AD203B41FA5}">
                      <a16:colId xmlns:a16="http://schemas.microsoft.com/office/drawing/2014/main" val="1777853981"/>
                    </a:ext>
                  </a:extLst>
                </a:gridCol>
                <a:gridCol w="1566831">
                  <a:extLst>
                    <a:ext uri="{9D8B030D-6E8A-4147-A177-3AD203B41FA5}">
                      <a16:colId xmlns:a16="http://schemas.microsoft.com/office/drawing/2014/main" val="1896736866"/>
                    </a:ext>
                  </a:extLst>
                </a:gridCol>
                <a:gridCol w="1013148">
                  <a:extLst>
                    <a:ext uri="{9D8B030D-6E8A-4147-A177-3AD203B41FA5}">
                      <a16:colId xmlns:a16="http://schemas.microsoft.com/office/drawing/2014/main" val="27477199"/>
                    </a:ext>
                  </a:extLst>
                </a:gridCol>
                <a:gridCol w="1319674">
                  <a:extLst>
                    <a:ext uri="{9D8B030D-6E8A-4147-A177-3AD203B41FA5}">
                      <a16:colId xmlns:a16="http://schemas.microsoft.com/office/drawing/2014/main" val="4065748022"/>
                    </a:ext>
                  </a:extLst>
                </a:gridCol>
              </a:tblGrid>
              <a:tr h="361950">
                <a:tc>
                  <a:txBody>
                    <a:bodyPr/>
                    <a:lstStyle/>
                    <a:p>
                      <a:pPr algn="ctr">
                        <a:lnSpc>
                          <a:spcPts val="1650"/>
                        </a:lnSpc>
                        <a:spcAft>
                          <a:spcPts val="0"/>
                        </a:spcAft>
                      </a:pPr>
                      <a:r>
                        <a:rPr lang="en-US" sz="1200" cap="all">
                          <a:effectLst/>
                        </a:rPr>
                        <a:t>BOARD</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gn="ctr">
                        <a:lnSpc>
                          <a:spcPts val="1650"/>
                        </a:lnSpc>
                        <a:spcAft>
                          <a:spcPts val="0"/>
                        </a:spcAft>
                      </a:pPr>
                      <a:r>
                        <a:rPr lang="en-US" sz="1200" cap="all">
                          <a:effectLst/>
                        </a:rPr>
                        <a:t>OPERATING VOLTAGE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gn="ctr">
                        <a:lnSpc>
                          <a:spcPts val="1650"/>
                        </a:lnSpc>
                        <a:spcAft>
                          <a:spcPts val="0"/>
                        </a:spcAft>
                      </a:pPr>
                      <a:r>
                        <a:rPr lang="en-US" sz="1200" cap="all">
                          <a:effectLst/>
                        </a:rPr>
                        <a:t>USABLE PINS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gn="ctr">
                        <a:lnSpc>
                          <a:spcPts val="1650"/>
                        </a:lnSpc>
                        <a:spcAft>
                          <a:spcPts val="0"/>
                        </a:spcAft>
                      </a:pPr>
                      <a:r>
                        <a:rPr lang="en-US" sz="1200" cap="all">
                          <a:effectLst/>
                        </a:rPr>
                        <a:t>MAX RESOLUTION</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331032892"/>
                  </a:ext>
                </a:extLst>
              </a:tr>
              <a:tr h="361950">
                <a:tc>
                  <a:txBody>
                    <a:bodyPr/>
                    <a:lstStyle/>
                    <a:p>
                      <a:pPr>
                        <a:lnSpc>
                          <a:spcPts val="1650"/>
                        </a:lnSpc>
                        <a:spcAft>
                          <a:spcPts val="0"/>
                        </a:spcAft>
                      </a:pPr>
                      <a:r>
                        <a:rPr lang="en-US" sz="1200" spc="40">
                          <a:effectLst/>
                        </a:rPr>
                        <a:t>Uno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396076285"/>
                  </a:ext>
                </a:extLst>
              </a:tr>
              <a:tr h="361950">
                <a:tc>
                  <a:txBody>
                    <a:bodyPr/>
                    <a:lstStyle/>
                    <a:p>
                      <a:pPr>
                        <a:lnSpc>
                          <a:spcPts val="1650"/>
                        </a:lnSpc>
                        <a:spcAft>
                          <a:spcPts val="0"/>
                        </a:spcAft>
                      </a:pPr>
                      <a:r>
                        <a:rPr lang="en-US" sz="1200" spc="40">
                          <a:effectLst/>
                        </a:rPr>
                        <a:t>Mini, Nano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A7</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415796806"/>
                  </a:ext>
                </a:extLst>
              </a:tr>
              <a:tr h="361950">
                <a:tc>
                  <a:txBody>
                    <a:bodyPr/>
                    <a:lstStyle/>
                    <a:p>
                      <a:pPr>
                        <a:lnSpc>
                          <a:spcPts val="1650"/>
                        </a:lnSpc>
                        <a:spcAft>
                          <a:spcPts val="0"/>
                        </a:spcAft>
                      </a:pPr>
                      <a:r>
                        <a:rPr lang="en-US" sz="1200" spc="40">
                          <a:effectLst/>
                        </a:rPr>
                        <a:t>Mega, Mega2560, MegaADK</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A14</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136401142"/>
                  </a:ext>
                </a:extLst>
              </a:tr>
              <a:tr h="361950">
                <a:tc>
                  <a:txBody>
                    <a:bodyPr/>
                    <a:lstStyle/>
                    <a:p>
                      <a:pPr>
                        <a:lnSpc>
                          <a:spcPts val="1650"/>
                        </a:lnSpc>
                        <a:spcAft>
                          <a:spcPts val="0"/>
                        </a:spcAft>
                      </a:pPr>
                      <a:r>
                        <a:rPr lang="en-US" sz="1200" spc="40">
                          <a:effectLst/>
                        </a:rPr>
                        <a:t>Micro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23945926"/>
                  </a:ext>
                </a:extLst>
              </a:tr>
              <a:tr h="361950">
                <a:tc>
                  <a:txBody>
                    <a:bodyPr/>
                    <a:lstStyle/>
                    <a:p>
                      <a:pPr>
                        <a:lnSpc>
                          <a:spcPts val="1650"/>
                        </a:lnSpc>
                        <a:spcAft>
                          <a:spcPts val="0"/>
                        </a:spcAft>
                      </a:pPr>
                      <a:r>
                        <a:rPr lang="en-US" sz="1200" spc="40">
                          <a:effectLst/>
                        </a:rPr>
                        <a:t>Leonardo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5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10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711257695"/>
                  </a:ext>
                </a:extLst>
              </a:tr>
              <a:tr h="361950">
                <a:tc>
                  <a:txBody>
                    <a:bodyPr/>
                    <a:lstStyle/>
                    <a:p>
                      <a:pPr>
                        <a:lnSpc>
                          <a:spcPts val="1650"/>
                        </a:lnSpc>
                        <a:spcAft>
                          <a:spcPts val="0"/>
                        </a:spcAft>
                      </a:pPr>
                      <a:r>
                        <a:rPr lang="en-US" sz="1200" spc="40">
                          <a:effectLst/>
                        </a:rPr>
                        <a:t>Zero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3.3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12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2493486553"/>
                  </a:ext>
                </a:extLst>
              </a:tr>
              <a:tr h="361950">
                <a:tc>
                  <a:txBody>
                    <a:bodyPr/>
                    <a:lstStyle/>
                    <a:p>
                      <a:pPr>
                        <a:lnSpc>
                          <a:spcPts val="1650"/>
                        </a:lnSpc>
                        <a:spcAft>
                          <a:spcPts val="0"/>
                        </a:spcAft>
                      </a:pPr>
                      <a:r>
                        <a:rPr lang="en-US" sz="1200" spc="40">
                          <a:effectLst/>
                        </a:rPr>
                        <a:t>Due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3.3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A11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12 bits**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624750085"/>
                  </a:ext>
                </a:extLst>
              </a:tr>
              <a:tr h="361950">
                <a:tc>
                  <a:txBody>
                    <a:bodyPr/>
                    <a:lstStyle/>
                    <a:p>
                      <a:pPr>
                        <a:lnSpc>
                          <a:spcPts val="1650"/>
                        </a:lnSpc>
                        <a:spcAft>
                          <a:spcPts val="0"/>
                        </a:spcAft>
                      </a:pPr>
                      <a:r>
                        <a:rPr lang="en-US" sz="1200" spc="40" dirty="0">
                          <a:effectLst/>
                        </a:rPr>
                        <a:t>MKR Family boards</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3.3 Volts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a:effectLst/>
                        </a:rPr>
                        <a:t>A0 to A6</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tc>
                  <a:txBody>
                    <a:bodyPr/>
                    <a:lstStyle/>
                    <a:p>
                      <a:pPr>
                        <a:lnSpc>
                          <a:spcPts val="1650"/>
                        </a:lnSpc>
                        <a:spcAft>
                          <a:spcPts val="0"/>
                        </a:spcAft>
                      </a:pPr>
                      <a:r>
                        <a:rPr lang="en-US" sz="1200" spc="40" dirty="0">
                          <a:effectLst/>
                        </a:rPr>
                        <a:t>12 bits**</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1819610466"/>
                  </a:ext>
                </a:extLst>
              </a:tr>
            </a:tbl>
          </a:graphicData>
        </a:graphic>
      </p:graphicFrame>
    </p:spTree>
    <p:extLst>
      <p:ext uri="{BB962C8B-B14F-4D97-AF65-F5344CB8AC3E}">
        <p14:creationId xmlns:p14="http://schemas.microsoft.com/office/powerpoint/2010/main" val="42832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63717-BD0B-4316-9041-288B13736828}"/>
              </a:ext>
            </a:extLst>
          </p:cNvPr>
          <p:cNvSpPr>
            <a:spLocks noGrp="1"/>
          </p:cNvSpPr>
          <p:nvPr>
            <p:ph type="title"/>
          </p:nvPr>
        </p:nvSpPr>
        <p:spPr/>
        <p:txBody>
          <a:bodyPr/>
          <a:lstStyle/>
          <a:p>
            <a:r>
              <a:rPr lang="pt-BR" b="1" dirty="0">
                <a:solidFill>
                  <a:srgbClr val="FF0000"/>
                </a:solidFill>
              </a:rPr>
              <a:t>ADC RESOLUTION</a:t>
            </a:r>
          </a:p>
        </p:txBody>
      </p:sp>
      <p:pic>
        <p:nvPicPr>
          <p:cNvPr id="6" name="Marcador de contenido 5" descr="Imagen que contiene electrónica, circuito&#10;&#10;Descripción generada automáticamente">
            <a:extLst>
              <a:ext uri="{FF2B5EF4-FFF2-40B4-BE49-F238E27FC236}">
                <a16:creationId xmlns:a16="http://schemas.microsoft.com/office/drawing/2014/main" id="{96942E15-37F5-4093-9E64-6022CFAA814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458" y="2146116"/>
            <a:ext cx="3104524" cy="3104524"/>
          </a:xfrm>
        </p:spPr>
      </p:pic>
      <p:sp>
        <p:nvSpPr>
          <p:cNvPr id="4" name="Marcador de pie de página 3">
            <a:extLst>
              <a:ext uri="{FF2B5EF4-FFF2-40B4-BE49-F238E27FC236}">
                <a16:creationId xmlns:a16="http://schemas.microsoft.com/office/drawing/2014/main" id="{DF7AC1F0-B6D1-49B5-AD96-F3B993FE8611}"/>
              </a:ext>
            </a:extLst>
          </p:cNvPr>
          <p:cNvSpPr>
            <a:spLocks noGrp="1"/>
          </p:cNvSpPr>
          <p:nvPr>
            <p:ph type="ftr" sz="quarter" idx="11"/>
          </p:nvPr>
        </p:nvSpPr>
        <p:spPr/>
        <p:txBody>
          <a:bodyPr/>
          <a:lstStyle/>
          <a:p>
            <a:r>
              <a:rPr lang="fr-FR"/>
              <a:t>Arduino Course - https://controlautomaticoeducacion.com/ </a:t>
            </a:r>
            <a:endParaRPr lang="es-419"/>
          </a:p>
        </p:txBody>
      </p:sp>
      <p:pic>
        <p:nvPicPr>
          <p:cNvPr id="7" name="Picture 2" descr="Resultado de imagen para conversÃ£o analogico digiral">
            <a:extLst>
              <a:ext uri="{FF2B5EF4-FFF2-40B4-BE49-F238E27FC236}">
                <a16:creationId xmlns:a16="http://schemas.microsoft.com/office/drawing/2014/main" id="{00602E6F-0CCE-4282-9EA9-56675AF16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12" y="1880545"/>
            <a:ext cx="3071515" cy="183776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554481A-196D-4DD5-A8D4-97D0A18D2C2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508989" y="3025151"/>
            <a:ext cx="1307428" cy="515048"/>
          </a:xfrm>
          <a:prstGeom prst="rect">
            <a:avLst/>
          </a:prstGeom>
        </p:spPr>
      </p:pic>
      <p:sp>
        <p:nvSpPr>
          <p:cNvPr id="10" name="CuadroTexto 9">
            <a:extLst>
              <a:ext uri="{FF2B5EF4-FFF2-40B4-BE49-F238E27FC236}">
                <a16:creationId xmlns:a16="http://schemas.microsoft.com/office/drawing/2014/main" id="{3A9CF4A2-F73F-46E0-87D8-2971844FD385}"/>
              </a:ext>
            </a:extLst>
          </p:cNvPr>
          <p:cNvSpPr txBox="1"/>
          <p:nvPr/>
        </p:nvSpPr>
        <p:spPr>
          <a:xfrm>
            <a:off x="8176437" y="1876100"/>
            <a:ext cx="2431948" cy="923330"/>
          </a:xfrm>
          <a:prstGeom prst="rect">
            <a:avLst/>
          </a:prstGeom>
          <a:noFill/>
        </p:spPr>
        <p:txBody>
          <a:bodyPr wrap="none" rtlCol="0">
            <a:spAutoFit/>
          </a:bodyPr>
          <a:lstStyle/>
          <a:p>
            <a:r>
              <a:rPr lang="en-US" dirty="0"/>
              <a:t>R = Resolution;</a:t>
            </a:r>
          </a:p>
          <a:p>
            <a:r>
              <a:rPr lang="en-US" dirty="0"/>
              <a:t>N = Bits (Max)</a:t>
            </a:r>
          </a:p>
          <a:p>
            <a:r>
              <a:rPr lang="en-US" dirty="0"/>
              <a:t>Top = Operating Voltage</a:t>
            </a:r>
            <a:endParaRPr lang="pt-BR" dirty="0"/>
          </a:p>
        </p:txBody>
      </p:sp>
      <p:pic>
        <p:nvPicPr>
          <p:cNvPr id="17" name="Imagen 16">
            <a:extLst>
              <a:ext uri="{FF2B5EF4-FFF2-40B4-BE49-F238E27FC236}">
                <a16:creationId xmlns:a16="http://schemas.microsoft.com/office/drawing/2014/main" id="{7F293DF2-92E9-4BE4-B6B1-D2976B03C168}"/>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8506" y="3739603"/>
            <a:ext cx="3509333" cy="519619"/>
          </a:xfrm>
          <a:prstGeom prst="rect">
            <a:avLst/>
          </a:prstGeom>
        </p:spPr>
      </p:pic>
      <p:sp>
        <p:nvSpPr>
          <p:cNvPr id="20" name="CuadroTexto 19">
            <a:extLst>
              <a:ext uri="{FF2B5EF4-FFF2-40B4-BE49-F238E27FC236}">
                <a16:creationId xmlns:a16="http://schemas.microsoft.com/office/drawing/2014/main" id="{6BD6F87F-A172-4971-873B-FE035B2D1B45}"/>
              </a:ext>
            </a:extLst>
          </p:cNvPr>
          <p:cNvSpPr txBox="1"/>
          <p:nvPr/>
        </p:nvSpPr>
        <p:spPr>
          <a:xfrm>
            <a:off x="3855528" y="3999412"/>
            <a:ext cx="3190169" cy="369332"/>
          </a:xfrm>
          <a:prstGeom prst="rect">
            <a:avLst/>
          </a:prstGeom>
          <a:noFill/>
        </p:spPr>
        <p:txBody>
          <a:bodyPr wrap="none" rtlCol="0">
            <a:spAutoFit/>
          </a:bodyPr>
          <a:lstStyle/>
          <a:p>
            <a:r>
              <a:rPr lang="pt-BR" b="1" dirty="0">
                <a:solidFill>
                  <a:srgbClr val="FF0000"/>
                </a:solidFill>
              </a:rPr>
              <a:t>Value read by the Arduino UNO</a:t>
            </a:r>
          </a:p>
        </p:txBody>
      </p:sp>
      <p:sp>
        <p:nvSpPr>
          <p:cNvPr id="21" name="CuadroTexto 20">
            <a:extLst>
              <a:ext uri="{FF2B5EF4-FFF2-40B4-BE49-F238E27FC236}">
                <a16:creationId xmlns:a16="http://schemas.microsoft.com/office/drawing/2014/main" id="{94C16AA2-81CE-4A5D-887C-43F3DD770CD0}"/>
              </a:ext>
            </a:extLst>
          </p:cNvPr>
          <p:cNvSpPr txBox="1"/>
          <p:nvPr/>
        </p:nvSpPr>
        <p:spPr>
          <a:xfrm>
            <a:off x="3885609" y="4368744"/>
            <a:ext cx="2877583" cy="646331"/>
          </a:xfrm>
          <a:prstGeom prst="rect">
            <a:avLst/>
          </a:prstGeom>
          <a:noFill/>
        </p:spPr>
        <p:txBody>
          <a:bodyPr wrap="none" rtlCol="0">
            <a:spAutoFit/>
          </a:bodyPr>
          <a:lstStyle/>
          <a:p>
            <a:r>
              <a:rPr lang="sv-SE" dirty="0"/>
              <a:t>Integer = 0 - 1023 → 0V - 5V </a:t>
            </a:r>
            <a:br>
              <a:rPr lang="sv-SE" dirty="0"/>
            </a:br>
            <a:endParaRPr lang="pt-BR" dirty="0"/>
          </a:p>
        </p:txBody>
      </p:sp>
      <p:sp>
        <p:nvSpPr>
          <p:cNvPr id="22" name="Rectángulo 21">
            <a:extLst>
              <a:ext uri="{FF2B5EF4-FFF2-40B4-BE49-F238E27FC236}">
                <a16:creationId xmlns:a16="http://schemas.microsoft.com/office/drawing/2014/main" id="{109FE022-2D05-4177-A2AB-6D029AFB3CF7}"/>
              </a:ext>
            </a:extLst>
          </p:cNvPr>
          <p:cNvSpPr/>
          <p:nvPr/>
        </p:nvSpPr>
        <p:spPr>
          <a:xfrm>
            <a:off x="2299557" y="5031075"/>
            <a:ext cx="9555745" cy="1200329"/>
          </a:xfrm>
          <a:prstGeom prst="rect">
            <a:avLst/>
          </a:prstGeom>
        </p:spPr>
        <p:txBody>
          <a:bodyPr wrap="square">
            <a:spAutoFit/>
          </a:bodyPr>
          <a:lstStyle/>
          <a:p>
            <a:r>
              <a:rPr lang="en-US" dirty="0"/>
              <a:t>This means that, in the case of an Arduino Uno, the value of 0 volts in analog is expressed digitally as B0000000000 (0), and the value of 5V in analog is B1111111111 (1023). Thus, any intermediate analog value is expressed with a value between 0 and 1023; that is, 1 is added in binary for every 4.883 mV.</a:t>
            </a:r>
            <a:endParaRPr lang="pt-BR" dirty="0"/>
          </a:p>
        </p:txBody>
      </p:sp>
    </p:spTree>
    <p:extLst>
      <p:ext uri="{BB962C8B-B14F-4D97-AF65-F5344CB8AC3E}">
        <p14:creationId xmlns:p14="http://schemas.microsoft.com/office/powerpoint/2010/main" val="10278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0861A-7F56-47CA-86BF-6A7708CC34DB}"/>
              </a:ext>
            </a:extLst>
          </p:cNvPr>
          <p:cNvSpPr>
            <a:spLocks noGrp="1"/>
          </p:cNvSpPr>
          <p:nvPr>
            <p:ph type="title"/>
          </p:nvPr>
        </p:nvSpPr>
        <p:spPr/>
        <p:txBody>
          <a:bodyPr/>
          <a:lstStyle/>
          <a:p>
            <a:r>
              <a:rPr lang="pt-BR" b="1" dirty="0">
                <a:solidFill>
                  <a:srgbClr val="FF0000"/>
                </a:solidFill>
              </a:rPr>
              <a:t>ANALOG INPUTS IN ARDUINO</a:t>
            </a:r>
            <a:endParaRPr lang="pt-BR" dirty="0"/>
          </a:p>
        </p:txBody>
      </p:sp>
      <p:sp>
        <p:nvSpPr>
          <p:cNvPr id="3" name="Marcador de contenido 2">
            <a:extLst>
              <a:ext uri="{FF2B5EF4-FFF2-40B4-BE49-F238E27FC236}">
                <a16:creationId xmlns:a16="http://schemas.microsoft.com/office/drawing/2014/main" id="{DDE7C210-7946-4A60-84AD-53F2D58C52A3}"/>
              </a:ext>
            </a:extLst>
          </p:cNvPr>
          <p:cNvSpPr>
            <a:spLocks noGrp="1"/>
          </p:cNvSpPr>
          <p:nvPr>
            <p:ph idx="1"/>
          </p:nvPr>
        </p:nvSpPr>
        <p:spPr/>
        <p:txBody>
          <a:bodyPr/>
          <a:lstStyle/>
          <a:p>
            <a:r>
              <a:rPr lang="en-US" dirty="0"/>
              <a:t>Working with Arduino's analog inputs is quite simple; for this, we use the following syntax:</a:t>
            </a:r>
            <a:endParaRPr lang="pt-BR" dirty="0"/>
          </a:p>
        </p:txBody>
      </p:sp>
      <p:sp>
        <p:nvSpPr>
          <p:cNvPr id="4" name="Marcador de pie de página 3">
            <a:extLst>
              <a:ext uri="{FF2B5EF4-FFF2-40B4-BE49-F238E27FC236}">
                <a16:creationId xmlns:a16="http://schemas.microsoft.com/office/drawing/2014/main" id="{4B61FA85-93DA-4F8F-BD17-212B9EAA83F3}"/>
              </a:ext>
            </a:extLst>
          </p:cNvPr>
          <p:cNvSpPr>
            <a:spLocks noGrp="1"/>
          </p:cNvSpPr>
          <p:nvPr>
            <p:ph type="ftr" sz="quarter" idx="11"/>
          </p:nvPr>
        </p:nvSpPr>
        <p:spPr/>
        <p:txBody>
          <a:bodyPr/>
          <a:lstStyle/>
          <a:p>
            <a:r>
              <a:rPr lang="fr-FR"/>
              <a:t>Arduino Course - https://controlautomaticoeducacion.com/ </a:t>
            </a:r>
            <a:endParaRPr lang="es-419"/>
          </a:p>
        </p:txBody>
      </p:sp>
      <p:pic>
        <p:nvPicPr>
          <p:cNvPr id="5" name="Picture 2" descr="Image result for arduino">
            <a:extLst>
              <a:ext uri="{FF2B5EF4-FFF2-40B4-BE49-F238E27FC236}">
                <a16:creationId xmlns:a16="http://schemas.microsoft.com/office/drawing/2014/main" id="{ED519FB2-2CF5-4D20-9D29-756D0A45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321" y="2347381"/>
            <a:ext cx="4938712" cy="3630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esquinas redondeadas 5">
            <a:extLst>
              <a:ext uri="{FF2B5EF4-FFF2-40B4-BE49-F238E27FC236}">
                <a16:creationId xmlns:a16="http://schemas.microsoft.com/office/drawing/2014/main" id="{D5135061-DEB4-4717-A79A-532BC69BE2E2}"/>
              </a:ext>
            </a:extLst>
          </p:cNvPr>
          <p:cNvSpPr/>
          <p:nvPr/>
        </p:nvSpPr>
        <p:spPr>
          <a:xfrm>
            <a:off x="10206946" y="5156791"/>
            <a:ext cx="1148626" cy="684713"/>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ángulo: esquinas redondeadas 6">
            <a:extLst>
              <a:ext uri="{FF2B5EF4-FFF2-40B4-BE49-F238E27FC236}">
                <a16:creationId xmlns:a16="http://schemas.microsoft.com/office/drawing/2014/main" id="{FC7E10AC-1067-4742-9227-96BD6AA2D552}"/>
              </a:ext>
            </a:extLst>
          </p:cNvPr>
          <p:cNvSpPr/>
          <p:nvPr/>
        </p:nvSpPr>
        <p:spPr>
          <a:xfrm>
            <a:off x="1036320" y="2966484"/>
            <a:ext cx="5279419" cy="935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err="1">
                <a:solidFill>
                  <a:srgbClr val="00B0F0"/>
                </a:solidFill>
              </a:rPr>
              <a:t>int</a:t>
            </a:r>
            <a:r>
              <a:rPr lang="es-ES" sz="2400" b="1" dirty="0">
                <a:solidFill>
                  <a:srgbClr val="00B0F0"/>
                </a:solidFill>
              </a:rPr>
              <a:t> variable = </a:t>
            </a:r>
            <a:r>
              <a:rPr lang="es-ES" sz="2400" b="1" dirty="0" err="1">
                <a:solidFill>
                  <a:srgbClr val="00B0F0"/>
                </a:solidFill>
              </a:rPr>
              <a:t>analogRead</a:t>
            </a:r>
            <a:r>
              <a:rPr lang="es-ES" sz="2400" b="1" dirty="0">
                <a:solidFill>
                  <a:srgbClr val="00B0F0"/>
                </a:solidFill>
              </a:rPr>
              <a:t>(pin);</a:t>
            </a:r>
            <a:endParaRPr lang="en-US" sz="2400" b="1" dirty="0">
              <a:solidFill>
                <a:srgbClr val="0070C0"/>
              </a:solidFill>
            </a:endParaRPr>
          </a:p>
        </p:txBody>
      </p:sp>
      <p:sp>
        <p:nvSpPr>
          <p:cNvPr id="8" name="Rectángulo 7">
            <a:extLst>
              <a:ext uri="{FF2B5EF4-FFF2-40B4-BE49-F238E27FC236}">
                <a16:creationId xmlns:a16="http://schemas.microsoft.com/office/drawing/2014/main" id="{B8F98581-B636-4EC5-91C7-28F04D7A75D7}"/>
              </a:ext>
            </a:extLst>
          </p:cNvPr>
          <p:cNvSpPr/>
          <p:nvPr/>
        </p:nvSpPr>
        <p:spPr>
          <a:xfrm>
            <a:off x="730103" y="4714626"/>
            <a:ext cx="6096000" cy="923330"/>
          </a:xfrm>
          <a:prstGeom prst="rect">
            <a:avLst/>
          </a:prstGeom>
        </p:spPr>
        <p:txBody>
          <a:bodyPr>
            <a:spAutoFit/>
          </a:bodyPr>
          <a:lstStyle/>
          <a:p>
            <a:r>
              <a:rPr lang="en-US" dirty="0">
                <a:solidFill>
                  <a:srgbClr val="000000"/>
                </a:solidFill>
                <a:latin typeface="Calibri" panose="020F0502020204030204" pitchFamily="34" charset="0"/>
              </a:rPr>
              <a:t>The analog reading is returned as an integer variable, which is limited by the resolution of the analog-to-digital converter (0-1023 at 10 bits or 0-4095 at 12 bits).</a:t>
            </a:r>
            <a:endParaRPr lang="pt-BR" dirty="0"/>
          </a:p>
        </p:txBody>
      </p:sp>
    </p:spTree>
    <p:extLst>
      <p:ext uri="{BB962C8B-B14F-4D97-AF65-F5344CB8AC3E}">
        <p14:creationId xmlns:p14="http://schemas.microsoft.com/office/powerpoint/2010/main" val="228254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7A576-9782-49E8-85EC-29D48AFA44ED}"/>
              </a:ext>
            </a:extLst>
          </p:cNvPr>
          <p:cNvSpPr>
            <a:spLocks noGrp="1"/>
          </p:cNvSpPr>
          <p:nvPr>
            <p:ph type="title"/>
          </p:nvPr>
        </p:nvSpPr>
        <p:spPr/>
        <p:txBody>
          <a:bodyPr/>
          <a:lstStyle/>
          <a:p>
            <a:r>
              <a:rPr lang="en-US" b="1" dirty="0">
                <a:solidFill>
                  <a:srgbClr val="FF0000"/>
                </a:solidFill>
              </a:rPr>
              <a:t>LM35 ARDUINO LCD - ADC ARDUINO</a:t>
            </a:r>
            <a:endParaRPr lang="pt-BR" dirty="0">
              <a:solidFill>
                <a:srgbClr val="FF0000"/>
              </a:solidFill>
            </a:endParaRPr>
          </a:p>
        </p:txBody>
      </p:sp>
      <p:sp>
        <p:nvSpPr>
          <p:cNvPr id="3" name="Marcador de contenido 2">
            <a:extLst>
              <a:ext uri="{FF2B5EF4-FFF2-40B4-BE49-F238E27FC236}">
                <a16:creationId xmlns:a16="http://schemas.microsoft.com/office/drawing/2014/main" id="{FA1EF605-625A-4D84-BAD5-5380029DE02D}"/>
              </a:ext>
            </a:extLst>
          </p:cNvPr>
          <p:cNvSpPr>
            <a:spLocks noGrp="1"/>
          </p:cNvSpPr>
          <p:nvPr>
            <p:ph sz="half" idx="1"/>
          </p:nvPr>
        </p:nvSpPr>
        <p:spPr>
          <a:xfrm>
            <a:off x="786809" y="1845734"/>
            <a:ext cx="6581554" cy="4023360"/>
          </a:xfrm>
        </p:spPr>
        <p:txBody>
          <a:bodyPr>
            <a:normAutofit/>
          </a:bodyPr>
          <a:lstStyle/>
          <a:p>
            <a:pPr algn="just"/>
            <a:r>
              <a:rPr lang="en-US" dirty="0"/>
              <a:t>The LM35 temperature sensor offers a linear relationship in its output, increasing at a rate of 10mV per 1°C.</a:t>
            </a:r>
          </a:p>
          <a:p>
            <a:pPr algn="just"/>
            <a:r>
              <a:rPr lang="en-US" dirty="0"/>
              <a:t>Its measurement range is from -55°C (-550mV) to 150°C (1500mV) with an accuracy of 0.5°C.</a:t>
            </a:r>
          </a:p>
          <a:p>
            <a:pPr algn="just"/>
            <a:r>
              <a:rPr lang="en-US" dirty="0"/>
              <a:t>One of the advantages of this sensor is its low cost, which is why it has become the most widely used temperature sensor with microcontrollers.</a:t>
            </a:r>
          </a:p>
          <a:p>
            <a:pPr algn="just"/>
            <a:r>
              <a:rPr lang="en-US" dirty="0"/>
              <a:t>The LM35 integrated sensor has 3 pins, where the ends are the power source, and the middle pin provides the voltage value at a rate of 10mV/°C.</a:t>
            </a:r>
            <a:endParaRPr lang="pt-BR" dirty="0"/>
          </a:p>
        </p:txBody>
      </p:sp>
      <p:sp>
        <p:nvSpPr>
          <p:cNvPr id="4" name="Marcador de pie de página 3">
            <a:extLst>
              <a:ext uri="{FF2B5EF4-FFF2-40B4-BE49-F238E27FC236}">
                <a16:creationId xmlns:a16="http://schemas.microsoft.com/office/drawing/2014/main" id="{4356A35C-B092-4140-9CFE-E3766E74DBED}"/>
              </a:ext>
            </a:extLst>
          </p:cNvPr>
          <p:cNvSpPr>
            <a:spLocks noGrp="1"/>
          </p:cNvSpPr>
          <p:nvPr>
            <p:ph type="ftr" sz="quarter" idx="11"/>
          </p:nvPr>
        </p:nvSpPr>
        <p:spPr/>
        <p:txBody>
          <a:bodyPr/>
          <a:lstStyle/>
          <a:p>
            <a:r>
              <a:rPr lang="fr-FR"/>
              <a:t>Arduino Course - https://controlautomaticoeducacion.com/ </a:t>
            </a:r>
            <a:endParaRPr lang="es-419"/>
          </a:p>
        </p:txBody>
      </p:sp>
      <p:pic>
        <p:nvPicPr>
          <p:cNvPr id="1028" name="Picture 4" descr="Resultado de imagen para lm35">
            <a:extLst>
              <a:ext uri="{FF2B5EF4-FFF2-40B4-BE49-F238E27FC236}">
                <a16:creationId xmlns:a16="http://schemas.microsoft.com/office/drawing/2014/main" id="{8FDC3A54-C89E-48F5-8833-3363B21F42B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131793" y="1846369"/>
            <a:ext cx="368309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0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Imagem relacionada">
            <a:extLst>
              <a:ext uri="{FF2B5EF4-FFF2-40B4-BE49-F238E27FC236}">
                <a16:creationId xmlns:a16="http://schemas.microsoft.com/office/drawing/2014/main" id="{620945A5-D27A-4A92-A1D4-F16E55DA7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01" y="-754743"/>
            <a:ext cx="3940581" cy="394058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m para hernando barragan wiring">
            <a:extLst>
              <a:ext uri="{FF2B5EF4-FFF2-40B4-BE49-F238E27FC236}">
                <a16:creationId xmlns:a16="http://schemas.microsoft.com/office/drawing/2014/main" id="{6EFD3A37-049F-4869-8F0B-C2762EC56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31" y="2988244"/>
            <a:ext cx="4255907" cy="332468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96253C8-5E3F-45E6-B5CD-8FFA7966F385}"/>
              </a:ext>
            </a:extLst>
          </p:cNvPr>
          <p:cNvSpPr txBox="1"/>
          <p:nvPr/>
        </p:nvSpPr>
        <p:spPr>
          <a:xfrm>
            <a:off x="1052605" y="2405848"/>
            <a:ext cx="3002681" cy="369332"/>
          </a:xfrm>
          <a:prstGeom prst="rect">
            <a:avLst/>
          </a:prstGeom>
          <a:noFill/>
        </p:spPr>
        <p:txBody>
          <a:bodyPr wrap="none" rtlCol="0">
            <a:spAutoFit/>
          </a:bodyPr>
          <a:lstStyle/>
          <a:p>
            <a:r>
              <a:rPr lang="en-US" b="1" dirty="0"/>
              <a:t>HERNANDO BARRAGÁN</a:t>
            </a:r>
          </a:p>
        </p:txBody>
      </p:sp>
      <p:pic>
        <p:nvPicPr>
          <p:cNvPr id="10244" name="Picture 4" descr="Resultado de imagem para hernando barragan wiring">
            <a:extLst>
              <a:ext uri="{FF2B5EF4-FFF2-40B4-BE49-F238E27FC236}">
                <a16:creationId xmlns:a16="http://schemas.microsoft.com/office/drawing/2014/main" id="{51D53E5A-7984-4847-8145-D96359323B3D}"/>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bwMode="auto">
          <a:xfrm>
            <a:off x="6917645" y="3429000"/>
            <a:ext cx="3605212" cy="238442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esultado de imagem para ARDUINO">
            <a:extLst>
              <a:ext uri="{FF2B5EF4-FFF2-40B4-BE49-F238E27FC236}">
                <a16:creationId xmlns:a16="http://schemas.microsoft.com/office/drawing/2014/main" id="{86D99F61-5E4B-4DCB-9117-F815FAFAD5E7}"/>
              </a:ext>
            </a:extLst>
          </p:cNvPr>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bwMode="auto">
          <a:xfrm>
            <a:off x="7187520" y="537144"/>
            <a:ext cx="3335337" cy="245110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FA86A535-F05B-4D51-8216-01E9BE0DA771}"/>
              </a:ext>
            </a:extLst>
          </p:cNvPr>
          <p:cNvSpPr txBox="1"/>
          <p:nvPr/>
        </p:nvSpPr>
        <p:spPr>
          <a:xfrm>
            <a:off x="4865385" y="366296"/>
            <a:ext cx="1443024" cy="923330"/>
          </a:xfrm>
          <a:prstGeom prst="rect">
            <a:avLst/>
          </a:prstGeom>
          <a:noFill/>
        </p:spPr>
        <p:txBody>
          <a:bodyPr wrap="none" rtlCol="0">
            <a:spAutoFit/>
          </a:bodyPr>
          <a:lstStyle/>
          <a:p>
            <a:pPr algn="ctr"/>
            <a:r>
              <a:rPr lang="en-US" b="1" dirty="0"/>
              <a:t>Processing</a:t>
            </a:r>
          </a:p>
          <a:p>
            <a:pPr algn="ctr"/>
            <a:r>
              <a:rPr lang="en-US" b="1" dirty="0"/>
              <a:t>MIT</a:t>
            </a:r>
          </a:p>
          <a:p>
            <a:pPr algn="ctr"/>
            <a:r>
              <a:rPr lang="en-US" b="1" dirty="0"/>
              <a:t>C++</a:t>
            </a:r>
          </a:p>
        </p:txBody>
      </p:sp>
      <p:sp>
        <p:nvSpPr>
          <p:cNvPr id="2" name="Footer Placeholder 1">
            <a:extLst>
              <a:ext uri="{FF2B5EF4-FFF2-40B4-BE49-F238E27FC236}">
                <a16:creationId xmlns:a16="http://schemas.microsoft.com/office/drawing/2014/main" id="{8CBD19FD-FDFA-E95F-DBB0-49321F7C361B}"/>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953626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5F529-944C-49B5-9376-A23A1DD15A1A}"/>
              </a:ext>
            </a:extLst>
          </p:cNvPr>
          <p:cNvSpPr>
            <a:spLocks noGrp="1"/>
          </p:cNvSpPr>
          <p:nvPr>
            <p:ph type="ctrTitle"/>
          </p:nvPr>
        </p:nvSpPr>
        <p:spPr/>
        <p:txBody>
          <a:bodyPr/>
          <a:lstStyle/>
          <a:p>
            <a:pPr algn="ctr"/>
            <a:r>
              <a:rPr lang="en-US" b="1" dirty="0">
                <a:solidFill>
                  <a:srgbClr val="FF0000"/>
                </a:solidFill>
              </a:rPr>
              <a:t>Using </a:t>
            </a:r>
            <a:r>
              <a:rPr lang="en-US" b="1" dirty="0" err="1">
                <a:solidFill>
                  <a:srgbClr val="FF0000"/>
                </a:solidFill>
              </a:rPr>
              <a:t>millis</a:t>
            </a:r>
            <a:r>
              <a:rPr lang="en-US" b="1" dirty="0">
                <a:solidFill>
                  <a:srgbClr val="FF0000"/>
                </a:solidFill>
              </a:rPr>
              <a:t>() for Time Control in Arduino</a:t>
            </a:r>
            <a:endParaRPr lang="pt-BR" b="1" dirty="0">
              <a:solidFill>
                <a:srgbClr val="FF0000"/>
              </a:solidFill>
            </a:endParaRPr>
          </a:p>
        </p:txBody>
      </p:sp>
      <p:sp>
        <p:nvSpPr>
          <p:cNvPr id="3" name="Subtítulo 2">
            <a:extLst>
              <a:ext uri="{FF2B5EF4-FFF2-40B4-BE49-F238E27FC236}">
                <a16:creationId xmlns:a16="http://schemas.microsoft.com/office/drawing/2014/main" id="{00AFD039-6C58-4BCD-A30B-0F20763E088B}"/>
              </a:ext>
            </a:extLst>
          </p:cNvPr>
          <p:cNvSpPr>
            <a:spLocks noGrp="1"/>
          </p:cNvSpPr>
          <p:nvPr>
            <p:ph type="subTitle" idx="1"/>
          </p:nvPr>
        </p:nvSpPr>
        <p:spPr/>
        <p:txBody>
          <a:bodyPr/>
          <a:lstStyle/>
          <a:p>
            <a:pPr algn="ctr"/>
            <a:r>
              <a:rPr lang="pt-BR" dirty="0"/>
              <a:t>SERGIO ANDRES CASTAÑO GIRALDO</a:t>
            </a:r>
          </a:p>
        </p:txBody>
      </p:sp>
      <p:sp>
        <p:nvSpPr>
          <p:cNvPr id="4" name="Marcador de pie de página 3">
            <a:extLst>
              <a:ext uri="{FF2B5EF4-FFF2-40B4-BE49-F238E27FC236}">
                <a16:creationId xmlns:a16="http://schemas.microsoft.com/office/drawing/2014/main" id="{872F9D4A-D6DF-4FFE-BFFC-75437EA6E5A2}"/>
              </a:ext>
            </a:extLst>
          </p:cNvPr>
          <p:cNvSpPr>
            <a:spLocks noGrp="1"/>
          </p:cNvSpPr>
          <p:nvPr>
            <p:ph type="ftr" sz="quarter" idx="11"/>
          </p:nvPr>
        </p:nvSpPr>
        <p:spPr/>
        <p:txBody>
          <a:bodyPr/>
          <a:lstStyle/>
          <a:p>
            <a:r>
              <a:rPr lang="fr-FR"/>
              <a:t>Arduino Course - https://controlautomaticoeducacion.com/ </a:t>
            </a:r>
            <a:endParaRPr lang="pt-BR"/>
          </a:p>
        </p:txBody>
      </p:sp>
      <p:pic>
        <p:nvPicPr>
          <p:cNvPr id="6" name="Imagen 5" descr="Imagen que contiene objeto, kit de primeros auxilios&#10;&#10;Descripción generada automáticamente">
            <a:extLst>
              <a:ext uri="{FF2B5EF4-FFF2-40B4-BE49-F238E27FC236}">
                <a16:creationId xmlns:a16="http://schemas.microsoft.com/office/drawing/2014/main" id="{D162D669-4CE4-436A-AF48-552EF8A24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25" y="276842"/>
            <a:ext cx="2007981" cy="1366543"/>
          </a:xfrm>
          <a:prstGeom prst="rect">
            <a:avLst/>
          </a:prstGeom>
        </p:spPr>
      </p:pic>
    </p:spTree>
    <p:extLst>
      <p:ext uri="{BB962C8B-B14F-4D97-AF65-F5344CB8AC3E}">
        <p14:creationId xmlns:p14="http://schemas.microsoft.com/office/powerpoint/2010/main" val="419399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6891C4-D7D2-4CCC-9BA2-007E304AE26F}"/>
              </a:ext>
            </a:extLst>
          </p:cNvPr>
          <p:cNvSpPr>
            <a:spLocks noGrp="1"/>
          </p:cNvSpPr>
          <p:nvPr>
            <p:ph type="title"/>
          </p:nvPr>
        </p:nvSpPr>
        <p:spPr/>
        <p:txBody>
          <a:bodyPr/>
          <a:lstStyle/>
          <a:p>
            <a:pPr algn="l"/>
            <a:r>
              <a:rPr lang="pt-BR" b="1" i="0" dirty="0">
                <a:solidFill>
                  <a:srgbClr val="FF0000"/>
                </a:solidFill>
                <a:effectLst/>
                <a:latin typeface="Söhne"/>
              </a:rPr>
              <a:t>Introduction</a:t>
            </a:r>
          </a:p>
        </p:txBody>
      </p:sp>
      <p:sp>
        <p:nvSpPr>
          <p:cNvPr id="3" name="Marcador de contenido 2">
            <a:extLst>
              <a:ext uri="{FF2B5EF4-FFF2-40B4-BE49-F238E27FC236}">
                <a16:creationId xmlns:a16="http://schemas.microsoft.com/office/drawing/2014/main" id="{D4838575-09B8-4755-86BB-7548ECD65DC0}"/>
              </a:ext>
            </a:extLst>
          </p:cNvPr>
          <p:cNvSpPr>
            <a:spLocks noGrp="1"/>
          </p:cNvSpPr>
          <p:nvPr>
            <p:ph idx="1"/>
          </p:nvPr>
        </p:nvSpPr>
        <p:spPr/>
        <p:txBody>
          <a:bodyPr>
            <a:normAutofit/>
          </a:bodyPr>
          <a:lstStyle/>
          <a:p>
            <a:pPr marL="457200" indent="-457200" algn="just" fontAlgn="t">
              <a:buFont typeface="+mj-lt"/>
              <a:buAutoNum type="arabicPeriod"/>
            </a:pPr>
            <a:r>
              <a:rPr lang="en-US" b="1" dirty="0" err="1"/>
              <a:t>millis</a:t>
            </a:r>
            <a:r>
              <a:rPr lang="en-US" b="1" dirty="0"/>
              <a:t>() </a:t>
            </a:r>
            <a:r>
              <a:rPr lang="en-US" dirty="0"/>
              <a:t>is a built-in Arduino function that returns the number of milliseconds that have elapsed since the Arduino board began running the current program.</a:t>
            </a:r>
          </a:p>
          <a:p>
            <a:pPr marL="457200" indent="-457200" algn="just" fontAlgn="t">
              <a:buFont typeface="+mj-lt"/>
              <a:buAutoNum type="arabicPeriod"/>
            </a:pPr>
            <a:r>
              <a:rPr lang="en-US" dirty="0"/>
              <a:t>Return Type: </a:t>
            </a:r>
            <a:r>
              <a:rPr lang="en-US" dirty="0" err="1"/>
              <a:t>millis</a:t>
            </a:r>
            <a:r>
              <a:rPr lang="en-US" dirty="0"/>
              <a:t>() returns an unsigned long, commonly denoted as </a:t>
            </a:r>
            <a:r>
              <a:rPr lang="en-US" b="1" dirty="0"/>
              <a:t>uint32_t,</a:t>
            </a:r>
            <a:r>
              <a:rPr lang="en-US" dirty="0"/>
              <a:t> which can hold a value up to approximately 50 days in milliseconds.</a:t>
            </a:r>
          </a:p>
          <a:p>
            <a:pPr marL="457200" indent="-457200" algn="just" fontAlgn="t">
              <a:buFont typeface="+mj-lt"/>
              <a:buAutoNum type="arabicPeriod"/>
            </a:pPr>
            <a:r>
              <a:rPr lang="en-US" b="1" dirty="0"/>
              <a:t>Non-blocking Nature: </a:t>
            </a:r>
            <a:r>
              <a:rPr lang="en-US" dirty="0"/>
              <a:t>"Unlike </a:t>
            </a:r>
            <a:r>
              <a:rPr lang="en-US" b="1" dirty="0"/>
              <a:t>delay(), </a:t>
            </a:r>
            <a:r>
              <a:rPr lang="en-US" dirty="0" err="1"/>
              <a:t>millis</a:t>
            </a:r>
            <a:r>
              <a:rPr lang="en-US" dirty="0"/>
              <a:t>() is non-blocking, meaning it simply provides the current elapsed time without pausing the program's execution.</a:t>
            </a:r>
          </a:p>
          <a:p>
            <a:pPr marL="457200" indent="-457200" algn="just" fontAlgn="t">
              <a:buFont typeface="+mj-lt"/>
              <a:buAutoNum type="arabicPeriod"/>
            </a:pPr>
            <a:r>
              <a:rPr lang="en-US" b="1" dirty="0"/>
              <a:t>System Clock: </a:t>
            </a:r>
            <a:r>
              <a:rPr lang="en-US" dirty="0"/>
              <a:t>The function is tied to the microcontroller's internal clock, making it a reliable source for measuring elapsed time.</a:t>
            </a:r>
          </a:p>
          <a:p>
            <a:pPr marL="457200" indent="-457200" algn="just" fontAlgn="t">
              <a:buFont typeface="+mj-lt"/>
              <a:buAutoNum type="arabicPeriod"/>
            </a:pPr>
            <a:r>
              <a:rPr lang="en-US" b="1" dirty="0"/>
              <a:t>Usage Context: </a:t>
            </a:r>
            <a:r>
              <a:rPr lang="en-US" dirty="0" err="1"/>
              <a:t>millis</a:t>
            </a:r>
            <a:r>
              <a:rPr lang="en-US" dirty="0"/>
              <a:t>() is commonly used for scheduling tasks, multitasking, and managing time intervals without blocking code execution."</a:t>
            </a:r>
          </a:p>
        </p:txBody>
      </p:sp>
      <p:sp>
        <p:nvSpPr>
          <p:cNvPr id="4" name="Marcador de pie de página 3">
            <a:extLst>
              <a:ext uri="{FF2B5EF4-FFF2-40B4-BE49-F238E27FC236}">
                <a16:creationId xmlns:a16="http://schemas.microsoft.com/office/drawing/2014/main" id="{E7C0CF18-91A5-4B96-9DA9-1A894BBE6C92}"/>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7461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7703D7-D9A6-4C7E-BBE8-534403AE9821}"/>
              </a:ext>
            </a:extLst>
          </p:cNvPr>
          <p:cNvSpPr>
            <a:spLocks noGrp="1"/>
          </p:cNvSpPr>
          <p:nvPr>
            <p:ph type="title"/>
          </p:nvPr>
        </p:nvSpPr>
        <p:spPr/>
        <p:txBody>
          <a:bodyPr/>
          <a:lstStyle/>
          <a:p>
            <a:r>
              <a:rPr lang="pt-BR" b="1" dirty="0">
                <a:solidFill>
                  <a:srgbClr val="FF0000"/>
                </a:solidFill>
              </a:rPr>
              <a:t>Example</a:t>
            </a:r>
            <a:endParaRPr lang="pt-BR" dirty="0"/>
          </a:p>
        </p:txBody>
      </p:sp>
      <p:sp>
        <p:nvSpPr>
          <p:cNvPr id="6" name="Marcador de contenido 5">
            <a:extLst>
              <a:ext uri="{FF2B5EF4-FFF2-40B4-BE49-F238E27FC236}">
                <a16:creationId xmlns:a16="http://schemas.microsoft.com/office/drawing/2014/main" id="{706F4190-14DB-4AB9-AAE0-B0E7FD880C6A}"/>
              </a:ext>
            </a:extLst>
          </p:cNvPr>
          <p:cNvSpPr>
            <a:spLocks noGrp="1"/>
          </p:cNvSpPr>
          <p:nvPr>
            <p:ph sz="half" idx="2"/>
          </p:nvPr>
        </p:nvSpPr>
        <p:spPr/>
        <p:txBody>
          <a:bodyPr>
            <a:normAutofit lnSpcReduction="10000"/>
          </a:bodyPr>
          <a:lstStyle/>
          <a:p>
            <a:pPr algn="just"/>
            <a:r>
              <a:rPr lang="en-US" dirty="0">
                <a:solidFill>
                  <a:srgbClr val="FF0000"/>
                </a:solidFill>
              </a:rPr>
              <a:t>static uint32_t </a:t>
            </a:r>
            <a:r>
              <a:rPr lang="en-US" dirty="0"/>
              <a:t>last </a:t>
            </a:r>
            <a:r>
              <a:rPr lang="en-US" dirty="0">
                <a:solidFill>
                  <a:srgbClr val="FF0000"/>
                </a:solidFill>
              </a:rPr>
              <a:t>= 0</a:t>
            </a:r>
            <a:r>
              <a:rPr lang="en-US" dirty="0"/>
              <a:t>;</a:t>
            </a:r>
          </a:p>
          <a:p>
            <a:pPr lvl="1" algn="just"/>
            <a:r>
              <a:rPr lang="en-US" dirty="0"/>
              <a:t>Declares a static variable last to store the last recorded time. Being static, it retains its value between successive calls.</a:t>
            </a:r>
          </a:p>
          <a:p>
            <a:pPr algn="just"/>
            <a:r>
              <a:rPr lang="en-US" dirty="0">
                <a:solidFill>
                  <a:srgbClr val="FF0000"/>
                </a:solidFill>
              </a:rPr>
              <a:t>uint32_t </a:t>
            </a:r>
            <a:r>
              <a:rPr lang="en-US" dirty="0"/>
              <a:t>interval = </a:t>
            </a:r>
            <a:r>
              <a:rPr lang="en-US" b="1" dirty="0"/>
              <a:t>1000</a:t>
            </a:r>
            <a:r>
              <a:rPr lang="en-US" dirty="0"/>
              <a:t>;</a:t>
            </a:r>
          </a:p>
          <a:p>
            <a:pPr lvl="1" algn="just"/>
            <a:r>
              <a:rPr lang="en-US" dirty="0"/>
              <a:t>Sets an interval of 1000 milliseconds (1 second).</a:t>
            </a:r>
          </a:p>
          <a:p>
            <a:pPr algn="just"/>
            <a:r>
              <a:rPr lang="en-US" dirty="0">
                <a:solidFill>
                  <a:srgbClr val="FF0000"/>
                </a:solidFill>
              </a:rPr>
              <a:t>if</a:t>
            </a:r>
            <a:r>
              <a:rPr lang="en-US" dirty="0"/>
              <a:t> (</a:t>
            </a:r>
            <a:r>
              <a:rPr lang="en-US" dirty="0" err="1">
                <a:solidFill>
                  <a:srgbClr val="002060"/>
                </a:solidFill>
              </a:rPr>
              <a:t>millis</a:t>
            </a:r>
            <a:r>
              <a:rPr lang="en-US" dirty="0"/>
              <a:t>() - last &gt;= interval) {</a:t>
            </a:r>
          </a:p>
          <a:p>
            <a:pPr lvl="1" algn="just"/>
            <a:r>
              <a:rPr lang="en-US" dirty="0"/>
              <a:t>Checks whether enough time has passed since the last time the code within the if block was executed.</a:t>
            </a:r>
          </a:p>
          <a:p>
            <a:pPr algn="just"/>
            <a:r>
              <a:rPr lang="en-US" dirty="0"/>
              <a:t>last += interval;</a:t>
            </a:r>
          </a:p>
          <a:p>
            <a:pPr lvl="1" algn="just"/>
            <a:r>
              <a:rPr lang="en-US" dirty="0"/>
              <a:t>Updates the last variable to reflect the new "last recorded time."</a:t>
            </a:r>
            <a:endParaRPr lang="pt-BR" dirty="0"/>
          </a:p>
        </p:txBody>
      </p:sp>
      <p:sp>
        <p:nvSpPr>
          <p:cNvPr id="4" name="Marcador de pie de página 3">
            <a:extLst>
              <a:ext uri="{FF2B5EF4-FFF2-40B4-BE49-F238E27FC236}">
                <a16:creationId xmlns:a16="http://schemas.microsoft.com/office/drawing/2014/main" id="{6B50CB3A-7999-4FAE-9439-AB8592346C3F}"/>
              </a:ext>
            </a:extLst>
          </p:cNvPr>
          <p:cNvSpPr>
            <a:spLocks noGrp="1"/>
          </p:cNvSpPr>
          <p:nvPr>
            <p:ph type="ftr" sz="quarter" idx="11"/>
          </p:nvPr>
        </p:nvSpPr>
        <p:spPr/>
        <p:txBody>
          <a:bodyPr/>
          <a:lstStyle/>
          <a:p>
            <a:r>
              <a:rPr lang="fr-FR"/>
              <a:t>Arduino Course - https://controlautomaticoeducacion.com/ </a:t>
            </a:r>
            <a:endParaRPr lang="es-419"/>
          </a:p>
        </p:txBody>
      </p:sp>
      <p:sp>
        <p:nvSpPr>
          <p:cNvPr id="8" name="Flecha: a la derecha 7">
            <a:extLst>
              <a:ext uri="{FF2B5EF4-FFF2-40B4-BE49-F238E27FC236}">
                <a16:creationId xmlns:a16="http://schemas.microsoft.com/office/drawing/2014/main" id="{99862935-D34F-456C-95CF-558EA415E694}"/>
              </a:ext>
            </a:extLst>
          </p:cNvPr>
          <p:cNvSpPr/>
          <p:nvPr/>
        </p:nvSpPr>
        <p:spPr>
          <a:xfrm>
            <a:off x="605106" y="2912070"/>
            <a:ext cx="308344" cy="3402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Content Placeholder 12" descr="A black screen with white text&#10;&#10;Description automatically generated">
            <a:extLst>
              <a:ext uri="{FF2B5EF4-FFF2-40B4-BE49-F238E27FC236}">
                <a16:creationId xmlns:a16="http://schemas.microsoft.com/office/drawing/2014/main" id="{A89344F8-9671-6839-6017-1818CCA256F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35369" y="2039708"/>
            <a:ext cx="4938712" cy="1370796"/>
          </a:xfrm>
        </p:spPr>
      </p:pic>
    </p:spTree>
    <p:extLst>
      <p:ext uri="{BB962C8B-B14F-4D97-AF65-F5344CB8AC3E}">
        <p14:creationId xmlns:p14="http://schemas.microsoft.com/office/powerpoint/2010/main" val="41227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5F529-944C-49B5-9376-A23A1DD15A1A}"/>
              </a:ext>
            </a:extLst>
          </p:cNvPr>
          <p:cNvSpPr>
            <a:spLocks noGrp="1"/>
          </p:cNvSpPr>
          <p:nvPr>
            <p:ph type="ctrTitle"/>
          </p:nvPr>
        </p:nvSpPr>
        <p:spPr/>
        <p:txBody>
          <a:bodyPr/>
          <a:lstStyle/>
          <a:p>
            <a:pPr algn="ctr"/>
            <a:r>
              <a:rPr lang="pt-BR" b="1" dirty="0">
                <a:solidFill>
                  <a:srgbClr val="FF0000"/>
                </a:solidFill>
              </a:rPr>
              <a:t>PWM with Arduino</a:t>
            </a:r>
          </a:p>
        </p:txBody>
      </p:sp>
      <p:sp>
        <p:nvSpPr>
          <p:cNvPr id="3" name="Subtítulo 2">
            <a:extLst>
              <a:ext uri="{FF2B5EF4-FFF2-40B4-BE49-F238E27FC236}">
                <a16:creationId xmlns:a16="http://schemas.microsoft.com/office/drawing/2014/main" id="{00AFD039-6C58-4BCD-A30B-0F20763E088B}"/>
              </a:ext>
            </a:extLst>
          </p:cNvPr>
          <p:cNvSpPr>
            <a:spLocks noGrp="1"/>
          </p:cNvSpPr>
          <p:nvPr>
            <p:ph type="subTitle" idx="1"/>
          </p:nvPr>
        </p:nvSpPr>
        <p:spPr/>
        <p:txBody>
          <a:bodyPr/>
          <a:lstStyle/>
          <a:p>
            <a:pPr algn="ctr"/>
            <a:r>
              <a:rPr lang="pt-BR" dirty="0"/>
              <a:t>SERGIO ANDRES CASTAÑO GIRALDO</a:t>
            </a:r>
          </a:p>
        </p:txBody>
      </p:sp>
      <p:sp>
        <p:nvSpPr>
          <p:cNvPr id="4" name="Marcador de pie de página 3">
            <a:extLst>
              <a:ext uri="{FF2B5EF4-FFF2-40B4-BE49-F238E27FC236}">
                <a16:creationId xmlns:a16="http://schemas.microsoft.com/office/drawing/2014/main" id="{872F9D4A-D6DF-4FFE-BFFC-75437EA6E5A2}"/>
              </a:ext>
            </a:extLst>
          </p:cNvPr>
          <p:cNvSpPr>
            <a:spLocks noGrp="1"/>
          </p:cNvSpPr>
          <p:nvPr>
            <p:ph type="ftr" sz="quarter" idx="11"/>
          </p:nvPr>
        </p:nvSpPr>
        <p:spPr/>
        <p:txBody>
          <a:bodyPr/>
          <a:lstStyle/>
          <a:p>
            <a:r>
              <a:rPr lang="fr-FR"/>
              <a:t>Arduino Course - https://controlautomaticoeducacion.com/ </a:t>
            </a:r>
            <a:endParaRPr lang="pt-BR"/>
          </a:p>
        </p:txBody>
      </p:sp>
      <p:pic>
        <p:nvPicPr>
          <p:cNvPr id="6" name="Imagen 5" descr="Imagen que contiene objeto, kit de primeros auxilios&#10;&#10;Descripción generada automáticamente">
            <a:extLst>
              <a:ext uri="{FF2B5EF4-FFF2-40B4-BE49-F238E27FC236}">
                <a16:creationId xmlns:a16="http://schemas.microsoft.com/office/drawing/2014/main" id="{D162D669-4CE4-436A-AF48-552EF8A24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25" y="276842"/>
            <a:ext cx="2007981" cy="1366543"/>
          </a:xfrm>
          <a:prstGeom prst="rect">
            <a:avLst/>
          </a:prstGeom>
        </p:spPr>
      </p:pic>
    </p:spTree>
    <p:extLst>
      <p:ext uri="{BB962C8B-B14F-4D97-AF65-F5344CB8AC3E}">
        <p14:creationId xmlns:p14="http://schemas.microsoft.com/office/powerpoint/2010/main" val="2821406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D84956-CA5E-490B-9EF2-6229C0B1EA46}"/>
              </a:ext>
            </a:extLst>
          </p:cNvPr>
          <p:cNvSpPr>
            <a:spLocks noGrp="1"/>
          </p:cNvSpPr>
          <p:nvPr>
            <p:ph type="title"/>
          </p:nvPr>
        </p:nvSpPr>
        <p:spPr/>
        <p:txBody>
          <a:bodyPr/>
          <a:lstStyle/>
          <a:p>
            <a:r>
              <a:rPr lang="pt-BR" b="1" dirty="0">
                <a:solidFill>
                  <a:srgbClr val="FF0000"/>
                </a:solidFill>
              </a:rPr>
              <a:t>PWM with Arduino</a:t>
            </a:r>
          </a:p>
        </p:txBody>
      </p:sp>
      <p:sp>
        <p:nvSpPr>
          <p:cNvPr id="6" name="Marcador de contenido 5">
            <a:extLst>
              <a:ext uri="{FF2B5EF4-FFF2-40B4-BE49-F238E27FC236}">
                <a16:creationId xmlns:a16="http://schemas.microsoft.com/office/drawing/2014/main" id="{8C3CC455-1399-48B4-93CB-418140ACF593}"/>
              </a:ext>
            </a:extLst>
          </p:cNvPr>
          <p:cNvSpPr>
            <a:spLocks noGrp="1"/>
          </p:cNvSpPr>
          <p:nvPr>
            <p:ph idx="1"/>
          </p:nvPr>
        </p:nvSpPr>
        <p:spPr/>
        <p:txBody>
          <a:bodyPr/>
          <a:lstStyle/>
          <a:p>
            <a:r>
              <a:rPr lang="en-US" dirty="0"/>
              <a:t>The PWM signal with Arduino is generated on the pins marked with the symbol (~). On most commercially available Arduino boards (those with the core ATmega168 or ATmega328 microcontroller), the PWM outputs, also known as PWM Output Arduino, are located on pins 3, 5, 6, 9, 10, and 11. On the Arduino Mega, this functionality extends from pin 2 to 13 and from 44 to 46.</a:t>
            </a:r>
            <a:endParaRPr lang="pt-BR" dirty="0"/>
          </a:p>
        </p:txBody>
      </p:sp>
      <p:sp>
        <p:nvSpPr>
          <p:cNvPr id="5" name="Marcador de pie de página 4">
            <a:extLst>
              <a:ext uri="{FF2B5EF4-FFF2-40B4-BE49-F238E27FC236}">
                <a16:creationId xmlns:a16="http://schemas.microsoft.com/office/drawing/2014/main" id="{ED788C21-A6E9-45B8-AEE0-E0533B824E52}"/>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Resultado de imagen para pines digitales arduino">
            <a:extLst>
              <a:ext uri="{FF2B5EF4-FFF2-40B4-BE49-F238E27FC236}">
                <a16:creationId xmlns:a16="http://schemas.microsoft.com/office/drawing/2014/main" id="{F25076E5-D6F5-4349-AD25-384108FBD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916" y="3590796"/>
            <a:ext cx="5790251" cy="2646972"/>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EF12717E-C77D-4105-A5C8-9AEB22392735}"/>
              </a:ext>
            </a:extLst>
          </p:cNvPr>
          <p:cNvSpPr/>
          <p:nvPr/>
        </p:nvSpPr>
        <p:spPr>
          <a:xfrm>
            <a:off x="599916" y="3590796"/>
            <a:ext cx="5790251" cy="726023"/>
          </a:xfrm>
          <a:prstGeom prst="rect">
            <a:avLst/>
          </a:prstGeom>
          <a:solidFill>
            <a:srgbClr val="FE65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000" dirty="0"/>
              <a:t>PINOS PWM</a:t>
            </a:r>
          </a:p>
        </p:txBody>
      </p:sp>
      <p:sp>
        <p:nvSpPr>
          <p:cNvPr id="8" name="Rectángulo: esquinas redondeadas 7">
            <a:extLst>
              <a:ext uri="{FF2B5EF4-FFF2-40B4-BE49-F238E27FC236}">
                <a16:creationId xmlns:a16="http://schemas.microsoft.com/office/drawing/2014/main" id="{DD31A371-5666-420F-82E1-90373BE8FE93}"/>
              </a:ext>
            </a:extLst>
          </p:cNvPr>
          <p:cNvSpPr/>
          <p:nvPr/>
        </p:nvSpPr>
        <p:spPr>
          <a:xfrm>
            <a:off x="2743200" y="4316819"/>
            <a:ext cx="797442" cy="882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ángulo: esquinas redondeadas 9">
            <a:extLst>
              <a:ext uri="{FF2B5EF4-FFF2-40B4-BE49-F238E27FC236}">
                <a16:creationId xmlns:a16="http://schemas.microsoft.com/office/drawing/2014/main" id="{039C380D-99D8-47F0-B792-A866A60AF5F8}"/>
              </a:ext>
            </a:extLst>
          </p:cNvPr>
          <p:cNvSpPr/>
          <p:nvPr/>
        </p:nvSpPr>
        <p:spPr>
          <a:xfrm>
            <a:off x="4038006" y="4316819"/>
            <a:ext cx="470199" cy="882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ctángulo: esquinas redondeadas 10">
            <a:extLst>
              <a:ext uri="{FF2B5EF4-FFF2-40B4-BE49-F238E27FC236}">
                <a16:creationId xmlns:a16="http://schemas.microsoft.com/office/drawing/2014/main" id="{B2D33986-8E06-4A3B-8DA9-DA730C3CCE0F}"/>
              </a:ext>
            </a:extLst>
          </p:cNvPr>
          <p:cNvSpPr/>
          <p:nvPr/>
        </p:nvSpPr>
        <p:spPr>
          <a:xfrm>
            <a:off x="4688356" y="4316819"/>
            <a:ext cx="261682" cy="882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Resultado de imagen para PWM SIGNAL">
            <a:extLst>
              <a:ext uri="{FF2B5EF4-FFF2-40B4-BE49-F238E27FC236}">
                <a16:creationId xmlns:a16="http://schemas.microsoft.com/office/drawing/2014/main" id="{EA198280-8D31-4B4A-BA7F-AAFA369F7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223" y="3403203"/>
            <a:ext cx="4098497" cy="281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2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8"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2592-C103-48EC-BC95-6BDE208F0EE8}"/>
              </a:ext>
            </a:extLst>
          </p:cNvPr>
          <p:cNvSpPr>
            <a:spLocks noGrp="1"/>
          </p:cNvSpPr>
          <p:nvPr>
            <p:ph type="title"/>
          </p:nvPr>
        </p:nvSpPr>
        <p:spPr/>
        <p:txBody>
          <a:bodyPr/>
          <a:lstStyle/>
          <a:p>
            <a:r>
              <a:rPr lang="pt-BR" b="1" dirty="0">
                <a:solidFill>
                  <a:srgbClr val="FF0000"/>
                </a:solidFill>
              </a:rPr>
              <a:t>PWM with Arduino</a:t>
            </a:r>
            <a:endParaRPr lang="pt-BR" dirty="0"/>
          </a:p>
        </p:txBody>
      </p:sp>
      <p:sp>
        <p:nvSpPr>
          <p:cNvPr id="3" name="Marcador de contenido 2">
            <a:extLst>
              <a:ext uri="{FF2B5EF4-FFF2-40B4-BE49-F238E27FC236}">
                <a16:creationId xmlns:a16="http://schemas.microsoft.com/office/drawing/2014/main" id="{2FEC13CE-CA75-464A-A237-676BA2D371F8}"/>
              </a:ext>
            </a:extLst>
          </p:cNvPr>
          <p:cNvSpPr>
            <a:spLocks noGrp="1"/>
          </p:cNvSpPr>
          <p:nvPr>
            <p:ph idx="1"/>
          </p:nvPr>
        </p:nvSpPr>
        <p:spPr/>
        <p:txBody>
          <a:bodyPr/>
          <a:lstStyle/>
          <a:p>
            <a:r>
              <a:rPr lang="en-US" dirty="0"/>
              <a:t>The PWM signal with Arduino is a periodic signal (i.e., it repeats over time), and we can modify its duty cycle ("Duty Cycle" in English). This is significant because the average voltage applied to the load is proportional to the time the signal is maintained at 5V. With this capability, various applications can be realized, such as controlling the brightness of an LED (PWM Led Arduino), the speed of a motor (PWM Arduino Motor), and regulating heating resistors through solid-state relays, among others.</a:t>
            </a:r>
            <a:endParaRPr lang="pt-BR" dirty="0"/>
          </a:p>
        </p:txBody>
      </p:sp>
      <p:sp>
        <p:nvSpPr>
          <p:cNvPr id="4" name="Marcador de pie de página 3">
            <a:extLst>
              <a:ext uri="{FF2B5EF4-FFF2-40B4-BE49-F238E27FC236}">
                <a16:creationId xmlns:a16="http://schemas.microsoft.com/office/drawing/2014/main" id="{8C46CF80-2BE7-45B5-9206-FBE3CB8B06C9}"/>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Resultado de imagen para PWM Led Arduino gif">
            <a:extLst>
              <a:ext uri="{FF2B5EF4-FFF2-40B4-BE49-F238E27FC236}">
                <a16:creationId xmlns:a16="http://schemas.microsoft.com/office/drawing/2014/main" id="{E61008A1-7F93-40E6-91B1-3C5D621C74A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77500" y="3687644"/>
            <a:ext cx="5497960" cy="317035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73B1552F-2B40-4BC2-BEA5-58374DA23EB0}"/>
              </a:ext>
            </a:extLst>
          </p:cNvPr>
          <p:cNvSpPr/>
          <p:nvPr/>
        </p:nvSpPr>
        <p:spPr>
          <a:xfrm>
            <a:off x="7563775" y="4021584"/>
            <a:ext cx="945214" cy="1553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083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94B20E-29DA-40E1-8094-3F9A6C7F240B}"/>
              </a:ext>
            </a:extLst>
          </p:cNvPr>
          <p:cNvSpPr>
            <a:spLocks noGrp="1"/>
          </p:cNvSpPr>
          <p:nvPr>
            <p:ph type="title"/>
          </p:nvPr>
        </p:nvSpPr>
        <p:spPr/>
        <p:txBody>
          <a:bodyPr/>
          <a:lstStyle/>
          <a:p>
            <a:r>
              <a:rPr lang="pt-BR" b="1" dirty="0">
                <a:solidFill>
                  <a:srgbClr val="FF0000"/>
                </a:solidFill>
              </a:rPr>
              <a:t>PWM LED</a:t>
            </a:r>
          </a:p>
        </p:txBody>
      </p:sp>
      <p:pic>
        <p:nvPicPr>
          <p:cNvPr id="6" name="Marcador de contenido 5" descr="Imagen que contiene electrónica, circuito&#10;&#10;Descripción generada automáticamente">
            <a:extLst>
              <a:ext uri="{FF2B5EF4-FFF2-40B4-BE49-F238E27FC236}">
                <a16:creationId xmlns:a16="http://schemas.microsoft.com/office/drawing/2014/main" id="{C3954EDB-638F-4F42-A6AE-DEF2148F0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3334" y="1846263"/>
            <a:ext cx="5465658" cy="4022725"/>
          </a:xfrm>
        </p:spPr>
      </p:pic>
      <p:sp>
        <p:nvSpPr>
          <p:cNvPr id="4" name="Marcador de pie de página 3">
            <a:extLst>
              <a:ext uri="{FF2B5EF4-FFF2-40B4-BE49-F238E27FC236}">
                <a16:creationId xmlns:a16="http://schemas.microsoft.com/office/drawing/2014/main" id="{958C364D-91E4-4333-A10B-10BDF8759C13}"/>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681343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9095E-9286-4FAA-B83E-0E6A866DBC1C}"/>
              </a:ext>
            </a:extLst>
          </p:cNvPr>
          <p:cNvSpPr>
            <a:spLocks noGrp="1"/>
          </p:cNvSpPr>
          <p:nvPr>
            <p:ph type="title"/>
          </p:nvPr>
        </p:nvSpPr>
        <p:spPr/>
        <p:txBody>
          <a:bodyPr/>
          <a:lstStyle/>
          <a:p>
            <a:r>
              <a:rPr lang="pt-BR" b="1" dirty="0">
                <a:solidFill>
                  <a:srgbClr val="FF0000"/>
                </a:solidFill>
              </a:rPr>
              <a:t>PWM DC MOTOR</a:t>
            </a:r>
            <a:endParaRPr lang="pt-BR" dirty="0"/>
          </a:p>
        </p:txBody>
      </p:sp>
      <p:pic>
        <p:nvPicPr>
          <p:cNvPr id="6" name="Marcador de contenido 5" descr="Imagen que contiene electrónica, circuito&#10;&#10;Descripción generada automáticamente">
            <a:extLst>
              <a:ext uri="{FF2B5EF4-FFF2-40B4-BE49-F238E27FC236}">
                <a16:creationId xmlns:a16="http://schemas.microsoft.com/office/drawing/2014/main" id="{CCFBE349-3472-4835-8FA8-FF4800582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7671" y="1846263"/>
            <a:ext cx="7996984" cy="4022725"/>
          </a:xfrm>
        </p:spPr>
      </p:pic>
      <p:sp>
        <p:nvSpPr>
          <p:cNvPr id="4" name="Marcador de pie de página 3">
            <a:extLst>
              <a:ext uri="{FF2B5EF4-FFF2-40B4-BE49-F238E27FC236}">
                <a16:creationId xmlns:a16="http://schemas.microsoft.com/office/drawing/2014/main" id="{41614D6E-EE3A-4EA0-8D92-854A01E89216}"/>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223552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E0CDD-E117-4DA6-9CEE-07B13B489B1D}"/>
              </a:ext>
            </a:extLst>
          </p:cNvPr>
          <p:cNvSpPr>
            <a:spLocks noGrp="1"/>
          </p:cNvSpPr>
          <p:nvPr>
            <p:ph type="ctrTitle"/>
          </p:nvPr>
        </p:nvSpPr>
        <p:spPr/>
        <p:txBody>
          <a:bodyPr/>
          <a:lstStyle/>
          <a:p>
            <a:r>
              <a:rPr lang="en-US" b="1" dirty="0">
                <a:solidFill>
                  <a:srgbClr val="FF0000"/>
                </a:solidFill>
              </a:rPr>
              <a:t>Digital Control</a:t>
            </a:r>
          </a:p>
        </p:txBody>
      </p:sp>
      <p:sp>
        <p:nvSpPr>
          <p:cNvPr id="3" name="Subtítulo 2">
            <a:extLst>
              <a:ext uri="{FF2B5EF4-FFF2-40B4-BE49-F238E27FC236}">
                <a16:creationId xmlns:a16="http://schemas.microsoft.com/office/drawing/2014/main" id="{12810419-70B7-4780-9D08-E7B0937BF165}"/>
              </a:ext>
            </a:extLst>
          </p:cNvPr>
          <p:cNvSpPr>
            <a:spLocks noGrp="1"/>
          </p:cNvSpPr>
          <p:nvPr>
            <p:ph type="subTitle" idx="1"/>
          </p:nvPr>
        </p:nvSpPr>
        <p:spPr/>
        <p:txBody>
          <a:bodyPr/>
          <a:lstStyle/>
          <a:p>
            <a:r>
              <a:rPr lang="en-US" dirty="0"/>
              <a:t>Sergio Andres </a:t>
            </a:r>
            <a:r>
              <a:rPr lang="en-US" dirty="0" err="1"/>
              <a:t>Castaño</a:t>
            </a:r>
            <a:r>
              <a:rPr lang="en-US" dirty="0"/>
              <a:t> </a:t>
            </a:r>
            <a:r>
              <a:rPr lang="en-US" dirty="0" err="1"/>
              <a:t>Giraldo</a:t>
            </a:r>
            <a:endParaRPr lang="en-US" dirty="0"/>
          </a:p>
        </p:txBody>
      </p:sp>
      <p:sp>
        <p:nvSpPr>
          <p:cNvPr id="4" name="Footer Placeholder 3">
            <a:extLst>
              <a:ext uri="{FF2B5EF4-FFF2-40B4-BE49-F238E27FC236}">
                <a16:creationId xmlns:a16="http://schemas.microsoft.com/office/drawing/2014/main" id="{37BB1722-7499-20C5-077F-0BBDA72CF2CF}"/>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415010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a:extLst>
              <a:ext uri="{FF2B5EF4-FFF2-40B4-BE49-F238E27FC236}">
                <a16:creationId xmlns:a16="http://schemas.microsoft.com/office/drawing/2014/main" id="{E9886417-0C1E-4372-A339-6CAA2E6B8563}"/>
              </a:ext>
            </a:extLst>
          </p:cNvPr>
          <p:cNvSpPr/>
          <p:nvPr/>
        </p:nvSpPr>
        <p:spPr>
          <a:xfrm>
            <a:off x="283036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3" name="2 Rectángulo">
                <a:extLst>
                  <a:ext uri="{FF2B5EF4-FFF2-40B4-BE49-F238E27FC236}">
                    <a16:creationId xmlns:a16="http://schemas.microsoft.com/office/drawing/2014/main" id="{836DBA04-81FC-4968-85AF-2C65DD29DA32}"/>
                  </a:ext>
                </a:extLst>
              </p:cNvPr>
              <p:cNvSpPr/>
              <p:nvPr/>
            </p:nvSpPr>
            <p:spPr>
              <a:xfrm>
                <a:off x="3745441" y="2924945"/>
                <a:ext cx="648072"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a:latin typeface="Cambria Math"/>
                        </a:rPr>
                        <m:t>C</m:t>
                      </m:r>
                      <m:r>
                        <a:rPr lang="pt-BR" sz="2000">
                          <a:latin typeface="Cambria Math"/>
                        </a:rPr>
                        <m:t>(</m:t>
                      </m:r>
                      <m:r>
                        <m:rPr>
                          <m:sty m:val="p"/>
                        </m:rPr>
                        <a:rPr lang="es-CO" sz="2000">
                          <a:latin typeface="Cambria Math"/>
                        </a:rPr>
                        <m:t>s</m:t>
                      </m:r>
                      <m:r>
                        <a:rPr lang="pt-BR" sz="2000">
                          <a:latin typeface="Cambria Math"/>
                        </a:rPr>
                        <m:t>)</m:t>
                      </m:r>
                    </m:oMath>
                  </m:oMathPara>
                </a14:m>
                <a:endParaRPr lang="es-CO" sz="2000" b="1" dirty="0"/>
              </a:p>
            </p:txBody>
          </p:sp>
        </mc:Choice>
        <mc:Fallback xmlns="">
          <p:sp>
            <p:nvSpPr>
              <p:cNvPr id="3" name="2 Rectángulo">
                <a:extLst>
                  <a:ext uri="{FF2B5EF4-FFF2-40B4-BE49-F238E27FC236}">
                    <a16:creationId xmlns:a16="http://schemas.microsoft.com/office/drawing/2014/main" id="{836DBA04-81FC-4968-85AF-2C65DD29DA32}"/>
                  </a:ext>
                </a:extLst>
              </p:cNvPr>
              <p:cNvSpPr>
                <a:spLocks noRot="1" noChangeAspect="1" noMove="1" noResize="1" noEditPoints="1" noAdjustHandles="1" noChangeArrowheads="1" noChangeShapeType="1" noTextEdit="1"/>
              </p:cNvSpPr>
              <p:nvPr/>
            </p:nvSpPr>
            <p:spPr>
              <a:xfrm>
                <a:off x="3745441" y="2924945"/>
                <a:ext cx="648072" cy="504055"/>
              </a:xfrm>
              <a:prstGeom prst="rect">
                <a:avLst/>
              </a:prstGeom>
              <a:blipFill>
                <a:blip r:embed="rId2"/>
                <a:stretch>
                  <a:fillRect l="-2752"/>
                </a:stretch>
              </a:blipFill>
            </p:spPr>
            <p:txBody>
              <a:bodyPr/>
              <a:lstStyle/>
              <a:p>
                <a:r>
                  <a:rPr lang="en-US">
                    <a:noFill/>
                  </a:rPr>
                  <a:t> </a:t>
                </a:r>
              </a:p>
            </p:txBody>
          </p:sp>
        </mc:Fallback>
      </mc:AlternateContent>
      <p:sp>
        <p:nvSpPr>
          <p:cNvPr id="4" name="3 Elipse">
            <a:extLst>
              <a:ext uri="{FF2B5EF4-FFF2-40B4-BE49-F238E27FC236}">
                <a16:creationId xmlns:a16="http://schemas.microsoft.com/office/drawing/2014/main" id="{2237F1B7-1114-43EA-9595-9BCF370E89CE}"/>
              </a:ext>
            </a:extLst>
          </p:cNvPr>
          <p:cNvSpPr/>
          <p:nvPr/>
        </p:nvSpPr>
        <p:spPr>
          <a:xfrm>
            <a:off x="491192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5" name="4 Rectángulo">
                <a:extLst>
                  <a:ext uri="{FF2B5EF4-FFF2-40B4-BE49-F238E27FC236}">
                    <a16:creationId xmlns:a16="http://schemas.microsoft.com/office/drawing/2014/main" id="{BE98C23E-DEF2-4DFE-9616-285E9F597AA9}"/>
                  </a:ext>
                </a:extLst>
              </p:cNvPr>
              <p:cNvSpPr/>
              <p:nvPr/>
            </p:nvSpPr>
            <p:spPr>
              <a:xfrm>
                <a:off x="6023992" y="2924945"/>
                <a:ext cx="792088"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a:latin typeface="Cambria Math"/>
                        </a:rPr>
                        <m:t>P</m:t>
                      </m:r>
                      <m:r>
                        <a:rPr lang="pt-BR" sz="2000">
                          <a:latin typeface="Cambria Math"/>
                        </a:rPr>
                        <m:t>(</m:t>
                      </m:r>
                      <m:r>
                        <m:rPr>
                          <m:sty m:val="p"/>
                        </m:rPr>
                        <a:rPr lang="es-CO" sz="2000">
                          <a:latin typeface="Cambria Math"/>
                        </a:rPr>
                        <m:t>s</m:t>
                      </m:r>
                      <m:r>
                        <a:rPr lang="pt-BR" sz="2000">
                          <a:latin typeface="Cambria Math"/>
                        </a:rPr>
                        <m:t>)</m:t>
                      </m:r>
                    </m:oMath>
                  </m:oMathPara>
                </a14:m>
                <a:endParaRPr lang="es-CO" sz="2000" b="1" dirty="0"/>
              </a:p>
            </p:txBody>
          </p:sp>
        </mc:Choice>
        <mc:Fallback xmlns="">
          <p:sp>
            <p:nvSpPr>
              <p:cNvPr id="5" name="4 Rectángulo">
                <a:extLst>
                  <a:ext uri="{FF2B5EF4-FFF2-40B4-BE49-F238E27FC236}">
                    <a16:creationId xmlns:a16="http://schemas.microsoft.com/office/drawing/2014/main" id="{BE98C23E-DEF2-4DFE-9616-285E9F597AA9}"/>
                  </a:ext>
                </a:extLst>
              </p:cNvPr>
              <p:cNvSpPr>
                <a:spLocks noRot="1" noChangeAspect="1" noMove="1" noResize="1" noEditPoints="1" noAdjustHandles="1" noChangeArrowheads="1" noChangeShapeType="1" noTextEdit="1"/>
              </p:cNvSpPr>
              <p:nvPr/>
            </p:nvSpPr>
            <p:spPr>
              <a:xfrm>
                <a:off x="6023992" y="2924945"/>
                <a:ext cx="792088" cy="504055"/>
              </a:xfrm>
              <a:prstGeom prst="rect">
                <a:avLst/>
              </a:prstGeom>
              <a:blipFill>
                <a:blip r:embed="rId3"/>
                <a:stretch>
                  <a:fillRect/>
                </a:stretch>
              </a:blipFill>
            </p:spPr>
            <p:txBody>
              <a:bodyPr/>
              <a:lstStyle/>
              <a:p>
                <a:r>
                  <a:rPr lang="en-US">
                    <a:noFill/>
                  </a:rPr>
                  <a:t> </a:t>
                </a:r>
              </a:p>
            </p:txBody>
          </p:sp>
        </mc:Fallback>
      </mc:AlternateContent>
      <p:sp>
        <p:nvSpPr>
          <p:cNvPr id="7" name="6 Elipse">
            <a:extLst>
              <a:ext uri="{FF2B5EF4-FFF2-40B4-BE49-F238E27FC236}">
                <a16:creationId xmlns:a16="http://schemas.microsoft.com/office/drawing/2014/main" id="{2487B04A-6020-43AD-A674-68DDBA75A94F}"/>
              </a:ext>
            </a:extLst>
          </p:cNvPr>
          <p:cNvSpPr/>
          <p:nvPr/>
        </p:nvSpPr>
        <p:spPr>
          <a:xfrm>
            <a:off x="7589191"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cxnSp>
        <p:nvCxnSpPr>
          <p:cNvPr id="9" name="8 Conector recto de flecha">
            <a:extLst>
              <a:ext uri="{FF2B5EF4-FFF2-40B4-BE49-F238E27FC236}">
                <a16:creationId xmlns:a16="http://schemas.microsoft.com/office/drawing/2014/main" id="{E4358AA1-4DFE-4E60-80BF-EB2CBB9FE1DE}"/>
              </a:ext>
            </a:extLst>
          </p:cNvPr>
          <p:cNvCxnSpPr>
            <a:endCxn id="2" idx="2"/>
          </p:cNvCxnSpPr>
          <p:nvPr/>
        </p:nvCxnSpPr>
        <p:spPr>
          <a:xfrm>
            <a:off x="2029076" y="3176808"/>
            <a:ext cx="801286" cy="16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a:extLst>
              <a:ext uri="{FF2B5EF4-FFF2-40B4-BE49-F238E27FC236}">
                <a16:creationId xmlns:a16="http://schemas.microsoft.com/office/drawing/2014/main" id="{7283248D-A5CE-44B3-BC0C-0EB4F311DB62}"/>
              </a:ext>
            </a:extLst>
          </p:cNvPr>
          <p:cNvCxnSpPr>
            <a:stCxn id="2" idx="6"/>
            <a:endCxn id="3" idx="1"/>
          </p:cNvCxnSpPr>
          <p:nvPr/>
        </p:nvCxnSpPr>
        <p:spPr>
          <a:xfrm>
            <a:off x="3262411" y="3176968"/>
            <a:ext cx="48303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a:extLst>
              <a:ext uri="{FF2B5EF4-FFF2-40B4-BE49-F238E27FC236}">
                <a16:creationId xmlns:a16="http://schemas.microsoft.com/office/drawing/2014/main" id="{2393ED85-160F-47F5-8BFB-866962E39C2C}"/>
              </a:ext>
            </a:extLst>
          </p:cNvPr>
          <p:cNvCxnSpPr>
            <a:stCxn id="3" idx="3"/>
            <a:endCxn id="4" idx="2"/>
          </p:cNvCxnSpPr>
          <p:nvPr/>
        </p:nvCxnSpPr>
        <p:spPr>
          <a:xfrm flipV="1">
            <a:off x="4393514" y="3176968"/>
            <a:ext cx="518409"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a:extLst>
              <a:ext uri="{FF2B5EF4-FFF2-40B4-BE49-F238E27FC236}">
                <a16:creationId xmlns:a16="http://schemas.microsoft.com/office/drawing/2014/main" id="{A9E5BE01-F1F3-4DA6-AE26-341888A3A2C9}"/>
              </a:ext>
            </a:extLst>
          </p:cNvPr>
          <p:cNvCxnSpPr>
            <a:endCxn id="4" idx="0"/>
          </p:cNvCxnSpPr>
          <p:nvPr/>
        </p:nvCxnSpPr>
        <p:spPr>
          <a:xfrm>
            <a:off x="5127946"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a:extLst>
              <a:ext uri="{FF2B5EF4-FFF2-40B4-BE49-F238E27FC236}">
                <a16:creationId xmlns:a16="http://schemas.microsoft.com/office/drawing/2014/main" id="{42D5A501-A43F-4E2B-8168-67F1E0ADB6C0}"/>
              </a:ext>
            </a:extLst>
          </p:cNvPr>
          <p:cNvCxnSpPr>
            <a:stCxn id="4" idx="6"/>
            <a:endCxn id="5" idx="1"/>
          </p:cNvCxnSpPr>
          <p:nvPr/>
        </p:nvCxnSpPr>
        <p:spPr>
          <a:xfrm>
            <a:off x="5343970" y="3176968"/>
            <a:ext cx="680022"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a:extLst>
              <a:ext uri="{FF2B5EF4-FFF2-40B4-BE49-F238E27FC236}">
                <a16:creationId xmlns:a16="http://schemas.microsoft.com/office/drawing/2014/main" id="{41BF5C08-A384-4957-B898-9D4FC3688A01}"/>
              </a:ext>
            </a:extLst>
          </p:cNvPr>
          <p:cNvCxnSpPr>
            <a:stCxn id="5" idx="3"/>
            <a:endCxn id="7" idx="2"/>
          </p:cNvCxnSpPr>
          <p:nvPr/>
        </p:nvCxnSpPr>
        <p:spPr>
          <a:xfrm flipV="1">
            <a:off x="6816081" y="3176968"/>
            <a:ext cx="77311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3AC813A5-DE76-4531-A871-B74C3881762E}"/>
              </a:ext>
            </a:extLst>
          </p:cNvPr>
          <p:cNvCxnSpPr>
            <a:stCxn id="7" idx="6"/>
          </p:cNvCxnSpPr>
          <p:nvPr/>
        </p:nvCxnSpPr>
        <p:spPr>
          <a:xfrm>
            <a:off x="8021240" y="3176967"/>
            <a:ext cx="1365683"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3" name="22 Conector recto de flecha">
            <a:extLst>
              <a:ext uri="{FF2B5EF4-FFF2-40B4-BE49-F238E27FC236}">
                <a16:creationId xmlns:a16="http://schemas.microsoft.com/office/drawing/2014/main" id="{8A2A37A9-DC9A-4CF9-93BA-622F3CCCA58A}"/>
              </a:ext>
            </a:extLst>
          </p:cNvPr>
          <p:cNvCxnSpPr>
            <a:endCxn id="7" idx="0"/>
          </p:cNvCxnSpPr>
          <p:nvPr/>
        </p:nvCxnSpPr>
        <p:spPr>
          <a:xfrm>
            <a:off x="7805215"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a:extLst>
              <a:ext uri="{FF2B5EF4-FFF2-40B4-BE49-F238E27FC236}">
                <a16:creationId xmlns:a16="http://schemas.microsoft.com/office/drawing/2014/main" id="{712B7E46-96F3-446A-8AF8-E0206C1151EE}"/>
              </a:ext>
            </a:extLst>
          </p:cNvPr>
          <p:cNvCxnSpPr>
            <a:cxnSpLocks/>
          </p:cNvCxnSpPr>
          <p:nvPr/>
        </p:nvCxnSpPr>
        <p:spPr>
          <a:xfrm>
            <a:off x="3046386" y="4846170"/>
            <a:ext cx="5640216" cy="0"/>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6" name="25 Conector recto de flecha">
            <a:extLst>
              <a:ext uri="{FF2B5EF4-FFF2-40B4-BE49-F238E27FC236}">
                <a16:creationId xmlns:a16="http://schemas.microsoft.com/office/drawing/2014/main" id="{0DAAC8D9-5D71-496E-B4F8-DF672AC8976E}"/>
              </a:ext>
            </a:extLst>
          </p:cNvPr>
          <p:cNvCxnSpPr>
            <a:endCxn id="2" idx="4"/>
          </p:cNvCxnSpPr>
          <p:nvPr/>
        </p:nvCxnSpPr>
        <p:spPr>
          <a:xfrm flipV="1">
            <a:off x="3046386" y="3392993"/>
            <a:ext cx="0" cy="145317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7" name="27 Conector recto de flecha">
            <a:extLst>
              <a:ext uri="{FF2B5EF4-FFF2-40B4-BE49-F238E27FC236}">
                <a16:creationId xmlns:a16="http://schemas.microsoft.com/office/drawing/2014/main" id="{24138D32-9047-4C22-BB10-C70F5F7DD890}"/>
              </a:ext>
            </a:extLst>
          </p:cNvPr>
          <p:cNvCxnSpPr/>
          <p:nvPr/>
        </p:nvCxnSpPr>
        <p:spPr>
          <a:xfrm>
            <a:off x="3190402" y="3428999"/>
            <a:ext cx="144016" cy="0"/>
          </a:xfrm>
          <a:prstGeom prst="straightConnector1">
            <a:avLst/>
          </a:prstGeom>
          <a:ln w="15875">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29 Rectángulo">
                <a:extLst>
                  <a:ext uri="{FF2B5EF4-FFF2-40B4-BE49-F238E27FC236}">
                    <a16:creationId xmlns:a16="http://schemas.microsoft.com/office/drawing/2014/main" id="{6B316E91-8447-4403-8C65-C1A83EBFAFDD}"/>
                  </a:ext>
                </a:extLst>
              </p:cNvPr>
              <p:cNvSpPr/>
              <p:nvPr/>
            </p:nvSpPr>
            <p:spPr>
              <a:xfrm>
                <a:off x="2082945" y="2730322"/>
                <a:ext cx="688715"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𝑟</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29" name="29 Rectángulo">
                <a:extLst>
                  <a:ext uri="{FF2B5EF4-FFF2-40B4-BE49-F238E27FC236}">
                    <a16:creationId xmlns:a16="http://schemas.microsoft.com/office/drawing/2014/main" id="{6B316E91-8447-4403-8C65-C1A83EBFAFDD}"/>
                  </a:ext>
                </a:extLst>
              </p:cNvPr>
              <p:cNvSpPr>
                <a:spLocks noRot="1" noChangeAspect="1" noMove="1" noResize="1" noEditPoints="1" noAdjustHandles="1" noChangeArrowheads="1" noChangeShapeType="1" noTextEdit="1"/>
              </p:cNvSpPr>
              <p:nvPr/>
            </p:nvSpPr>
            <p:spPr>
              <a:xfrm>
                <a:off x="2082945" y="2730322"/>
                <a:ext cx="68871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30 Rectángulo">
                <a:extLst>
                  <a:ext uri="{FF2B5EF4-FFF2-40B4-BE49-F238E27FC236}">
                    <a16:creationId xmlns:a16="http://schemas.microsoft.com/office/drawing/2014/main" id="{83B4A8DB-9B9F-4A01-8350-0005059ABEB6}"/>
                  </a:ext>
                </a:extLst>
              </p:cNvPr>
              <p:cNvSpPr/>
              <p:nvPr/>
            </p:nvSpPr>
            <p:spPr>
              <a:xfrm>
                <a:off x="3125993" y="2723647"/>
                <a:ext cx="693523"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𝑒</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0" name="30 Rectángulo">
                <a:extLst>
                  <a:ext uri="{FF2B5EF4-FFF2-40B4-BE49-F238E27FC236}">
                    <a16:creationId xmlns:a16="http://schemas.microsoft.com/office/drawing/2014/main" id="{83B4A8DB-9B9F-4A01-8350-0005059ABEB6}"/>
                  </a:ext>
                </a:extLst>
              </p:cNvPr>
              <p:cNvSpPr>
                <a:spLocks noRot="1" noChangeAspect="1" noMove="1" noResize="1" noEditPoints="1" noAdjustHandles="1" noChangeArrowheads="1" noChangeShapeType="1" noTextEdit="1"/>
              </p:cNvSpPr>
              <p:nvPr/>
            </p:nvSpPr>
            <p:spPr>
              <a:xfrm>
                <a:off x="3125993" y="2723647"/>
                <a:ext cx="693523"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1 Rectángulo">
                <a:extLst>
                  <a:ext uri="{FF2B5EF4-FFF2-40B4-BE49-F238E27FC236}">
                    <a16:creationId xmlns:a16="http://schemas.microsoft.com/office/drawing/2014/main" id="{C4DAEFA7-7E2F-47AB-B1E6-9F73CE9ABD49}"/>
                  </a:ext>
                </a:extLst>
              </p:cNvPr>
              <p:cNvSpPr/>
              <p:nvPr/>
            </p:nvSpPr>
            <p:spPr>
              <a:xfrm>
                <a:off x="4342493" y="2742261"/>
                <a:ext cx="715260"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𝑢</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1" name="31 Rectángulo">
                <a:extLst>
                  <a:ext uri="{FF2B5EF4-FFF2-40B4-BE49-F238E27FC236}">
                    <a16:creationId xmlns:a16="http://schemas.microsoft.com/office/drawing/2014/main" id="{C4DAEFA7-7E2F-47AB-B1E6-9F73CE9ABD49}"/>
                  </a:ext>
                </a:extLst>
              </p:cNvPr>
              <p:cNvSpPr>
                <a:spLocks noRot="1" noChangeAspect="1" noMove="1" noResize="1" noEditPoints="1" noAdjustHandles="1" noChangeArrowheads="1" noChangeShapeType="1" noTextEdit="1"/>
              </p:cNvSpPr>
              <p:nvPr/>
            </p:nvSpPr>
            <p:spPr>
              <a:xfrm>
                <a:off x="4342493" y="2742261"/>
                <a:ext cx="715260"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32 Rectángulo">
                <a:extLst>
                  <a:ext uri="{FF2B5EF4-FFF2-40B4-BE49-F238E27FC236}">
                    <a16:creationId xmlns:a16="http://schemas.microsoft.com/office/drawing/2014/main" id="{DF2CD41E-8304-4743-AD6F-BB2E57C7989D}"/>
                  </a:ext>
                </a:extLst>
              </p:cNvPr>
              <p:cNvSpPr/>
              <p:nvPr/>
            </p:nvSpPr>
            <p:spPr>
              <a:xfrm>
                <a:off x="5146515" y="2177717"/>
                <a:ext cx="706860"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𝑞</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2" name="32 Rectángulo">
                <a:extLst>
                  <a:ext uri="{FF2B5EF4-FFF2-40B4-BE49-F238E27FC236}">
                    <a16:creationId xmlns:a16="http://schemas.microsoft.com/office/drawing/2014/main" id="{DF2CD41E-8304-4743-AD6F-BB2E57C7989D}"/>
                  </a:ext>
                </a:extLst>
              </p:cNvPr>
              <p:cNvSpPr>
                <a:spLocks noRot="1" noChangeAspect="1" noMove="1" noResize="1" noEditPoints="1" noAdjustHandles="1" noChangeArrowheads="1" noChangeShapeType="1" noTextEdit="1"/>
              </p:cNvSpPr>
              <p:nvPr/>
            </p:nvSpPr>
            <p:spPr>
              <a:xfrm>
                <a:off x="5146515" y="2177717"/>
                <a:ext cx="706860"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33 Rectángulo">
                <a:extLst>
                  <a:ext uri="{FF2B5EF4-FFF2-40B4-BE49-F238E27FC236}">
                    <a16:creationId xmlns:a16="http://schemas.microsoft.com/office/drawing/2014/main" id="{AEE98712-BC0D-4ADA-B442-30EBA572BF76}"/>
                  </a:ext>
                </a:extLst>
              </p:cNvPr>
              <p:cNvSpPr/>
              <p:nvPr/>
            </p:nvSpPr>
            <p:spPr>
              <a:xfrm>
                <a:off x="7812117" y="2143692"/>
                <a:ext cx="713080"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𝑛</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3" name="33 Rectángulo">
                <a:extLst>
                  <a:ext uri="{FF2B5EF4-FFF2-40B4-BE49-F238E27FC236}">
                    <a16:creationId xmlns:a16="http://schemas.microsoft.com/office/drawing/2014/main" id="{AEE98712-BC0D-4ADA-B442-30EBA572BF76}"/>
                  </a:ext>
                </a:extLst>
              </p:cNvPr>
              <p:cNvSpPr>
                <a:spLocks noRot="1" noChangeAspect="1" noMove="1" noResize="1" noEditPoints="1" noAdjustHandles="1" noChangeArrowheads="1" noChangeShapeType="1" noTextEdit="1"/>
              </p:cNvSpPr>
              <p:nvPr/>
            </p:nvSpPr>
            <p:spPr>
              <a:xfrm>
                <a:off x="7812117" y="2143692"/>
                <a:ext cx="713080"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35 Rectángulo">
                <a:extLst>
                  <a:ext uri="{FF2B5EF4-FFF2-40B4-BE49-F238E27FC236}">
                    <a16:creationId xmlns:a16="http://schemas.microsoft.com/office/drawing/2014/main" id="{AEE71FF0-EBB0-43AD-8EFE-82D84C60DBEE}"/>
                  </a:ext>
                </a:extLst>
              </p:cNvPr>
              <p:cNvSpPr/>
              <p:nvPr/>
            </p:nvSpPr>
            <p:spPr>
              <a:xfrm>
                <a:off x="7976728" y="2755664"/>
                <a:ext cx="70987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a:latin typeface="Cambria Math"/>
                        </a:rPr>
                        <m:t>𝑦</m:t>
                      </m:r>
                      <m:r>
                        <a:rPr lang="pt-BR" sz="2000" i="1">
                          <a:latin typeface="Cambria Math"/>
                        </a:rPr>
                        <m:t>(</m:t>
                      </m:r>
                      <m:r>
                        <a:rPr lang="es-CO" sz="2000" i="1">
                          <a:latin typeface="Cambria Math"/>
                        </a:rPr>
                        <m:t>𝑡</m:t>
                      </m:r>
                      <m:r>
                        <a:rPr lang="pt-BR" sz="2000" i="1">
                          <a:latin typeface="Cambria Math"/>
                        </a:rPr>
                        <m:t>)</m:t>
                      </m:r>
                    </m:oMath>
                  </m:oMathPara>
                </a14:m>
                <a:endParaRPr lang="es-CO" sz="2000" b="1" i="1" dirty="0"/>
              </a:p>
            </p:txBody>
          </p:sp>
        </mc:Choice>
        <mc:Fallback xmlns="">
          <p:sp>
            <p:nvSpPr>
              <p:cNvPr id="34" name="35 Rectángulo">
                <a:extLst>
                  <a:ext uri="{FF2B5EF4-FFF2-40B4-BE49-F238E27FC236}">
                    <a16:creationId xmlns:a16="http://schemas.microsoft.com/office/drawing/2014/main" id="{AEE71FF0-EBB0-43AD-8EFE-82D84C60DBEE}"/>
                  </a:ext>
                </a:extLst>
              </p:cNvPr>
              <p:cNvSpPr>
                <a:spLocks noRot="1" noChangeAspect="1" noMove="1" noResize="1" noEditPoints="1" noAdjustHandles="1" noChangeArrowheads="1" noChangeShapeType="1" noTextEdit="1"/>
              </p:cNvSpPr>
              <p:nvPr/>
            </p:nvSpPr>
            <p:spPr>
              <a:xfrm>
                <a:off x="7976728" y="2755664"/>
                <a:ext cx="709874" cy="400110"/>
              </a:xfrm>
              <a:prstGeom prst="rect">
                <a:avLst/>
              </a:prstGeom>
              <a:blipFill>
                <a:blip r:embed="rId10"/>
                <a:stretch>
                  <a:fillRect b="-15152"/>
                </a:stretch>
              </a:blipFill>
            </p:spPr>
            <p:txBody>
              <a:bodyPr/>
              <a:lstStyle/>
              <a:p>
                <a:r>
                  <a:rPr lang="en-US">
                    <a:noFill/>
                  </a:rPr>
                  <a:t> </a:t>
                </a:r>
              </a:p>
            </p:txBody>
          </p:sp>
        </mc:Fallback>
      </mc:AlternateContent>
      <p:sp>
        <p:nvSpPr>
          <p:cNvPr id="42" name="Título 41">
            <a:extLst>
              <a:ext uri="{FF2B5EF4-FFF2-40B4-BE49-F238E27FC236}">
                <a16:creationId xmlns:a16="http://schemas.microsoft.com/office/drawing/2014/main" id="{0BDD2467-BF9F-4A05-8759-A369A9F388AA}"/>
              </a:ext>
            </a:extLst>
          </p:cNvPr>
          <p:cNvSpPr>
            <a:spLocks noGrp="1"/>
          </p:cNvSpPr>
          <p:nvPr>
            <p:ph type="title"/>
          </p:nvPr>
        </p:nvSpPr>
        <p:spPr/>
        <p:txBody>
          <a:bodyPr/>
          <a:lstStyle/>
          <a:p>
            <a:r>
              <a:rPr lang="en-US" b="1" dirty="0">
                <a:solidFill>
                  <a:srgbClr val="FF0000"/>
                </a:solidFill>
              </a:rPr>
              <a:t>Closed Loop</a:t>
            </a:r>
            <a:endParaRPr lang="en-US" dirty="0"/>
          </a:p>
        </p:txBody>
      </p:sp>
      <p:cxnSp>
        <p:nvCxnSpPr>
          <p:cNvPr id="43" name="24 Conector recto de flecha">
            <a:extLst>
              <a:ext uri="{FF2B5EF4-FFF2-40B4-BE49-F238E27FC236}">
                <a16:creationId xmlns:a16="http://schemas.microsoft.com/office/drawing/2014/main" id="{7EFEF9E3-F77B-49AC-9A56-ED6A590E53E3}"/>
              </a:ext>
            </a:extLst>
          </p:cNvPr>
          <p:cNvCxnSpPr>
            <a:cxnSpLocks/>
          </p:cNvCxnSpPr>
          <p:nvPr/>
        </p:nvCxnSpPr>
        <p:spPr>
          <a:xfrm flipV="1">
            <a:off x="8686602" y="3176809"/>
            <a:ext cx="0" cy="1669361"/>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sp>
        <p:nvSpPr>
          <p:cNvPr id="6" name="Footer Placeholder 5">
            <a:extLst>
              <a:ext uri="{FF2B5EF4-FFF2-40B4-BE49-F238E27FC236}">
                <a16:creationId xmlns:a16="http://schemas.microsoft.com/office/drawing/2014/main" id="{47112A3E-B63C-80D8-CD68-F256FB969DA3}"/>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31832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336F7B-7038-4227-BCAC-E417CC3F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rduino uno">
            <a:extLst>
              <a:ext uri="{FF2B5EF4-FFF2-40B4-BE49-F238E27FC236}">
                <a16:creationId xmlns:a16="http://schemas.microsoft.com/office/drawing/2014/main" id="{DCB3CC80-D3E7-4FDD-BF35-B722B803A2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85" r="18878" b="-2"/>
          <a:stretch/>
        </p:blipFill>
        <p:spPr bwMode="auto">
          <a:xfrm>
            <a:off x="196731" y="175147"/>
            <a:ext cx="3792174" cy="31743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rduino leonardo">
            <a:extLst>
              <a:ext uri="{FF2B5EF4-FFF2-40B4-BE49-F238E27FC236}">
                <a16:creationId xmlns:a16="http://schemas.microsoft.com/office/drawing/2014/main" id="{B1478BDB-BABF-D168-3143-B8111194F9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32" r="20231" b="-2"/>
          <a:stretch/>
        </p:blipFill>
        <p:spPr bwMode="auto">
          <a:xfrm>
            <a:off x="4209091" y="175147"/>
            <a:ext cx="3792174" cy="31743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duino due">
            <a:extLst>
              <a:ext uri="{FF2B5EF4-FFF2-40B4-BE49-F238E27FC236}">
                <a16:creationId xmlns:a16="http://schemas.microsoft.com/office/drawing/2014/main" id="{89FD838C-42D2-5B26-2485-80373B57E8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59" r="20504" b="-2"/>
          <a:stretch/>
        </p:blipFill>
        <p:spPr bwMode="auto">
          <a:xfrm>
            <a:off x="8194217" y="175147"/>
            <a:ext cx="3792174" cy="3174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rduino mega 2560">
            <a:extLst>
              <a:ext uri="{FF2B5EF4-FFF2-40B4-BE49-F238E27FC236}">
                <a16:creationId xmlns:a16="http://schemas.microsoft.com/office/drawing/2014/main" id="{80E2A1FF-F164-D8A5-EEE9-36443D2F01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547" r="19564" b="2"/>
          <a:stretch/>
        </p:blipFill>
        <p:spPr bwMode="auto">
          <a:xfrm>
            <a:off x="191088" y="3508511"/>
            <a:ext cx="3792174" cy="31714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rduino mega adk">
            <a:extLst>
              <a:ext uri="{FF2B5EF4-FFF2-40B4-BE49-F238E27FC236}">
                <a16:creationId xmlns:a16="http://schemas.microsoft.com/office/drawing/2014/main" id="{EA8951DA-3BA2-E3C1-5931-64F1E0F35E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791" r="18321" b="2"/>
          <a:stretch/>
        </p:blipFill>
        <p:spPr bwMode="auto">
          <a:xfrm>
            <a:off x="4203448" y="3508511"/>
            <a:ext cx="3792174" cy="31714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3B4CA24-9CDA-2B4E-2023-23A948DFAD27}"/>
              </a:ext>
            </a:extLst>
          </p:cNvPr>
          <p:cNvSpPr>
            <a:spLocks noGrp="1"/>
          </p:cNvSpPr>
          <p:nvPr>
            <p:ph type="ftr" sz="quarter" idx="11"/>
          </p:nvPr>
        </p:nvSpPr>
        <p:spPr>
          <a:xfrm>
            <a:off x="4038600" y="6356350"/>
            <a:ext cx="4114800" cy="365125"/>
          </a:xfrm>
        </p:spPr>
        <p:txBody>
          <a:bodyPr>
            <a:normAutofit/>
          </a:bodyPr>
          <a:lstStyle/>
          <a:p>
            <a:pPr>
              <a:spcAft>
                <a:spcPts val="600"/>
              </a:spcAft>
            </a:pPr>
            <a:r>
              <a:rPr lang="fr-FR"/>
              <a:t>Arduino Course - https://controlautomaticoeducacion.com/ </a:t>
            </a:r>
            <a:endParaRPr lang="es-419"/>
          </a:p>
        </p:txBody>
      </p:sp>
      <p:pic>
        <p:nvPicPr>
          <p:cNvPr id="8" name="Picture 2" descr="arduino nano">
            <a:extLst>
              <a:ext uri="{FF2B5EF4-FFF2-40B4-BE49-F238E27FC236}">
                <a16:creationId xmlns:a16="http://schemas.microsoft.com/office/drawing/2014/main" id="{0AAA3767-B742-E459-741E-EBB8AFEF41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375" r="18737" b="2"/>
          <a:stretch/>
        </p:blipFill>
        <p:spPr bwMode="auto">
          <a:xfrm>
            <a:off x="8188574" y="3508511"/>
            <a:ext cx="3792174" cy="317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78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a:extLst>
              <a:ext uri="{FF2B5EF4-FFF2-40B4-BE49-F238E27FC236}">
                <a16:creationId xmlns:a16="http://schemas.microsoft.com/office/drawing/2014/main" id="{E9886417-0C1E-4372-A339-6CAA2E6B8563}"/>
              </a:ext>
            </a:extLst>
          </p:cNvPr>
          <p:cNvSpPr/>
          <p:nvPr/>
        </p:nvSpPr>
        <p:spPr>
          <a:xfrm>
            <a:off x="283036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3" name="2 Rectángulo">
                <a:extLst>
                  <a:ext uri="{FF2B5EF4-FFF2-40B4-BE49-F238E27FC236}">
                    <a16:creationId xmlns:a16="http://schemas.microsoft.com/office/drawing/2014/main" id="{836DBA04-81FC-4968-85AF-2C65DD29DA32}"/>
                  </a:ext>
                </a:extLst>
              </p:cNvPr>
              <p:cNvSpPr/>
              <p:nvPr/>
            </p:nvSpPr>
            <p:spPr>
              <a:xfrm>
                <a:off x="3745441" y="2924945"/>
                <a:ext cx="648072"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smtClean="0">
                          <a:latin typeface="Cambria Math"/>
                        </a:rPr>
                        <m:t>C</m:t>
                      </m:r>
                      <m:r>
                        <a:rPr lang="pt-BR" sz="2000" smtClean="0">
                          <a:latin typeface="Cambria Math"/>
                        </a:rPr>
                        <m:t>(</m:t>
                      </m:r>
                      <m:r>
                        <m:rPr>
                          <m:sty m:val="p"/>
                        </m:rPr>
                        <a:rPr lang="en-US" sz="2000" b="0" i="0" smtClean="0">
                          <a:latin typeface="Cambria Math" panose="02040503050406030204" pitchFamily="18" charset="0"/>
                        </a:rPr>
                        <m:t>z</m:t>
                      </m:r>
                      <m:r>
                        <a:rPr lang="pt-BR" sz="2000">
                          <a:latin typeface="Cambria Math"/>
                        </a:rPr>
                        <m:t>)</m:t>
                      </m:r>
                    </m:oMath>
                  </m:oMathPara>
                </a14:m>
                <a:endParaRPr lang="es-CO" sz="2000" b="1" dirty="0"/>
              </a:p>
            </p:txBody>
          </p:sp>
        </mc:Choice>
        <mc:Fallback xmlns="">
          <p:sp>
            <p:nvSpPr>
              <p:cNvPr id="3" name="2 Rectángulo">
                <a:extLst>
                  <a:ext uri="{FF2B5EF4-FFF2-40B4-BE49-F238E27FC236}">
                    <a16:creationId xmlns:a16="http://schemas.microsoft.com/office/drawing/2014/main" id="{836DBA04-81FC-4968-85AF-2C65DD29DA32}"/>
                  </a:ext>
                </a:extLst>
              </p:cNvPr>
              <p:cNvSpPr>
                <a:spLocks noRot="1" noChangeAspect="1" noMove="1" noResize="1" noEditPoints="1" noAdjustHandles="1" noChangeArrowheads="1" noChangeShapeType="1" noTextEdit="1"/>
              </p:cNvSpPr>
              <p:nvPr/>
            </p:nvSpPr>
            <p:spPr>
              <a:xfrm>
                <a:off x="3745441" y="2924945"/>
                <a:ext cx="648072" cy="504055"/>
              </a:xfrm>
              <a:prstGeom prst="rect">
                <a:avLst/>
              </a:prstGeom>
              <a:blipFill>
                <a:blip r:embed="rId2"/>
                <a:stretch>
                  <a:fillRect l="-2752"/>
                </a:stretch>
              </a:blipFill>
            </p:spPr>
            <p:txBody>
              <a:bodyPr/>
              <a:lstStyle/>
              <a:p>
                <a:r>
                  <a:rPr lang="en-US">
                    <a:noFill/>
                  </a:rPr>
                  <a:t> </a:t>
                </a:r>
              </a:p>
            </p:txBody>
          </p:sp>
        </mc:Fallback>
      </mc:AlternateContent>
      <p:sp>
        <p:nvSpPr>
          <p:cNvPr id="4" name="3 Elipse">
            <a:extLst>
              <a:ext uri="{FF2B5EF4-FFF2-40B4-BE49-F238E27FC236}">
                <a16:creationId xmlns:a16="http://schemas.microsoft.com/office/drawing/2014/main" id="{2237F1B7-1114-43EA-9595-9BCF370E89CE}"/>
              </a:ext>
            </a:extLst>
          </p:cNvPr>
          <p:cNvSpPr/>
          <p:nvPr/>
        </p:nvSpPr>
        <p:spPr>
          <a:xfrm>
            <a:off x="4911922"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5" name="4 Rectángulo">
                <a:extLst>
                  <a:ext uri="{FF2B5EF4-FFF2-40B4-BE49-F238E27FC236}">
                    <a16:creationId xmlns:a16="http://schemas.microsoft.com/office/drawing/2014/main" id="{BE98C23E-DEF2-4DFE-9616-285E9F597AA9}"/>
                  </a:ext>
                </a:extLst>
              </p:cNvPr>
              <p:cNvSpPr/>
              <p:nvPr/>
            </p:nvSpPr>
            <p:spPr>
              <a:xfrm>
                <a:off x="6023992" y="2924945"/>
                <a:ext cx="792088" cy="50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pt-BR" sz="2000" smtClean="0">
                          <a:latin typeface="Cambria Math"/>
                        </a:rPr>
                        <m:t>P</m:t>
                      </m:r>
                      <m:r>
                        <a:rPr lang="pt-BR" sz="2000" smtClean="0">
                          <a:latin typeface="Cambria Math"/>
                        </a:rPr>
                        <m:t>(</m:t>
                      </m:r>
                      <m:r>
                        <m:rPr>
                          <m:sty m:val="p"/>
                        </m:rPr>
                        <a:rPr lang="en-US" sz="2000" b="0" i="0" smtClean="0">
                          <a:latin typeface="Cambria Math" panose="02040503050406030204" pitchFamily="18" charset="0"/>
                        </a:rPr>
                        <m:t>z</m:t>
                      </m:r>
                      <m:r>
                        <a:rPr lang="pt-BR" sz="2000">
                          <a:latin typeface="Cambria Math"/>
                        </a:rPr>
                        <m:t>)</m:t>
                      </m:r>
                    </m:oMath>
                  </m:oMathPara>
                </a14:m>
                <a:endParaRPr lang="es-CO" sz="2000" b="1" dirty="0"/>
              </a:p>
            </p:txBody>
          </p:sp>
        </mc:Choice>
        <mc:Fallback xmlns="">
          <p:sp>
            <p:nvSpPr>
              <p:cNvPr id="5" name="4 Rectángulo">
                <a:extLst>
                  <a:ext uri="{FF2B5EF4-FFF2-40B4-BE49-F238E27FC236}">
                    <a16:creationId xmlns:a16="http://schemas.microsoft.com/office/drawing/2014/main" id="{BE98C23E-DEF2-4DFE-9616-285E9F597AA9}"/>
                  </a:ext>
                </a:extLst>
              </p:cNvPr>
              <p:cNvSpPr>
                <a:spLocks noRot="1" noChangeAspect="1" noMove="1" noResize="1" noEditPoints="1" noAdjustHandles="1" noChangeArrowheads="1" noChangeShapeType="1" noTextEdit="1"/>
              </p:cNvSpPr>
              <p:nvPr/>
            </p:nvSpPr>
            <p:spPr>
              <a:xfrm>
                <a:off x="6023992" y="2924945"/>
                <a:ext cx="792088" cy="504055"/>
              </a:xfrm>
              <a:prstGeom prst="rect">
                <a:avLst/>
              </a:prstGeom>
              <a:blipFill>
                <a:blip r:embed="rId3"/>
                <a:stretch>
                  <a:fillRect/>
                </a:stretch>
              </a:blipFill>
            </p:spPr>
            <p:txBody>
              <a:bodyPr/>
              <a:lstStyle/>
              <a:p>
                <a:r>
                  <a:rPr lang="en-US">
                    <a:noFill/>
                  </a:rPr>
                  <a:t> </a:t>
                </a:r>
              </a:p>
            </p:txBody>
          </p:sp>
        </mc:Fallback>
      </mc:AlternateContent>
      <p:sp>
        <p:nvSpPr>
          <p:cNvPr id="7" name="6 Elipse">
            <a:extLst>
              <a:ext uri="{FF2B5EF4-FFF2-40B4-BE49-F238E27FC236}">
                <a16:creationId xmlns:a16="http://schemas.microsoft.com/office/drawing/2014/main" id="{2487B04A-6020-43AD-A674-68DDBA75A94F}"/>
              </a:ext>
            </a:extLst>
          </p:cNvPr>
          <p:cNvSpPr/>
          <p:nvPr/>
        </p:nvSpPr>
        <p:spPr>
          <a:xfrm>
            <a:off x="7589191"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cxnSp>
        <p:nvCxnSpPr>
          <p:cNvPr id="9" name="8 Conector recto de flecha">
            <a:extLst>
              <a:ext uri="{FF2B5EF4-FFF2-40B4-BE49-F238E27FC236}">
                <a16:creationId xmlns:a16="http://schemas.microsoft.com/office/drawing/2014/main" id="{E4358AA1-4DFE-4E60-80BF-EB2CBB9FE1DE}"/>
              </a:ext>
            </a:extLst>
          </p:cNvPr>
          <p:cNvCxnSpPr>
            <a:endCxn id="2" idx="2"/>
          </p:cNvCxnSpPr>
          <p:nvPr/>
        </p:nvCxnSpPr>
        <p:spPr>
          <a:xfrm>
            <a:off x="2029076" y="3176808"/>
            <a:ext cx="801286" cy="16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a:extLst>
              <a:ext uri="{FF2B5EF4-FFF2-40B4-BE49-F238E27FC236}">
                <a16:creationId xmlns:a16="http://schemas.microsoft.com/office/drawing/2014/main" id="{7283248D-A5CE-44B3-BC0C-0EB4F311DB62}"/>
              </a:ext>
            </a:extLst>
          </p:cNvPr>
          <p:cNvCxnSpPr>
            <a:stCxn id="2" idx="6"/>
            <a:endCxn id="3" idx="1"/>
          </p:cNvCxnSpPr>
          <p:nvPr/>
        </p:nvCxnSpPr>
        <p:spPr>
          <a:xfrm>
            <a:off x="3262411" y="3176968"/>
            <a:ext cx="48303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a:extLst>
              <a:ext uri="{FF2B5EF4-FFF2-40B4-BE49-F238E27FC236}">
                <a16:creationId xmlns:a16="http://schemas.microsoft.com/office/drawing/2014/main" id="{2393ED85-160F-47F5-8BFB-866962E39C2C}"/>
              </a:ext>
            </a:extLst>
          </p:cNvPr>
          <p:cNvCxnSpPr>
            <a:stCxn id="3" idx="3"/>
            <a:endCxn id="4" idx="2"/>
          </p:cNvCxnSpPr>
          <p:nvPr/>
        </p:nvCxnSpPr>
        <p:spPr>
          <a:xfrm flipV="1">
            <a:off x="4393514" y="3176968"/>
            <a:ext cx="518409"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a:extLst>
              <a:ext uri="{FF2B5EF4-FFF2-40B4-BE49-F238E27FC236}">
                <a16:creationId xmlns:a16="http://schemas.microsoft.com/office/drawing/2014/main" id="{A9E5BE01-F1F3-4DA6-AE26-341888A3A2C9}"/>
              </a:ext>
            </a:extLst>
          </p:cNvPr>
          <p:cNvCxnSpPr>
            <a:endCxn id="4" idx="0"/>
          </p:cNvCxnSpPr>
          <p:nvPr/>
        </p:nvCxnSpPr>
        <p:spPr>
          <a:xfrm>
            <a:off x="5127946"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a:extLst>
              <a:ext uri="{FF2B5EF4-FFF2-40B4-BE49-F238E27FC236}">
                <a16:creationId xmlns:a16="http://schemas.microsoft.com/office/drawing/2014/main" id="{42D5A501-A43F-4E2B-8168-67F1E0ADB6C0}"/>
              </a:ext>
            </a:extLst>
          </p:cNvPr>
          <p:cNvCxnSpPr>
            <a:stCxn id="4" idx="6"/>
            <a:endCxn id="5" idx="1"/>
          </p:cNvCxnSpPr>
          <p:nvPr/>
        </p:nvCxnSpPr>
        <p:spPr>
          <a:xfrm>
            <a:off x="5343970" y="3176968"/>
            <a:ext cx="680022"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a:extLst>
              <a:ext uri="{FF2B5EF4-FFF2-40B4-BE49-F238E27FC236}">
                <a16:creationId xmlns:a16="http://schemas.microsoft.com/office/drawing/2014/main" id="{41BF5C08-A384-4957-B898-9D4FC3688A01}"/>
              </a:ext>
            </a:extLst>
          </p:cNvPr>
          <p:cNvCxnSpPr>
            <a:stCxn id="5" idx="3"/>
            <a:endCxn id="7" idx="2"/>
          </p:cNvCxnSpPr>
          <p:nvPr/>
        </p:nvCxnSpPr>
        <p:spPr>
          <a:xfrm flipV="1">
            <a:off x="6816081" y="3176968"/>
            <a:ext cx="773111" cy="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3AC813A5-DE76-4531-A871-B74C3881762E}"/>
              </a:ext>
            </a:extLst>
          </p:cNvPr>
          <p:cNvCxnSpPr>
            <a:stCxn id="7" idx="6"/>
          </p:cNvCxnSpPr>
          <p:nvPr/>
        </p:nvCxnSpPr>
        <p:spPr>
          <a:xfrm>
            <a:off x="8021240" y="3176967"/>
            <a:ext cx="1365683"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2" name="21 Conector recto de flecha">
            <a:extLst>
              <a:ext uri="{FF2B5EF4-FFF2-40B4-BE49-F238E27FC236}">
                <a16:creationId xmlns:a16="http://schemas.microsoft.com/office/drawing/2014/main" id="{5D88660E-8D74-4B80-9218-8C2D661E2972}"/>
              </a:ext>
            </a:extLst>
          </p:cNvPr>
          <p:cNvCxnSpPr>
            <a:cxnSpLocks/>
          </p:cNvCxnSpPr>
          <p:nvPr/>
        </p:nvCxnSpPr>
        <p:spPr>
          <a:xfrm>
            <a:off x="8528697" y="3176808"/>
            <a:ext cx="0" cy="1669523"/>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3" name="22 Conector recto de flecha">
            <a:extLst>
              <a:ext uri="{FF2B5EF4-FFF2-40B4-BE49-F238E27FC236}">
                <a16:creationId xmlns:a16="http://schemas.microsoft.com/office/drawing/2014/main" id="{8A2A37A9-DC9A-4CF9-93BA-622F3CCCA58A}"/>
              </a:ext>
            </a:extLst>
          </p:cNvPr>
          <p:cNvCxnSpPr>
            <a:endCxn id="7" idx="0"/>
          </p:cNvCxnSpPr>
          <p:nvPr/>
        </p:nvCxnSpPr>
        <p:spPr>
          <a:xfrm>
            <a:off x="7805215" y="235226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a:extLst>
              <a:ext uri="{FF2B5EF4-FFF2-40B4-BE49-F238E27FC236}">
                <a16:creationId xmlns:a16="http://schemas.microsoft.com/office/drawing/2014/main" id="{712B7E46-96F3-446A-8AF8-E0206C1151EE}"/>
              </a:ext>
            </a:extLst>
          </p:cNvPr>
          <p:cNvCxnSpPr>
            <a:cxnSpLocks/>
          </p:cNvCxnSpPr>
          <p:nvPr/>
        </p:nvCxnSpPr>
        <p:spPr>
          <a:xfrm>
            <a:off x="3046386" y="4846170"/>
            <a:ext cx="5482311" cy="0"/>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6" name="25 Conector recto de flecha">
            <a:extLst>
              <a:ext uri="{FF2B5EF4-FFF2-40B4-BE49-F238E27FC236}">
                <a16:creationId xmlns:a16="http://schemas.microsoft.com/office/drawing/2014/main" id="{0DAAC8D9-5D71-496E-B4F8-DF672AC8976E}"/>
              </a:ext>
            </a:extLst>
          </p:cNvPr>
          <p:cNvCxnSpPr>
            <a:endCxn id="2" idx="4"/>
          </p:cNvCxnSpPr>
          <p:nvPr/>
        </p:nvCxnSpPr>
        <p:spPr>
          <a:xfrm flipV="1">
            <a:off x="3046386" y="3392993"/>
            <a:ext cx="0" cy="145317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7" name="27 Conector recto de flecha">
            <a:extLst>
              <a:ext uri="{FF2B5EF4-FFF2-40B4-BE49-F238E27FC236}">
                <a16:creationId xmlns:a16="http://schemas.microsoft.com/office/drawing/2014/main" id="{24138D32-9047-4C22-BB10-C70F5F7DD890}"/>
              </a:ext>
            </a:extLst>
          </p:cNvPr>
          <p:cNvCxnSpPr/>
          <p:nvPr/>
        </p:nvCxnSpPr>
        <p:spPr>
          <a:xfrm>
            <a:off x="3190402" y="3428999"/>
            <a:ext cx="144016" cy="0"/>
          </a:xfrm>
          <a:prstGeom prst="straightConnector1">
            <a:avLst/>
          </a:prstGeom>
          <a:ln w="15875">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29 Rectángulo">
                <a:extLst>
                  <a:ext uri="{FF2B5EF4-FFF2-40B4-BE49-F238E27FC236}">
                    <a16:creationId xmlns:a16="http://schemas.microsoft.com/office/drawing/2014/main" id="{6B316E91-8447-4403-8C65-C1A83EBFAFDD}"/>
                  </a:ext>
                </a:extLst>
              </p:cNvPr>
              <p:cNvSpPr/>
              <p:nvPr/>
            </p:nvSpPr>
            <p:spPr>
              <a:xfrm>
                <a:off x="2062299" y="2730322"/>
                <a:ext cx="73000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𝑟</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29" name="29 Rectángulo">
                <a:extLst>
                  <a:ext uri="{FF2B5EF4-FFF2-40B4-BE49-F238E27FC236}">
                    <a16:creationId xmlns:a16="http://schemas.microsoft.com/office/drawing/2014/main" id="{6B316E91-8447-4403-8C65-C1A83EBFAFDD}"/>
                  </a:ext>
                </a:extLst>
              </p:cNvPr>
              <p:cNvSpPr>
                <a:spLocks noRot="1" noChangeAspect="1" noMove="1" noResize="1" noEditPoints="1" noAdjustHandles="1" noChangeArrowheads="1" noChangeShapeType="1" noTextEdit="1"/>
              </p:cNvSpPr>
              <p:nvPr/>
            </p:nvSpPr>
            <p:spPr>
              <a:xfrm>
                <a:off x="2062299" y="2730322"/>
                <a:ext cx="730008"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30 Rectángulo">
                <a:extLst>
                  <a:ext uri="{FF2B5EF4-FFF2-40B4-BE49-F238E27FC236}">
                    <a16:creationId xmlns:a16="http://schemas.microsoft.com/office/drawing/2014/main" id="{83B4A8DB-9B9F-4A01-8350-0005059ABEB6}"/>
                  </a:ext>
                </a:extLst>
              </p:cNvPr>
              <p:cNvSpPr/>
              <p:nvPr/>
            </p:nvSpPr>
            <p:spPr>
              <a:xfrm>
                <a:off x="3105346" y="2723647"/>
                <a:ext cx="73481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𝑒</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0" name="30 Rectángulo">
                <a:extLst>
                  <a:ext uri="{FF2B5EF4-FFF2-40B4-BE49-F238E27FC236}">
                    <a16:creationId xmlns:a16="http://schemas.microsoft.com/office/drawing/2014/main" id="{83B4A8DB-9B9F-4A01-8350-0005059ABEB6}"/>
                  </a:ext>
                </a:extLst>
              </p:cNvPr>
              <p:cNvSpPr>
                <a:spLocks noRot="1" noChangeAspect="1" noMove="1" noResize="1" noEditPoints="1" noAdjustHandles="1" noChangeArrowheads="1" noChangeShapeType="1" noTextEdit="1"/>
              </p:cNvSpPr>
              <p:nvPr/>
            </p:nvSpPr>
            <p:spPr>
              <a:xfrm>
                <a:off x="3105346" y="2723647"/>
                <a:ext cx="734817"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1 Rectángulo">
                <a:extLst>
                  <a:ext uri="{FF2B5EF4-FFF2-40B4-BE49-F238E27FC236}">
                    <a16:creationId xmlns:a16="http://schemas.microsoft.com/office/drawing/2014/main" id="{C4DAEFA7-7E2F-47AB-B1E6-9F73CE9ABD49}"/>
                  </a:ext>
                </a:extLst>
              </p:cNvPr>
              <p:cNvSpPr/>
              <p:nvPr/>
            </p:nvSpPr>
            <p:spPr>
              <a:xfrm>
                <a:off x="4321846" y="2742261"/>
                <a:ext cx="7565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𝑢</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1" name="31 Rectángulo">
                <a:extLst>
                  <a:ext uri="{FF2B5EF4-FFF2-40B4-BE49-F238E27FC236}">
                    <a16:creationId xmlns:a16="http://schemas.microsoft.com/office/drawing/2014/main" id="{C4DAEFA7-7E2F-47AB-B1E6-9F73CE9ABD49}"/>
                  </a:ext>
                </a:extLst>
              </p:cNvPr>
              <p:cNvSpPr>
                <a:spLocks noRot="1" noChangeAspect="1" noMove="1" noResize="1" noEditPoints="1" noAdjustHandles="1" noChangeArrowheads="1" noChangeShapeType="1" noTextEdit="1"/>
              </p:cNvSpPr>
              <p:nvPr/>
            </p:nvSpPr>
            <p:spPr>
              <a:xfrm>
                <a:off x="4321846" y="2742261"/>
                <a:ext cx="756554"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32 Rectángulo">
                <a:extLst>
                  <a:ext uri="{FF2B5EF4-FFF2-40B4-BE49-F238E27FC236}">
                    <a16:creationId xmlns:a16="http://schemas.microsoft.com/office/drawing/2014/main" id="{DF2CD41E-8304-4743-AD6F-BB2E57C7989D}"/>
                  </a:ext>
                </a:extLst>
              </p:cNvPr>
              <p:cNvSpPr/>
              <p:nvPr/>
            </p:nvSpPr>
            <p:spPr>
              <a:xfrm>
                <a:off x="5125868" y="2177717"/>
                <a:ext cx="7481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𝑞</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2" name="32 Rectángulo">
                <a:extLst>
                  <a:ext uri="{FF2B5EF4-FFF2-40B4-BE49-F238E27FC236}">
                    <a16:creationId xmlns:a16="http://schemas.microsoft.com/office/drawing/2014/main" id="{DF2CD41E-8304-4743-AD6F-BB2E57C7989D}"/>
                  </a:ext>
                </a:extLst>
              </p:cNvPr>
              <p:cNvSpPr>
                <a:spLocks noRot="1" noChangeAspect="1" noMove="1" noResize="1" noEditPoints="1" noAdjustHandles="1" noChangeArrowheads="1" noChangeShapeType="1" noTextEdit="1"/>
              </p:cNvSpPr>
              <p:nvPr/>
            </p:nvSpPr>
            <p:spPr>
              <a:xfrm>
                <a:off x="5125868" y="2177717"/>
                <a:ext cx="748154"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33 Rectángulo">
                <a:extLst>
                  <a:ext uri="{FF2B5EF4-FFF2-40B4-BE49-F238E27FC236}">
                    <a16:creationId xmlns:a16="http://schemas.microsoft.com/office/drawing/2014/main" id="{AEE98712-BC0D-4ADA-B442-30EBA572BF76}"/>
                  </a:ext>
                </a:extLst>
              </p:cNvPr>
              <p:cNvSpPr/>
              <p:nvPr/>
            </p:nvSpPr>
            <p:spPr>
              <a:xfrm>
                <a:off x="7791470" y="2143692"/>
                <a:ext cx="75437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𝑛</m:t>
                      </m:r>
                      <m:r>
                        <a:rPr lang="pt-BR" sz="2000" i="1">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3" name="33 Rectángulo">
                <a:extLst>
                  <a:ext uri="{FF2B5EF4-FFF2-40B4-BE49-F238E27FC236}">
                    <a16:creationId xmlns:a16="http://schemas.microsoft.com/office/drawing/2014/main" id="{AEE98712-BC0D-4ADA-B442-30EBA572BF76}"/>
                  </a:ext>
                </a:extLst>
              </p:cNvPr>
              <p:cNvSpPr>
                <a:spLocks noRot="1" noChangeAspect="1" noMove="1" noResize="1" noEditPoints="1" noAdjustHandles="1" noChangeArrowheads="1" noChangeShapeType="1" noTextEdit="1"/>
              </p:cNvSpPr>
              <p:nvPr/>
            </p:nvSpPr>
            <p:spPr>
              <a:xfrm>
                <a:off x="7791470" y="2143692"/>
                <a:ext cx="754374"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35 Rectángulo">
                <a:extLst>
                  <a:ext uri="{FF2B5EF4-FFF2-40B4-BE49-F238E27FC236}">
                    <a16:creationId xmlns:a16="http://schemas.microsoft.com/office/drawing/2014/main" id="{AEE71FF0-EBB0-43AD-8EFE-82D84C60DBEE}"/>
                  </a:ext>
                </a:extLst>
              </p:cNvPr>
              <p:cNvSpPr/>
              <p:nvPr/>
            </p:nvSpPr>
            <p:spPr>
              <a:xfrm>
                <a:off x="7956081" y="2755664"/>
                <a:ext cx="75116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𝑦</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4" name="35 Rectángulo">
                <a:extLst>
                  <a:ext uri="{FF2B5EF4-FFF2-40B4-BE49-F238E27FC236}">
                    <a16:creationId xmlns:a16="http://schemas.microsoft.com/office/drawing/2014/main" id="{AEE71FF0-EBB0-43AD-8EFE-82D84C60DBEE}"/>
                  </a:ext>
                </a:extLst>
              </p:cNvPr>
              <p:cNvSpPr>
                <a:spLocks noRot="1" noChangeAspect="1" noMove="1" noResize="1" noEditPoints="1" noAdjustHandles="1" noChangeArrowheads="1" noChangeShapeType="1" noTextEdit="1"/>
              </p:cNvSpPr>
              <p:nvPr/>
            </p:nvSpPr>
            <p:spPr>
              <a:xfrm>
                <a:off x="7956081" y="2755664"/>
                <a:ext cx="751168" cy="400110"/>
              </a:xfrm>
              <a:prstGeom prst="rect">
                <a:avLst/>
              </a:prstGeom>
              <a:blipFill>
                <a:blip r:embed="rId10"/>
                <a:stretch>
                  <a:fillRect b="-15152"/>
                </a:stretch>
              </a:blipFill>
            </p:spPr>
            <p:txBody>
              <a:bodyPr/>
              <a:lstStyle/>
              <a:p>
                <a:r>
                  <a:rPr lang="en-US">
                    <a:noFill/>
                  </a:rPr>
                  <a:t> </a:t>
                </a:r>
              </a:p>
            </p:txBody>
          </p:sp>
        </mc:Fallback>
      </mc:AlternateContent>
      <p:sp>
        <p:nvSpPr>
          <p:cNvPr id="42" name="Título 41">
            <a:extLst>
              <a:ext uri="{FF2B5EF4-FFF2-40B4-BE49-F238E27FC236}">
                <a16:creationId xmlns:a16="http://schemas.microsoft.com/office/drawing/2014/main" id="{0BDD2467-BF9F-4A05-8759-A369A9F388AA}"/>
              </a:ext>
            </a:extLst>
          </p:cNvPr>
          <p:cNvSpPr>
            <a:spLocks noGrp="1"/>
          </p:cNvSpPr>
          <p:nvPr>
            <p:ph type="title"/>
          </p:nvPr>
        </p:nvSpPr>
        <p:spPr/>
        <p:txBody>
          <a:bodyPr/>
          <a:lstStyle/>
          <a:p>
            <a:r>
              <a:rPr lang="en-US" b="1" dirty="0">
                <a:solidFill>
                  <a:srgbClr val="FF0000"/>
                </a:solidFill>
              </a:rPr>
              <a:t>Discrete Closed Loop</a:t>
            </a:r>
            <a:endParaRPr lang="en-US" dirty="0"/>
          </a:p>
        </p:txBody>
      </p:sp>
      <p:sp>
        <p:nvSpPr>
          <p:cNvPr id="6" name="Footer Placeholder 5">
            <a:extLst>
              <a:ext uri="{FF2B5EF4-FFF2-40B4-BE49-F238E27FC236}">
                <a16:creationId xmlns:a16="http://schemas.microsoft.com/office/drawing/2014/main" id="{4C2CD4D0-3AB1-BEB5-F3B0-0CF9F48F5C1C}"/>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842099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a:extLst>
              <a:ext uri="{FF2B5EF4-FFF2-40B4-BE49-F238E27FC236}">
                <a16:creationId xmlns:a16="http://schemas.microsoft.com/office/drawing/2014/main" id="{E9886417-0C1E-4372-A339-6CAA2E6B8563}"/>
              </a:ext>
            </a:extLst>
          </p:cNvPr>
          <p:cNvSpPr/>
          <p:nvPr/>
        </p:nvSpPr>
        <p:spPr>
          <a:xfrm>
            <a:off x="1368240" y="296094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mc:AlternateContent xmlns:mc="http://schemas.openxmlformats.org/markup-compatibility/2006" xmlns:a14="http://schemas.microsoft.com/office/drawing/2010/main">
        <mc:Choice Requires="a14">
          <p:sp>
            <p:nvSpPr>
              <p:cNvPr id="3" name="2 Rectángulo">
                <a:extLst>
                  <a:ext uri="{FF2B5EF4-FFF2-40B4-BE49-F238E27FC236}">
                    <a16:creationId xmlns:a16="http://schemas.microsoft.com/office/drawing/2014/main" id="{836DBA04-81FC-4968-85AF-2C65DD29DA32}"/>
                  </a:ext>
                </a:extLst>
              </p:cNvPr>
              <p:cNvSpPr/>
              <p:nvPr/>
            </p:nvSpPr>
            <p:spPr>
              <a:xfrm>
                <a:off x="2420687" y="2794729"/>
                <a:ext cx="913505" cy="769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PID</m:t>
                      </m:r>
                      <m:r>
                        <a:rPr lang="pt-BR" sz="2000" smtClean="0">
                          <a:latin typeface="Cambria Math"/>
                        </a:rPr>
                        <m:t>(</m:t>
                      </m:r>
                      <m:r>
                        <m:rPr>
                          <m:sty m:val="p"/>
                        </m:rPr>
                        <a:rPr lang="en-US" sz="2000" b="0" i="0" smtClean="0">
                          <a:latin typeface="Cambria Math" panose="02040503050406030204" pitchFamily="18" charset="0"/>
                        </a:rPr>
                        <m:t>z</m:t>
                      </m:r>
                      <m:r>
                        <a:rPr lang="pt-BR" sz="2000">
                          <a:latin typeface="Cambria Math"/>
                        </a:rPr>
                        <m:t>)</m:t>
                      </m:r>
                    </m:oMath>
                  </m:oMathPara>
                </a14:m>
                <a:endParaRPr lang="es-CO" sz="2000" b="1" dirty="0"/>
              </a:p>
            </p:txBody>
          </p:sp>
        </mc:Choice>
        <mc:Fallback xmlns="">
          <p:sp>
            <p:nvSpPr>
              <p:cNvPr id="3" name="2 Rectángulo">
                <a:extLst>
                  <a:ext uri="{FF2B5EF4-FFF2-40B4-BE49-F238E27FC236}">
                    <a16:creationId xmlns:a16="http://schemas.microsoft.com/office/drawing/2014/main" id="{836DBA04-81FC-4968-85AF-2C65DD29DA32}"/>
                  </a:ext>
                </a:extLst>
              </p:cNvPr>
              <p:cNvSpPr>
                <a:spLocks noRot="1" noChangeAspect="1" noMove="1" noResize="1" noEditPoints="1" noAdjustHandles="1" noChangeArrowheads="1" noChangeShapeType="1" noTextEdit="1"/>
              </p:cNvSpPr>
              <p:nvPr/>
            </p:nvSpPr>
            <p:spPr>
              <a:xfrm>
                <a:off x="2420687" y="2794729"/>
                <a:ext cx="913505" cy="769952"/>
              </a:xfrm>
              <a:prstGeom prst="rect">
                <a:avLst/>
              </a:prstGeom>
              <a:blipFill>
                <a:blip r:embed="rId4"/>
                <a:stretch>
                  <a:fillRect l="-1316"/>
                </a:stretch>
              </a:blipFill>
            </p:spPr>
            <p:txBody>
              <a:bodyPr/>
              <a:lstStyle/>
              <a:p>
                <a:r>
                  <a:rPr lang="en-US">
                    <a:noFill/>
                  </a:rPr>
                  <a:t> </a:t>
                </a:r>
              </a:p>
            </p:txBody>
          </p:sp>
        </mc:Fallback>
      </mc:AlternateContent>
      <p:sp>
        <p:nvSpPr>
          <p:cNvPr id="4" name="3 Elipse">
            <a:extLst>
              <a:ext uri="{FF2B5EF4-FFF2-40B4-BE49-F238E27FC236}">
                <a16:creationId xmlns:a16="http://schemas.microsoft.com/office/drawing/2014/main" id="{2237F1B7-1114-43EA-9595-9BCF370E89CE}"/>
              </a:ext>
            </a:extLst>
          </p:cNvPr>
          <p:cNvSpPr/>
          <p:nvPr/>
        </p:nvSpPr>
        <p:spPr>
          <a:xfrm>
            <a:off x="4168406" y="2949494"/>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sp>
        <p:nvSpPr>
          <p:cNvPr id="7" name="6 Elipse">
            <a:extLst>
              <a:ext uri="{FF2B5EF4-FFF2-40B4-BE49-F238E27FC236}">
                <a16:creationId xmlns:a16="http://schemas.microsoft.com/office/drawing/2014/main" id="{2487B04A-6020-43AD-A674-68DDBA75A94F}"/>
              </a:ext>
            </a:extLst>
          </p:cNvPr>
          <p:cNvSpPr/>
          <p:nvPr/>
        </p:nvSpPr>
        <p:spPr>
          <a:xfrm>
            <a:off x="8771248" y="2990906"/>
            <a:ext cx="432048" cy="432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a:t>
            </a:r>
            <a:endParaRPr lang="es-CO" sz="2000" dirty="0"/>
          </a:p>
        </p:txBody>
      </p:sp>
      <p:cxnSp>
        <p:nvCxnSpPr>
          <p:cNvPr id="9" name="8 Conector recto de flecha">
            <a:extLst>
              <a:ext uri="{FF2B5EF4-FFF2-40B4-BE49-F238E27FC236}">
                <a16:creationId xmlns:a16="http://schemas.microsoft.com/office/drawing/2014/main" id="{E4358AA1-4DFE-4E60-80BF-EB2CBB9FE1DE}"/>
              </a:ext>
            </a:extLst>
          </p:cNvPr>
          <p:cNvCxnSpPr>
            <a:endCxn id="2" idx="2"/>
          </p:cNvCxnSpPr>
          <p:nvPr/>
        </p:nvCxnSpPr>
        <p:spPr>
          <a:xfrm>
            <a:off x="566954" y="3176808"/>
            <a:ext cx="801286" cy="161"/>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a:extLst>
              <a:ext uri="{FF2B5EF4-FFF2-40B4-BE49-F238E27FC236}">
                <a16:creationId xmlns:a16="http://schemas.microsoft.com/office/drawing/2014/main" id="{7283248D-A5CE-44B3-BC0C-0EB4F311DB62}"/>
              </a:ext>
            </a:extLst>
          </p:cNvPr>
          <p:cNvCxnSpPr>
            <a:cxnSpLocks/>
            <a:stCxn id="2" idx="6"/>
            <a:endCxn id="3" idx="1"/>
          </p:cNvCxnSpPr>
          <p:nvPr/>
        </p:nvCxnSpPr>
        <p:spPr>
          <a:xfrm>
            <a:off x="1800288" y="3176968"/>
            <a:ext cx="620399" cy="273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a:extLst>
              <a:ext uri="{FF2B5EF4-FFF2-40B4-BE49-F238E27FC236}">
                <a16:creationId xmlns:a16="http://schemas.microsoft.com/office/drawing/2014/main" id="{2393ED85-160F-47F5-8BFB-866962E39C2C}"/>
              </a:ext>
            </a:extLst>
          </p:cNvPr>
          <p:cNvCxnSpPr>
            <a:cxnSpLocks/>
            <a:stCxn id="3" idx="3"/>
            <a:endCxn id="4" idx="2"/>
          </p:cNvCxnSpPr>
          <p:nvPr/>
        </p:nvCxnSpPr>
        <p:spPr>
          <a:xfrm flipV="1">
            <a:off x="3334192" y="3165518"/>
            <a:ext cx="834214" cy="14187"/>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a:extLst>
              <a:ext uri="{FF2B5EF4-FFF2-40B4-BE49-F238E27FC236}">
                <a16:creationId xmlns:a16="http://schemas.microsoft.com/office/drawing/2014/main" id="{A9E5BE01-F1F3-4DA6-AE26-341888A3A2C9}"/>
              </a:ext>
            </a:extLst>
          </p:cNvPr>
          <p:cNvCxnSpPr>
            <a:endCxn id="4" idx="0"/>
          </p:cNvCxnSpPr>
          <p:nvPr/>
        </p:nvCxnSpPr>
        <p:spPr>
          <a:xfrm>
            <a:off x="4384430" y="2340816"/>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a:extLst>
              <a:ext uri="{FF2B5EF4-FFF2-40B4-BE49-F238E27FC236}">
                <a16:creationId xmlns:a16="http://schemas.microsoft.com/office/drawing/2014/main" id="{42D5A501-A43F-4E2B-8168-67F1E0ADB6C0}"/>
              </a:ext>
            </a:extLst>
          </p:cNvPr>
          <p:cNvCxnSpPr>
            <a:cxnSpLocks/>
            <a:stCxn id="4" idx="6"/>
          </p:cNvCxnSpPr>
          <p:nvPr/>
        </p:nvCxnSpPr>
        <p:spPr>
          <a:xfrm>
            <a:off x="4600454" y="3165518"/>
            <a:ext cx="752858"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a:extLst>
              <a:ext uri="{FF2B5EF4-FFF2-40B4-BE49-F238E27FC236}">
                <a16:creationId xmlns:a16="http://schemas.microsoft.com/office/drawing/2014/main" id="{41BF5C08-A384-4957-B898-9D4FC3688A01}"/>
              </a:ext>
            </a:extLst>
          </p:cNvPr>
          <p:cNvCxnSpPr>
            <a:cxnSpLocks/>
            <a:endCxn id="7" idx="2"/>
          </p:cNvCxnSpPr>
          <p:nvPr/>
        </p:nvCxnSpPr>
        <p:spPr>
          <a:xfrm>
            <a:off x="7445321" y="3206930"/>
            <a:ext cx="1325927"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3AC813A5-DE76-4531-A871-B74C3881762E}"/>
              </a:ext>
            </a:extLst>
          </p:cNvPr>
          <p:cNvCxnSpPr>
            <a:stCxn id="7" idx="6"/>
          </p:cNvCxnSpPr>
          <p:nvPr/>
        </p:nvCxnSpPr>
        <p:spPr>
          <a:xfrm>
            <a:off x="9203297" y="3206929"/>
            <a:ext cx="1365683" cy="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2" name="21 Conector recto de flecha">
            <a:extLst>
              <a:ext uri="{FF2B5EF4-FFF2-40B4-BE49-F238E27FC236}">
                <a16:creationId xmlns:a16="http://schemas.microsoft.com/office/drawing/2014/main" id="{5D88660E-8D74-4B80-9218-8C2D661E2972}"/>
              </a:ext>
            </a:extLst>
          </p:cNvPr>
          <p:cNvCxnSpPr>
            <a:cxnSpLocks/>
          </p:cNvCxnSpPr>
          <p:nvPr/>
        </p:nvCxnSpPr>
        <p:spPr>
          <a:xfrm>
            <a:off x="9478209" y="3206929"/>
            <a:ext cx="0" cy="2510257"/>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3" name="22 Conector recto de flecha">
            <a:extLst>
              <a:ext uri="{FF2B5EF4-FFF2-40B4-BE49-F238E27FC236}">
                <a16:creationId xmlns:a16="http://schemas.microsoft.com/office/drawing/2014/main" id="{8A2A37A9-DC9A-4CF9-93BA-622F3CCCA58A}"/>
              </a:ext>
            </a:extLst>
          </p:cNvPr>
          <p:cNvCxnSpPr>
            <a:endCxn id="7" idx="0"/>
          </p:cNvCxnSpPr>
          <p:nvPr/>
        </p:nvCxnSpPr>
        <p:spPr>
          <a:xfrm>
            <a:off x="8987272" y="2382228"/>
            <a:ext cx="0" cy="60867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a:extLst>
              <a:ext uri="{FF2B5EF4-FFF2-40B4-BE49-F238E27FC236}">
                <a16:creationId xmlns:a16="http://schemas.microsoft.com/office/drawing/2014/main" id="{712B7E46-96F3-446A-8AF8-E0206C1151EE}"/>
              </a:ext>
            </a:extLst>
          </p:cNvPr>
          <p:cNvCxnSpPr>
            <a:cxnSpLocks/>
          </p:cNvCxnSpPr>
          <p:nvPr/>
        </p:nvCxnSpPr>
        <p:spPr>
          <a:xfrm flipV="1">
            <a:off x="1584264" y="5717349"/>
            <a:ext cx="7893945" cy="1"/>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6" name="25 Conector recto de flecha">
            <a:extLst>
              <a:ext uri="{FF2B5EF4-FFF2-40B4-BE49-F238E27FC236}">
                <a16:creationId xmlns:a16="http://schemas.microsoft.com/office/drawing/2014/main" id="{0DAAC8D9-5D71-496E-B4F8-DF672AC8976E}"/>
              </a:ext>
            </a:extLst>
          </p:cNvPr>
          <p:cNvCxnSpPr>
            <a:cxnSpLocks/>
            <a:endCxn id="2" idx="4"/>
          </p:cNvCxnSpPr>
          <p:nvPr/>
        </p:nvCxnSpPr>
        <p:spPr>
          <a:xfrm flipV="1">
            <a:off x="1584264" y="3392992"/>
            <a:ext cx="0" cy="2324194"/>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cxnSp>
        <p:nvCxnSpPr>
          <p:cNvPr id="27" name="27 Conector recto de flecha">
            <a:extLst>
              <a:ext uri="{FF2B5EF4-FFF2-40B4-BE49-F238E27FC236}">
                <a16:creationId xmlns:a16="http://schemas.microsoft.com/office/drawing/2014/main" id="{24138D32-9047-4C22-BB10-C70F5F7DD890}"/>
              </a:ext>
            </a:extLst>
          </p:cNvPr>
          <p:cNvCxnSpPr/>
          <p:nvPr/>
        </p:nvCxnSpPr>
        <p:spPr>
          <a:xfrm>
            <a:off x="1728280" y="3428999"/>
            <a:ext cx="144016" cy="0"/>
          </a:xfrm>
          <a:prstGeom prst="straightConnector1">
            <a:avLst/>
          </a:prstGeom>
          <a:ln w="15875">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29 Rectángulo">
                <a:extLst>
                  <a:ext uri="{FF2B5EF4-FFF2-40B4-BE49-F238E27FC236}">
                    <a16:creationId xmlns:a16="http://schemas.microsoft.com/office/drawing/2014/main" id="{6B316E91-8447-4403-8C65-C1A83EBFAFDD}"/>
                  </a:ext>
                </a:extLst>
              </p:cNvPr>
              <p:cNvSpPr/>
              <p:nvPr/>
            </p:nvSpPr>
            <p:spPr>
              <a:xfrm>
                <a:off x="600177" y="2730322"/>
                <a:ext cx="73000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𝑟</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29" name="29 Rectángulo">
                <a:extLst>
                  <a:ext uri="{FF2B5EF4-FFF2-40B4-BE49-F238E27FC236}">
                    <a16:creationId xmlns:a16="http://schemas.microsoft.com/office/drawing/2014/main" id="{6B316E91-8447-4403-8C65-C1A83EBFAFDD}"/>
                  </a:ext>
                </a:extLst>
              </p:cNvPr>
              <p:cNvSpPr>
                <a:spLocks noRot="1" noChangeAspect="1" noMove="1" noResize="1" noEditPoints="1" noAdjustHandles="1" noChangeArrowheads="1" noChangeShapeType="1" noTextEdit="1"/>
              </p:cNvSpPr>
              <p:nvPr/>
            </p:nvSpPr>
            <p:spPr>
              <a:xfrm>
                <a:off x="600177" y="2730322"/>
                <a:ext cx="730008"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30 Rectángulo">
                <a:extLst>
                  <a:ext uri="{FF2B5EF4-FFF2-40B4-BE49-F238E27FC236}">
                    <a16:creationId xmlns:a16="http://schemas.microsoft.com/office/drawing/2014/main" id="{83B4A8DB-9B9F-4A01-8350-0005059ABEB6}"/>
                  </a:ext>
                </a:extLst>
              </p:cNvPr>
              <p:cNvSpPr/>
              <p:nvPr/>
            </p:nvSpPr>
            <p:spPr>
              <a:xfrm>
                <a:off x="1643224" y="2723647"/>
                <a:ext cx="734817"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𝑒</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0" name="30 Rectángulo">
                <a:extLst>
                  <a:ext uri="{FF2B5EF4-FFF2-40B4-BE49-F238E27FC236}">
                    <a16:creationId xmlns:a16="http://schemas.microsoft.com/office/drawing/2014/main" id="{83B4A8DB-9B9F-4A01-8350-0005059ABEB6}"/>
                  </a:ext>
                </a:extLst>
              </p:cNvPr>
              <p:cNvSpPr>
                <a:spLocks noRot="1" noChangeAspect="1" noMove="1" noResize="1" noEditPoints="1" noAdjustHandles="1" noChangeArrowheads="1" noChangeShapeType="1" noTextEdit="1"/>
              </p:cNvSpPr>
              <p:nvPr/>
            </p:nvSpPr>
            <p:spPr>
              <a:xfrm>
                <a:off x="1643224" y="2723647"/>
                <a:ext cx="734817"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1 Rectángulo">
                <a:extLst>
                  <a:ext uri="{FF2B5EF4-FFF2-40B4-BE49-F238E27FC236}">
                    <a16:creationId xmlns:a16="http://schemas.microsoft.com/office/drawing/2014/main" id="{C4DAEFA7-7E2F-47AB-B1E6-9F73CE9ABD49}"/>
                  </a:ext>
                </a:extLst>
              </p:cNvPr>
              <p:cNvSpPr/>
              <p:nvPr/>
            </p:nvSpPr>
            <p:spPr>
              <a:xfrm>
                <a:off x="3372148" y="2674963"/>
                <a:ext cx="756554"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𝑢</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1" name="31 Rectángulo">
                <a:extLst>
                  <a:ext uri="{FF2B5EF4-FFF2-40B4-BE49-F238E27FC236}">
                    <a16:creationId xmlns:a16="http://schemas.microsoft.com/office/drawing/2014/main" id="{C4DAEFA7-7E2F-47AB-B1E6-9F73CE9ABD49}"/>
                  </a:ext>
                </a:extLst>
              </p:cNvPr>
              <p:cNvSpPr>
                <a:spLocks noRot="1" noChangeAspect="1" noMove="1" noResize="1" noEditPoints="1" noAdjustHandles="1" noChangeArrowheads="1" noChangeShapeType="1" noTextEdit="1"/>
              </p:cNvSpPr>
              <p:nvPr/>
            </p:nvSpPr>
            <p:spPr>
              <a:xfrm>
                <a:off x="3372148" y="2674963"/>
                <a:ext cx="756554" cy="400110"/>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32 Rectángulo">
                <a:extLst>
                  <a:ext uri="{FF2B5EF4-FFF2-40B4-BE49-F238E27FC236}">
                    <a16:creationId xmlns:a16="http://schemas.microsoft.com/office/drawing/2014/main" id="{DF2CD41E-8304-4743-AD6F-BB2E57C7989D}"/>
                  </a:ext>
                </a:extLst>
              </p:cNvPr>
              <p:cNvSpPr/>
              <p:nvPr/>
            </p:nvSpPr>
            <p:spPr>
              <a:xfrm>
                <a:off x="3951969" y="1908207"/>
                <a:ext cx="74815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𝑞</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2" name="32 Rectángulo">
                <a:extLst>
                  <a:ext uri="{FF2B5EF4-FFF2-40B4-BE49-F238E27FC236}">
                    <a16:creationId xmlns:a16="http://schemas.microsoft.com/office/drawing/2014/main" id="{DF2CD41E-8304-4743-AD6F-BB2E57C7989D}"/>
                  </a:ext>
                </a:extLst>
              </p:cNvPr>
              <p:cNvSpPr>
                <a:spLocks noRot="1" noChangeAspect="1" noMove="1" noResize="1" noEditPoints="1" noAdjustHandles="1" noChangeArrowheads="1" noChangeShapeType="1" noTextEdit="1"/>
              </p:cNvSpPr>
              <p:nvPr/>
            </p:nvSpPr>
            <p:spPr>
              <a:xfrm>
                <a:off x="3951969" y="1908207"/>
                <a:ext cx="748154" cy="400110"/>
              </a:xfrm>
              <a:prstGeom prst="rect">
                <a:avLst/>
              </a:prstGeom>
              <a:blipFill>
                <a:blip r:embed="rId8"/>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33 Rectángulo">
                <a:extLst>
                  <a:ext uri="{FF2B5EF4-FFF2-40B4-BE49-F238E27FC236}">
                    <a16:creationId xmlns:a16="http://schemas.microsoft.com/office/drawing/2014/main" id="{AEE98712-BC0D-4ADA-B442-30EBA572BF76}"/>
                  </a:ext>
                </a:extLst>
              </p:cNvPr>
              <p:cNvSpPr/>
              <p:nvPr/>
            </p:nvSpPr>
            <p:spPr>
              <a:xfrm>
                <a:off x="8973527" y="2173654"/>
                <a:ext cx="75437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𝑛</m:t>
                      </m:r>
                      <m:r>
                        <a:rPr lang="pt-BR" sz="2000" i="1">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3" name="33 Rectángulo">
                <a:extLst>
                  <a:ext uri="{FF2B5EF4-FFF2-40B4-BE49-F238E27FC236}">
                    <a16:creationId xmlns:a16="http://schemas.microsoft.com/office/drawing/2014/main" id="{AEE98712-BC0D-4ADA-B442-30EBA572BF76}"/>
                  </a:ext>
                </a:extLst>
              </p:cNvPr>
              <p:cNvSpPr>
                <a:spLocks noRot="1" noChangeAspect="1" noMove="1" noResize="1" noEditPoints="1" noAdjustHandles="1" noChangeArrowheads="1" noChangeShapeType="1" noTextEdit="1"/>
              </p:cNvSpPr>
              <p:nvPr/>
            </p:nvSpPr>
            <p:spPr>
              <a:xfrm>
                <a:off x="8973527" y="2173654"/>
                <a:ext cx="754374"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35 Rectángulo">
                <a:extLst>
                  <a:ext uri="{FF2B5EF4-FFF2-40B4-BE49-F238E27FC236}">
                    <a16:creationId xmlns:a16="http://schemas.microsoft.com/office/drawing/2014/main" id="{AEE71FF0-EBB0-43AD-8EFE-82D84C60DBEE}"/>
                  </a:ext>
                </a:extLst>
              </p:cNvPr>
              <p:cNvSpPr/>
              <p:nvPr/>
            </p:nvSpPr>
            <p:spPr>
              <a:xfrm>
                <a:off x="9886138" y="2686567"/>
                <a:ext cx="75116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pt-BR" sz="2000" i="1" smtClean="0">
                          <a:latin typeface="Cambria Math"/>
                        </a:rPr>
                        <m:t>𝑦</m:t>
                      </m:r>
                      <m:r>
                        <a:rPr lang="pt-BR" sz="2000" i="1" smtClean="0">
                          <a:latin typeface="Cambria Math"/>
                        </a:rPr>
                        <m:t>(</m:t>
                      </m:r>
                      <m:r>
                        <a:rPr lang="en-US" sz="2000" b="0" i="1" smtClean="0">
                          <a:latin typeface="Cambria Math" panose="02040503050406030204" pitchFamily="18" charset="0"/>
                        </a:rPr>
                        <m:t>𝑘</m:t>
                      </m:r>
                      <m:r>
                        <a:rPr lang="pt-BR" sz="2000" i="1">
                          <a:latin typeface="Cambria Math"/>
                        </a:rPr>
                        <m:t>)</m:t>
                      </m:r>
                    </m:oMath>
                  </m:oMathPara>
                </a14:m>
                <a:endParaRPr lang="es-CO" sz="2000" b="1" i="1" dirty="0"/>
              </a:p>
            </p:txBody>
          </p:sp>
        </mc:Choice>
        <mc:Fallback xmlns="">
          <p:sp>
            <p:nvSpPr>
              <p:cNvPr id="34" name="35 Rectángulo">
                <a:extLst>
                  <a:ext uri="{FF2B5EF4-FFF2-40B4-BE49-F238E27FC236}">
                    <a16:creationId xmlns:a16="http://schemas.microsoft.com/office/drawing/2014/main" id="{AEE71FF0-EBB0-43AD-8EFE-82D84C60DBEE}"/>
                  </a:ext>
                </a:extLst>
              </p:cNvPr>
              <p:cNvSpPr>
                <a:spLocks noRot="1" noChangeAspect="1" noMove="1" noResize="1" noEditPoints="1" noAdjustHandles="1" noChangeArrowheads="1" noChangeShapeType="1" noTextEdit="1"/>
              </p:cNvSpPr>
              <p:nvPr/>
            </p:nvSpPr>
            <p:spPr>
              <a:xfrm>
                <a:off x="9886138" y="2686567"/>
                <a:ext cx="751168" cy="400110"/>
              </a:xfrm>
              <a:prstGeom prst="rect">
                <a:avLst/>
              </a:prstGeom>
              <a:blipFill>
                <a:blip r:embed="rId10"/>
                <a:stretch>
                  <a:fillRect b="-15385"/>
                </a:stretch>
              </a:blipFill>
            </p:spPr>
            <p:txBody>
              <a:bodyPr/>
              <a:lstStyle/>
              <a:p>
                <a:r>
                  <a:rPr lang="en-US">
                    <a:noFill/>
                  </a:rPr>
                  <a:t> </a:t>
                </a:r>
              </a:p>
            </p:txBody>
          </p:sp>
        </mc:Fallback>
      </mc:AlternateContent>
      <p:sp>
        <p:nvSpPr>
          <p:cNvPr id="42" name="Título 41">
            <a:extLst>
              <a:ext uri="{FF2B5EF4-FFF2-40B4-BE49-F238E27FC236}">
                <a16:creationId xmlns:a16="http://schemas.microsoft.com/office/drawing/2014/main" id="{0BDD2467-BF9F-4A05-8759-A369A9F388AA}"/>
              </a:ext>
            </a:extLst>
          </p:cNvPr>
          <p:cNvSpPr>
            <a:spLocks noGrp="1"/>
          </p:cNvSpPr>
          <p:nvPr>
            <p:ph type="title"/>
          </p:nvPr>
        </p:nvSpPr>
        <p:spPr/>
        <p:txBody>
          <a:bodyPr/>
          <a:lstStyle/>
          <a:p>
            <a:r>
              <a:rPr lang="en-US" b="1" dirty="0">
                <a:solidFill>
                  <a:srgbClr val="FF0000"/>
                </a:solidFill>
              </a:rPr>
              <a:t>Discrete Closed Loop</a:t>
            </a:r>
            <a:endParaRPr lang="en-US" dirty="0"/>
          </a:p>
        </p:txBody>
      </p:sp>
      <p:sp>
        <p:nvSpPr>
          <p:cNvPr id="92" name="CuadroTexto 91">
            <a:extLst>
              <a:ext uri="{FF2B5EF4-FFF2-40B4-BE49-F238E27FC236}">
                <a16:creationId xmlns:a16="http://schemas.microsoft.com/office/drawing/2014/main" id="{661A0EFF-E7C3-4E37-8063-A91D6E81AD63}"/>
              </a:ext>
            </a:extLst>
          </p:cNvPr>
          <p:cNvSpPr txBox="1"/>
          <p:nvPr/>
        </p:nvSpPr>
        <p:spPr>
          <a:xfrm>
            <a:off x="10351363" y="1988598"/>
            <a:ext cx="819455" cy="369332"/>
          </a:xfrm>
          <a:prstGeom prst="rect">
            <a:avLst/>
          </a:prstGeom>
          <a:noFill/>
        </p:spPr>
        <p:txBody>
          <a:bodyPr wrap="none" rtlCol="0">
            <a:spAutoFit/>
          </a:bodyPr>
          <a:lstStyle/>
          <a:p>
            <a:r>
              <a:rPr lang="en-US" dirty="0">
                <a:solidFill>
                  <a:srgbClr val="FF0000"/>
                </a:solidFill>
              </a:rPr>
              <a:t>Sensor</a:t>
            </a:r>
          </a:p>
        </p:txBody>
      </p:sp>
      <p:cxnSp>
        <p:nvCxnSpPr>
          <p:cNvPr id="94" name="Conector recto de flecha 93">
            <a:extLst>
              <a:ext uri="{FF2B5EF4-FFF2-40B4-BE49-F238E27FC236}">
                <a16:creationId xmlns:a16="http://schemas.microsoft.com/office/drawing/2014/main" id="{7D8BE0B5-A9C4-465A-8A72-455FEFBC6424}"/>
              </a:ext>
            </a:extLst>
          </p:cNvPr>
          <p:cNvCxnSpPr>
            <a:stCxn id="34" idx="0"/>
          </p:cNvCxnSpPr>
          <p:nvPr/>
        </p:nvCxnSpPr>
        <p:spPr>
          <a:xfrm flipV="1">
            <a:off x="10261722" y="2393890"/>
            <a:ext cx="178418" cy="292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2" descr="Aluminum Aluminium Plate Heaters, 220 V, 50W-100W">
            <a:extLst>
              <a:ext uri="{FF2B5EF4-FFF2-40B4-BE49-F238E27FC236}">
                <a16:creationId xmlns:a16="http://schemas.microsoft.com/office/drawing/2014/main" id="{2840540B-14BA-294D-EBED-D18F0B05C3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0195" y="2209977"/>
            <a:ext cx="1753399" cy="17533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1">
            <a:extLst>
              <a:ext uri="{FF2B5EF4-FFF2-40B4-BE49-F238E27FC236}">
                <a16:creationId xmlns:a16="http://schemas.microsoft.com/office/drawing/2014/main" id="{D884C2BF-A9A4-077D-5B3A-8498B1453B14}"/>
              </a:ext>
            </a:extLst>
          </p:cNvPr>
          <p:cNvSpPr txBox="1"/>
          <p:nvPr/>
        </p:nvSpPr>
        <p:spPr>
          <a:xfrm>
            <a:off x="3706517" y="3851836"/>
            <a:ext cx="934936" cy="369332"/>
          </a:xfrm>
          <a:prstGeom prst="rect">
            <a:avLst/>
          </a:prstGeom>
          <a:noFill/>
        </p:spPr>
        <p:txBody>
          <a:bodyPr wrap="none" rtlCol="0">
            <a:spAutoFit/>
          </a:bodyPr>
          <a:lstStyle/>
          <a:p>
            <a:r>
              <a:rPr lang="en-US" dirty="0">
                <a:solidFill>
                  <a:srgbClr val="FF0000"/>
                </a:solidFill>
              </a:rPr>
              <a:t>Arduino</a:t>
            </a:r>
          </a:p>
        </p:txBody>
      </p:sp>
      <p:cxnSp>
        <p:nvCxnSpPr>
          <p:cNvPr id="8" name="Conector recto de flecha 93">
            <a:extLst>
              <a:ext uri="{FF2B5EF4-FFF2-40B4-BE49-F238E27FC236}">
                <a16:creationId xmlns:a16="http://schemas.microsoft.com/office/drawing/2014/main" id="{DC71A018-FCAC-85C5-5E66-117403CC6C3A}"/>
              </a:ext>
            </a:extLst>
          </p:cNvPr>
          <p:cNvCxnSpPr>
            <a:cxnSpLocks/>
            <a:endCxn id="6" idx="1"/>
          </p:cNvCxnSpPr>
          <p:nvPr/>
        </p:nvCxnSpPr>
        <p:spPr>
          <a:xfrm>
            <a:off x="3260785" y="3678296"/>
            <a:ext cx="445732" cy="35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91">
            <a:extLst>
              <a:ext uri="{FF2B5EF4-FFF2-40B4-BE49-F238E27FC236}">
                <a16:creationId xmlns:a16="http://schemas.microsoft.com/office/drawing/2014/main" id="{B6FA5F1A-3AB9-C6E4-9DD1-7CE4D0D7711B}"/>
              </a:ext>
            </a:extLst>
          </p:cNvPr>
          <p:cNvSpPr txBox="1"/>
          <p:nvPr/>
        </p:nvSpPr>
        <p:spPr>
          <a:xfrm>
            <a:off x="7124979" y="3841043"/>
            <a:ext cx="663451" cy="369332"/>
          </a:xfrm>
          <a:prstGeom prst="rect">
            <a:avLst/>
          </a:prstGeom>
          <a:noFill/>
        </p:spPr>
        <p:txBody>
          <a:bodyPr wrap="none" rtlCol="0">
            <a:spAutoFit/>
          </a:bodyPr>
          <a:lstStyle/>
          <a:p>
            <a:r>
              <a:rPr lang="en-US" dirty="0">
                <a:solidFill>
                  <a:srgbClr val="FF0000"/>
                </a:solidFill>
              </a:rPr>
              <a:t>Plant</a:t>
            </a:r>
          </a:p>
        </p:txBody>
      </p:sp>
      <p:cxnSp>
        <p:nvCxnSpPr>
          <p:cNvPr id="19" name="Conector recto de flecha 93">
            <a:extLst>
              <a:ext uri="{FF2B5EF4-FFF2-40B4-BE49-F238E27FC236}">
                <a16:creationId xmlns:a16="http://schemas.microsoft.com/office/drawing/2014/main" id="{DCABAEF9-55B3-ED57-5D83-DDCEE3F7F590}"/>
              </a:ext>
            </a:extLst>
          </p:cNvPr>
          <p:cNvCxnSpPr>
            <a:cxnSpLocks/>
            <a:endCxn id="18" idx="1"/>
          </p:cNvCxnSpPr>
          <p:nvPr/>
        </p:nvCxnSpPr>
        <p:spPr>
          <a:xfrm>
            <a:off x="6679247" y="3667503"/>
            <a:ext cx="445732" cy="35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15">
            <a:extLst>
              <a:ext uri="{FF2B5EF4-FFF2-40B4-BE49-F238E27FC236}">
                <a16:creationId xmlns:a16="http://schemas.microsoft.com/office/drawing/2014/main" id="{7EAC1836-2025-ADCF-E443-9A4AE9C15BA1}"/>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14182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6"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75B1-A4B3-735B-B5B4-3DF395320B40}"/>
              </a:ext>
            </a:extLst>
          </p:cNvPr>
          <p:cNvSpPr>
            <a:spLocks noGrp="1"/>
          </p:cNvSpPr>
          <p:nvPr>
            <p:ph type="title"/>
          </p:nvPr>
        </p:nvSpPr>
        <p:spPr/>
        <p:txBody>
          <a:bodyPr/>
          <a:lstStyle/>
          <a:p>
            <a:r>
              <a:rPr lang="en-US" b="1" dirty="0">
                <a:solidFill>
                  <a:srgbClr val="FF0000"/>
                </a:solidFill>
              </a:rPr>
              <a:t>Aluminum block with a heater</a:t>
            </a:r>
          </a:p>
        </p:txBody>
      </p:sp>
      <p:sp>
        <p:nvSpPr>
          <p:cNvPr id="4" name="Footer Placeholder 3">
            <a:extLst>
              <a:ext uri="{FF2B5EF4-FFF2-40B4-BE49-F238E27FC236}">
                <a16:creationId xmlns:a16="http://schemas.microsoft.com/office/drawing/2014/main" id="{E31F36FA-6674-2058-70E0-9F0DC32425B6}"/>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Aluminum Aluminium Plate Heaters, 220 V, 50W-100W">
            <a:extLst>
              <a:ext uri="{FF2B5EF4-FFF2-40B4-BE49-F238E27FC236}">
                <a16:creationId xmlns:a16="http://schemas.microsoft.com/office/drawing/2014/main" id="{8DDA0B1B-AC76-ACBD-4637-DB4AE942F17B}"/>
              </a:ext>
            </a:extLst>
          </p:cNvPr>
          <p:cNvPicPr>
            <a:picLocks noChangeAspect="1" noChangeArrowheads="1"/>
          </p:cNvPicPr>
          <p:nvPr/>
        </p:nvPicPr>
        <p:blipFill>
          <a:blip r:embed="rId471">
            <a:extLst>
              <a:ext uri="{28A0092B-C50C-407E-A947-70E740481C1C}">
                <a14:useLocalDpi xmlns:a14="http://schemas.microsoft.com/office/drawing/2010/main" val="0"/>
              </a:ext>
            </a:extLst>
          </a:blip>
          <a:srcRect/>
          <a:stretch>
            <a:fillRect/>
          </a:stretch>
        </p:blipFill>
        <p:spPr bwMode="auto">
          <a:xfrm>
            <a:off x="9228434" y="70954"/>
            <a:ext cx="2203705" cy="2203705"/>
          </a:xfrm>
          <a:prstGeom prst="rect">
            <a:avLst/>
          </a:prstGeom>
          <a:noFill/>
          <a:extLst>
            <a:ext uri="{909E8E84-426E-40DD-AFC4-6F175D3DCCD1}">
              <a14:hiddenFill xmlns:a14="http://schemas.microsoft.com/office/drawing/2010/main">
                <a:solidFill>
                  <a:srgbClr val="FFFFFF"/>
                </a:solidFill>
              </a14:hiddenFill>
            </a:ext>
          </a:extLst>
        </p:spPr>
      </p:pic>
      <p:grpSp>
        <p:nvGrpSpPr>
          <p:cNvPr id="1442" name="Group 1441" descr="\documentclass{article}&#10;\usepackage{amsmath}&#10;\pagestyle{empty}&#10;\begin{document}&#10;&#10;\begin{equation}&#10;\frac{{dT}}{{dt}} = \frac{{Q}}{{{{m}} \times {{C_p}}}} - (T - {{T_{amb}}}) \times \frac{{{{A}} \times U}}{{{{m}} \times {{C_p}}}}\nonumber&#10;\end{equation}&#10;&#10;&#10;\end{document}" title="IguanaTex Vector Display">
            <a:extLst>
              <a:ext uri="{FF2B5EF4-FFF2-40B4-BE49-F238E27FC236}">
                <a16:creationId xmlns:a16="http://schemas.microsoft.com/office/drawing/2014/main" id="{B5D29418-956C-C7E8-9784-2B0E057A0FEC}"/>
              </a:ext>
            </a:extLst>
          </p:cNvPr>
          <p:cNvGrpSpPr>
            <a:grpSpLocks noChangeAspect="1"/>
          </p:cNvGrpSpPr>
          <p:nvPr>
            <p:custDataLst>
              <p:tags r:id="rId1"/>
            </p:custDataLst>
          </p:nvPr>
        </p:nvGrpSpPr>
        <p:grpSpPr>
          <a:xfrm>
            <a:off x="711480" y="2278182"/>
            <a:ext cx="4297828" cy="604779"/>
            <a:chOff x="4560926" y="3701715"/>
            <a:chExt cx="4297828" cy="604779"/>
          </a:xfrm>
        </p:grpSpPr>
        <p:sp>
          <p:nvSpPr>
            <p:cNvPr id="1412" name="Freeform: Shape 1411">
              <a:extLst>
                <a:ext uri="{FF2B5EF4-FFF2-40B4-BE49-F238E27FC236}">
                  <a16:creationId xmlns:a16="http://schemas.microsoft.com/office/drawing/2014/main" id="{3DCFFAC4-9919-9D84-7CCB-7B31BAD1EB6F}"/>
                </a:ext>
              </a:extLst>
            </p:cNvPr>
            <p:cNvSpPr/>
            <p:nvPr>
              <p:custDataLst>
                <p:tags r:id="rId440"/>
              </p:custDataLst>
            </p:nvPr>
          </p:nvSpPr>
          <p:spPr>
            <a:xfrm>
              <a:off x="4571093" y="3707342"/>
              <a:ext cx="120990" cy="180340"/>
            </a:xfrm>
            <a:custGeom>
              <a:avLst/>
              <a:gdLst>
                <a:gd name="connsiteX0" fmla="*/ 121139 w 120990"/>
                <a:gd name="connsiteY0" fmla="*/ 2884 h 180340"/>
                <a:gd name="connsiteX1" fmla="*/ 117835 w 120990"/>
                <a:gd name="connsiteY1" fmla="*/ 71 h 180340"/>
                <a:gd name="connsiteX2" fmla="*/ 85554 w 120990"/>
                <a:gd name="connsiteY2" fmla="*/ 2884 h 180340"/>
                <a:gd name="connsiteX3" fmla="*/ 81996 w 120990"/>
                <a:gd name="connsiteY3" fmla="*/ 7745 h 180340"/>
                <a:gd name="connsiteX4" fmla="*/ 88096 w 120990"/>
                <a:gd name="connsiteY4" fmla="*/ 10814 h 180340"/>
                <a:gd name="connsiteX5" fmla="*/ 100805 w 120990"/>
                <a:gd name="connsiteY5" fmla="*/ 15163 h 180340"/>
                <a:gd name="connsiteX6" fmla="*/ 100042 w 120990"/>
                <a:gd name="connsiteY6" fmla="*/ 20279 h 180340"/>
                <a:gd name="connsiteX7" fmla="*/ 84792 w 120990"/>
                <a:gd name="connsiteY7" fmla="*/ 80904 h 180340"/>
                <a:gd name="connsiteX8" fmla="*/ 61407 w 120990"/>
                <a:gd name="connsiteY8" fmla="*/ 64533 h 180340"/>
                <a:gd name="connsiteX9" fmla="*/ 149 w 120990"/>
                <a:gd name="connsiteY9" fmla="*/ 139483 h 180340"/>
                <a:gd name="connsiteX10" fmla="*/ 33955 w 120990"/>
                <a:gd name="connsiteY10" fmla="*/ 180411 h 180340"/>
                <a:gd name="connsiteX11" fmla="*/ 66999 w 120990"/>
                <a:gd name="connsiteY11" fmla="*/ 161226 h 180340"/>
                <a:gd name="connsiteX12" fmla="*/ 90129 w 120990"/>
                <a:gd name="connsiteY12" fmla="*/ 180411 h 180340"/>
                <a:gd name="connsiteX13" fmla="*/ 108939 w 120990"/>
                <a:gd name="connsiteY13" fmla="*/ 166342 h 180340"/>
                <a:gd name="connsiteX14" fmla="*/ 116564 w 120990"/>
                <a:gd name="connsiteY14" fmla="*/ 141017 h 180340"/>
                <a:gd name="connsiteX15" fmla="*/ 113514 w 120990"/>
                <a:gd name="connsiteY15" fmla="*/ 138459 h 180340"/>
                <a:gd name="connsiteX16" fmla="*/ 109955 w 120990"/>
                <a:gd name="connsiteY16" fmla="*/ 143064 h 180340"/>
                <a:gd name="connsiteX17" fmla="*/ 90638 w 120990"/>
                <a:gd name="connsiteY17" fmla="*/ 174783 h 180340"/>
                <a:gd name="connsiteX18" fmla="*/ 83012 w 120990"/>
                <a:gd name="connsiteY18" fmla="*/ 163016 h 180340"/>
                <a:gd name="connsiteX19" fmla="*/ 84537 w 120990"/>
                <a:gd name="connsiteY19" fmla="*/ 150738 h 180340"/>
                <a:gd name="connsiteX20" fmla="*/ 121139 w 120990"/>
                <a:gd name="connsiteY20" fmla="*/ 2884 h 180340"/>
                <a:gd name="connsiteX21" fmla="*/ 68270 w 120990"/>
                <a:gd name="connsiteY21" fmla="*/ 147157 h 180340"/>
                <a:gd name="connsiteX22" fmla="*/ 63186 w 120990"/>
                <a:gd name="connsiteY22" fmla="*/ 156621 h 180340"/>
                <a:gd name="connsiteX23" fmla="*/ 34464 w 120990"/>
                <a:gd name="connsiteY23" fmla="*/ 174783 h 180340"/>
                <a:gd name="connsiteX24" fmla="*/ 18196 w 120990"/>
                <a:gd name="connsiteY24" fmla="*/ 150738 h 180340"/>
                <a:gd name="connsiteX25" fmla="*/ 32176 w 120990"/>
                <a:gd name="connsiteY25" fmla="*/ 94717 h 180340"/>
                <a:gd name="connsiteX26" fmla="*/ 61661 w 120990"/>
                <a:gd name="connsiteY26" fmla="*/ 70160 h 180340"/>
                <a:gd name="connsiteX27" fmla="*/ 81741 w 120990"/>
                <a:gd name="connsiteY27" fmla="*/ 92671 h 180340"/>
                <a:gd name="connsiteX28" fmla="*/ 80979 w 120990"/>
                <a:gd name="connsiteY28" fmla="*/ 97019 h 180340"/>
                <a:gd name="connsiteX29" fmla="*/ 68270 w 120990"/>
                <a:gd name="connsiteY29" fmla="*/ 147157 h 18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990" h="180340">
                  <a:moveTo>
                    <a:pt x="121139" y="2884"/>
                  </a:moveTo>
                  <a:cubicBezTo>
                    <a:pt x="121139" y="2629"/>
                    <a:pt x="121139" y="71"/>
                    <a:pt x="117835" y="71"/>
                  </a:cubicBezTo>
                  <a:cubicBezTo>
                    <a:pt x="114022" y="71"/>
                    <a:pt x="89875" y="2373"/>
                    <a:pt x="85554" y="2884"/>
                  </a:cubicBezTo>
                  <a:cubicBezTo>
                    <a:pt x="83521" y="3140"/>
                    <a:pt x="81996" y="4419"/>
                    <a:pt x="81996" y="7745"/>
                  </a:cubicBezTo>
                  <a:cubicBezTo>
                    <a:pt x="81996" y="10814"/>
                    <a:pt x="84283" y="10814"/>
                    <a:pt x="88096" y="10814"/>
                  </a:cubicBezTo>
                  <a:cubicBezTo>
                    <a:pt x="100297" y="10814"/>
                    <a:pt x="100805" y="12605"/>
                    <a:pt x="100805" y="15163"/>
                  </a:cubicBezTo>
                  <a:lnTo>
                    <a:pt x="100042" y="20279"/>
                  </a:lnTo>
                  <a:lnTo>
                    <a:pt x="84792" y="80904"/>
                  </a:lnTo>
                  <a:cubicBezTo>
                    <a:pt x="80216" y="71439"/>
                    <a:pt x="72845" y="64533"/>
                    <a:pt x="61407" y="64533"/>
                  </a:cubicBezTo>
                  <a:cubicBezTo>
                    <a:pt x="31668" y="64533"/>
                    <a:pt x="149" y="102136"/>
                    <a:pt x="149" y="139483"/>
                  </a:cubicBezTo>
                  <a:cubicBezTo>
                    <a:pt x="149" y="163528"/>
                    <a:pt x="14129" y="180411"/>
                    <a:pt x="33955" y="180411"/>
                  </a:cubicBezTo>
                  <a:cubicBezTo>
                    <a:pt x="39039" y="180411"/>
                    <a:pt x="51748" y="179388"/>
                    <a:pt x="66999" y="161226"/>
                  </a:cubicBezTo>
                  <a:cubicBezTo>
                    <a:pt x="69032" y="171969"/>
                    <a:pt x="77929" y="180411"/>
                    <a:pt x="90129" y="180411"/>
                  </a:cubicBezTo>
                  <a:cubicBezTo>
                    <a:pt x="99026" y="180411"/>
                    <a:pt x="104872" y="174527"/>
                    <a:pt x="108939" y="166342"/>
                  </a:cubicBezTo>
                  <a:cubicBezTo>
                    <a:pt x="113260" y="157133"/>
                    <a:pt x="116564" y="141529"/>
                    <a:pt x="116564" y="141017"/>
                  </a:cubicBezTo>
                  <a:cubicBezTo>
                    <a:pt x="116564" y="138459"/>
                    <a:pt x="114277" y="138459"/>
                    <a:pt x="113514" y="138459"/>
                  </a:cubicBezTo>
                  <a:cubicBezTo>
                    <a:pt x="110972" y="138459"/>
                    <a:pt x="110718" y="139483"/>
                    <a:pt x="109955" y="143064"/>
                  </a:cubicBezTo>
                  <a:cubicBezTo>
                    <a:pt x="105634" y="159691"/>
                    <a:pt x="101059" y="174783"/>
                    <a:pt x="90638" y="174783"/>
                  </a:cubicBezTo>
                  <a:cubicBezTo>
                    <a:pt x="83775" y="174783"/>
                    <a:pt x="83012" y="168132"/>
                    <a:pt x="83012" y="163016"/>
                  </a:cubicBezTo>
                  <a:cubicBezTo>
                    <a:pt x="83012" y="156877"/>
                    <a:pt x="83521" y="155086"/>
                    <a:pt x="84537" y="150738"/>
                  </a:cubicBezTo>
                  <a:lnTo>
                    <a:pt x="121139" y="2884"/>
                  </a:lnTo>
                  <a:close/>
                  <a:moveTo>
                    <a:pt x="68270" y="147157"/>
                  </a:moveTo>
                  <a:cubicBezTo>
                    <a:pt x="66999" y="151761"/>
                    <a:pt x="66999" y="152273"/>
                    <a:pt x="63186" y="156621"/>
                  </a:cubicBezTo>
                  <a:cubicBezTo>
                    <a:pt x="52002" y="170690"/>
                    <a:pt x="41581" y="174783"/>
                    <a:pt x="34464" y="174783"/>
                  </a:cubicBezTo>
                  <a:cubicBezTo>
                    <a:pt x="21755" y="174783"/>
                    <a:pt x="18196" y="160714"/>
                    <a:pt x="18196" y="150738"/>
                  </a:cubicBezTo>
                  <a:cubicBezTo>
                    <a:pt x="18196" y="137948"/>
                    <a:pt x="26330" y="106484"/>
                    <a:pt x="32176" y="94717"/>
                  </a:cubicBezTo>
                  <a:cubicBezTo>
                    <a:pt x="40056" y="79625"/>
                    <a:pt x="51494" y="70160"/>
                    <a:pt x="61661" y="70160"/>
                  </a:cubicBezTo>
                  <a:cubicBezTo>
                    <a:pt x="78183" y="70160"/>
                    <a:pt x="81741" y="91136"/>
                    <a:pt x="81741" y="92671"/>
                  </a:cubicBezTo>
                  <a:cubicBezTo>
                    <a:pt x="81741" y="94206"/>
                    <a:pt x="81233" y="95740"/>
                    <a:pt x="80979" y="97019"/>
                  </a:cubicBezTo>
                  <a:lnTo>
                    <a:pt x="68270" y="147157"/>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3" name="Freeform: Shape 1412">
              <a:extLst>
                <a:ext uri="{FF2B5EF4-FFF2-40B4-BE49-F238E27FC236}">
                  <a16:creationId xmlns:a16="http://schemas.microsoft.com/office/drawing/2014/main" id="{82B2362D-DB9D-771F-43A4-477A08B58F1D}"/>
                </a:ext>
              </a:extLst>
            </p:cNvPr>
            <p:cNvSpPr/>
            <p:nvPr>
              <p:custDataLst>
                <p:tags r:id="rId441"/>
              </p:custDataLst>
            </p:nvPr>
          </p:nvSpPr>
          <p:spPr>
            <a:xfrm>
              <a:off x="4699324" y="3711691"/>
              <a:ext cx="172842" cy="173177"/>
            </a:xfrm>
            <a:custGeom>
              <a:avLst/>
              <a:gdLst>
                <a:gd name="connsiteX0" fmla="*/ 102589 w 172842"/>
                <a:gd name="connsiteY0" fmla="*/ 17977 h 173177"/>
                <a:gd name="connsiteX1" fmla="*/ 108436 w 172842"/>
                <a:gd name="connsiteY1" fmla="*/ 8512 h 173177"/>
                <a:gd name="connsiteX2" fmla="*/ 124449 w 172842"/>
                <a:gd name="connsiteY2" fmla="*/ 8001 h 173177"/>
                <a:gd name="connsiteX3" fmla="*/ 161559 w 172842"/>
                <a:gd name="connsiteY3" fmla="*/ 28976 h 173177"/>
                <a:gd name="connsiteX4" fmla="*/ 159526 w 172842"/>
                <a:gd name="connsiteY4" fmla="*/ 49440 h 173177"/>
                <a:gd name="connsiteX5" fmla="*/ 158763 w 172842"/>
                <a:gd name="connsiteY5" fmla="*/ 54301 h 173177"/>
                <a:gd name="connsiteX6" fmla="*/ 161814 w 172842"/>
                <a:gd name="connsiteY6" fmla="*/ 57626 h 173177"/>
                <a:gd name="connsiteX7" fmla="*/ 165626 w 172842"/>
                <a:gd name="connsiteY7" fmla="*/ 51743 h 173177"/>
                <a:gd name="connsiteX8" fmla="*/ 172489 w 172842"/>
                <a:gd name="connsiteY8" fmla="*/ 7233 h 173177"/>
                <a:gd name="connsiteX9" fmla="*/ 172998 w 172842"/>
                <a:gd name="connsiteY9" fmla="*/ 2884 h 173177"/>
                <a:gd name="connsiteX10" fmla="*/ 166135 w 172842"/>
                <a:gd name="connsiteY10" fmla="*/ 71 h 173177"/>
                <a:gd name="connsiteX11" fmla="*/ 25064 w 172842"/>
                <a:gd name="connsiteY11" fmla="*/ 71 h 173177"/>
                <a:gd name="connsiteX12" fmla="*/ 16931 w 172842"/>
                <a:gd name="connsiteY12" fmla="*/ 5187 h 173177"/>
                <a:gd name="connsiteX13" fmla="*/ 1680 w 172842"/>
                <a:gd name="connsiteY13" fmla="*/ 50208 h 173177"/>
                <a:gd name="connsiteX14" fmla="*/ 155 w 172842"/>
                <a:gd name="connsiteY14" fmla="*/ 54812 h 173177"/>
                <a:gd name="connsiteX15" fmla="*/ 3205 w 172842"/>
                <a:gd name="connsiteY15" fmla="*/ 57626 h 173177"/>
                <a:gd name="connsiteX16" fmla="*/ 7526 w 172842"/>
                <a:gd name="connsiteY16" fmla="*/ 52254 h 173177"/>
                <a:gd name="connsiteX17" fmla="*/ 65479 w 172842"/>
                <a:gd name="connsiteY17" fmla="*/ 8001 h 173177"/>
                <a:gd name="connsiteX18" fmla="*/ 75392 w 172842"/>
                <a:gd name="connsiteY18" fmla="*/ 8001 h 173177"/>
                <a:gd name="connsiteX19" fmla="*/ 82509 w 172842"/>
                <a:gd name="connsiteY19" fmla="*/ 11070 h 173177"/>
                <a:gd name="connsiteX20" fmla="*/ 81492 w 172842"/>
                <a:gd name="connsiteY20" fmla="*/ 16442 h 173177"/>
                <a:gd name="connsiteX21" fmla="*/ 47432 w 172842"/>
                <a:gd name="connsiteY21" fmla="*/ 153040 h 173177"/>
                <a:gd name="connsiteX22" fmla="*/ 17185 w 172842"/>
                <a:gd name="connsiteY22" fmla="*/ 165319 h 173177"/>
                <a:gd name="connsiteX23" fmla="*/ 6509 w 172842"/>
                <a:gd name="connsiteY23" fmla="*/ 170179 h 173177"/>
                <a:gd name="connsiteX24" fmla="*/ 10830 w 172842"/>
                <a:gd name="connsiteY24" fmla="*/ 173248 h 173177"/>
                <a:gd name="connsiteX25" fmla="*/ 31673 w 172842"/>
                <a:gd name="connsiteY25" fmla="*/ 172737 h 173177"/>
                <a:gd name="connsiteX26" fmla="*/ 53278 w 172842"/>
                <a:gd name="connsiteY26" fmla="*/ 172481 h 173177"/>
                <a:gd name="connsiteX27" fmla="*/ 74375 w 172842"/>
                <a:gd name="connsiteY27" fmla="*/ 172737 h 173177"/>
                <a:gd name="connsiteX28" fmla="*/ 96489 w 172842"/>
                <a:gd name="connsiteY28" fmla="*/ 173248 h 173177"/>
                <a:gd name="connsiteX29" fmla="*/ 102081 w 172842"/>
                <a:gd name="connsiteY29" fmla="*/ 168132 h 173177"/>
                <a:gd name="connsiteX30" fmla="*/ 93439 w 172842"/>
                <a:gd name="connsiteY30" fmla="*/ 165319 h 173177"/>
                <a:gd name="connsiteX31" fmla="*/ 77171 w 172842"/>
                <a:gd name="connsiteY31" fmla="*/ 164807 h 173177"/>
                <a:gd name="connsiteX32" fmla="*/ 67767 w 172842"/>
                <a:gd name="connsiteY32" fmla="*/ 159179 h 173177"/>
                <a:gd name="connsiteX33" fmla="*/ 68783 w 172842"/>
                <a:gd name="connsiteY33" fmla="*/ 153807 h 173177"/>
                <a:gd name="connsiteX34" fmla="*/ 102589 w 172842"/>
                <a:gd name="connsiteY34" fmla="*/ 17977 h 1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842" h="173177">
                  <a:moveTo>
                    <a:pt x="102589" y="17977"/>
                  </a:moveTo>
                  <a:cubicBezTo>
                    <a:pt x="104369" y="10814"/>
                    <a:pt x="105385" y="9280"/>
                    <a:pt x="108436" y="8512"/>
                  </a:cubicBezTo>
                  <a:cubicBezTo>
                    <a:pt x="110723" y="8001"/>
                    <a:pt x="119111" y="8001"/>
                    <a:pt x="124449" y="8001"/>
                  </a:cubicBezTo>
                  <a:cubicBezTo>
                    <a:pt x="150121" y="8001"/>
                    <a:pt x="161559" y="9024"/>
                    <a:pt x="161559" y="28976"/>
                  </a:cubicBezTo>
                  <a:cubicBezTo>
                    <a:pt x="161559" y="32813"/>
                    <a:pt x="160543" y="42790"/>
                    <a:pt x="159526" y="49440"/>
                  </a:cubicBezTo>
                  <a:cubicBezTo>
                    <a:pt x="159272" y="50464"/>
                    <a:pt x="158763" y="53533"/>
                    <a:pt x="158763" y="54301"/>
                  </a:cubicBezTo>
                  <a:cubicBezTo>
                    <a:pt x="158763" y="55835"/>
                    <a:pt x="159526" y="57626"/>
                    <a:pt x="161814" y="57626"/>
                  </a:cubicBezTo>
                  <a:cubicBezTo>
                    <a:pt x="164610" y="57626"/>
                    <a:pt x="165118" y="55580"/>
                    <a:pt x="165626" y="51743"/>
                  </a:cubicBezTo>
                  <a:lnTo>
                    <a:pt x="172489" y="7233"/>
                  </a:lnTo>
                  <a:cubicBezTo>
                    <a:pt x="172743" y="6210"/>
                    <a:pt x="172998" y="3652"/>
                    <a:pt x="172998" y="2884"/>
                  </a:cubicBezTo>
                  <a:cubicBezTo>
                    <a:pt x="172998" y="71"/>
                    <a:pt x="170456" y="71"/>
                    <a:pt x="166135" y="71"/>
                  </a:cubicBezTo>
                  <a:lnTo>
                    <a:pt x="25064" y="71"/>
                  </a:lnTo>
                  <a:cubicBezTo>
                    <a:pt x="18964" y="71"/>
                    <a:pt x="18710" y="326"/>
                    <a:pt x="16931" y="5187"/>
                  </a:cubicBezTo>
                  <a:lnTo>
                    <a:pt x="1680" y="50208"/>
                  </a:lnTo>
                  <a:cubicBezTo>
                    <a:pt x="1426" y="50719"/>
                    <a:pt x="155" y="54301"/>
                    <a:pt x="155" y="54812"/>
                  </a:cubicBezTo>
                  <a:cubicBezTo>
                    <a:pt x="155" y="56347"/>
                    <a:pt x="1426" y="57626"/>
                    <a:pt x="3205" y="57626"/>
                  </a:cubicBezTo>
                  <a:cubicBezTo>
                    <a:pt x="5747" y="57626"/>
                    <a:pt x="6001" y="56347"/>
                    <a:pt x="7526" y="52254"/>
                  </a:cubicBezTo>
                  <a:cubicBezTo>
                    <a:pt x="21252" y="12605"/>
                    <a:pt x="27860" y="8001"/>
                    <a:pt x="65479" y="8001"/>
                  </a:cubicBezTo>
                  <a:lnTo>
                    <a:pt x="75392" y="8001"/>
                  </a:lnTo>
                  <a:cubicBezTo>
                    <a:pt x="82509" y="8001"/>
                    <a:pt x="82509" y="9024"/>
                    <a:pt x="82509" y="11070"/>
                  </a:cubicBezTo>
                  <a:cubicBezTo>
                    <a:pt x="82509" y="12605"/>
                    <a:pt x="81747" y="15675"/>
                    <a:pt x="81492" y="16442"/>
                  </a:cubicBezTo>
                  <a:lnTo>
                    <a:pt x="47432" y="153040"/>
                  </a:lnTo>
                  <a:cubicBezTo>
                    <a:pt x="45145" y="162505"/>
                    <a:pt x="44382" y="165319"/>
                    <a:pt x="17185" y="165319"/>
                  </a:cubicBezTo>
                  <a:cubicBezTo>
                    <a:pt x="8034" y="165319"/>
                    <a:pt x="6509" y="165319"/>
                    <a:pt x="6509" y="170179"/>
                  </a:cubicBezTo>
                  <a:cubicBezTo>
                    <a:pt x="6509" y="173248"/>
                    <a:pt x="9305" y="173248"/>
                    <a:pt x="10830" y="173248"/>
                  </a:cubicBezTo>
                  <a:cubicBezTo>
                    <a:pt x="17693" y="173248"/>
                    <a:pt x="24810" y="172737"/>
                    <a:pt x="31673" y="172737"/>
                  </a:cubicBezTo>
                  <a:cubicBezTo>
                    <a:pt x="38790" y="172737"/>
                    <a:pt x="46161" y="172481"/>
                    <a:pt x="53278" y="172481"/>
                  </a:cubicBezTo>
                  <a:cubicBezTo>
                    <a:pt x="60395" y="172481"/>
                    <a:pt x="67513" y="172737"/>
                    <a:pt x="74375" y="172737"/>
                  </a:cubicBezTo>
                  <a:cubicBezTo>
                    <a:pt x="81747" y="172737"/>
                    <a:pt x="89372" y="173248"/>
                    <a:pt x="96489" y="173248"/>
                  </a:cubicBezTo>
                  <a:cubicBezTo>
                    <a:pt x="99031" y="173248"/>
                    <a:pt x="102081" y="173248"/>
                    <a:pt x="102081" y="168132"/>
                  </a:cubicBezTo>
                  <a:cubicBezTo>
                    <a:pt x="102081" y="165319"/>
                    <a:pt x="100048" y="165319"/>
                    <a:pt x="93439" y="165319"/>
                  </a:cubicBezTo>
                  <a:cubicBezTo>
                    <a:pt x="87084" y="165319"/>
                    <a:pt x="83780" y="165319"/>
                    <a:pt x="77171" y="164807"/>
                  </a:cubicBezTo>
                  <a:cubicBezTo>
                    <a:pt x="69800" y="164040"/>
                    <a:pt x="67767" y="163272"/>
                    <a:pt x="67767" y="159179"/>
                  </a:cubicBezTo>
                  <a:cubicBezTo>
                    <a:pt x="67767" y="158923"/>
                    <a:pt x="67767" y="157644"/>
                    <a:pt x="68783" y="153807"/>
                  </a:cubicBezTo>
                  <a:lnTo>
                    <a:pt x="102589" y="17977"/>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4" name="Freeform: Shape 1413">
              <a:extLst>
                <a:ext uri="{FF2B5EF4-FFF2-40B4-BE49-F238E27FC236}">
                  <a16:creationId xmlns:a16="http://schemas.microsoft.com/office/drawing/2014/main" id="{0FFEE695-FBE0-B3B2-983A-E884CCE8F66A}"/>
                </a:ext>
              </a:extLst>
            </p:cNvPr>
            <p:cNvSpPr/>
            <p:nvPr>
              <p:custDataLst>
                <p:tags r:id="rId442"/>
              </p:custDataLst>
            </p:nvPr>
          </p:nvSpPr>
          <p:spPr>
            <a:xfrm>
              <a:off x="4560926" y="3988854"/>
              <a:ext cx="316137" cy="10231"/>
            </a:xfrm>
            <a:custGeom>
              <a:avLst/>
              <a:gdLst>
                <a:gd name="connsiteX0" fmla="*/ 0 w 316137"/>
                <a:gd name="connsiteY0" fmla="*/ 0 h 10231"/>
                <a:gd name="connsiteX1" fmla="*/ 316138 w 316137"/>
                <a:gd name="connsiteY1" fmla="*/ 0 h 10231"/>
                <a:gd name="connsiteX2" fmla="*/ 316138 w 316137"/>
                <a:gd name="connsiteY2" fmla="*/ 10231 h 10231"/>
                <a:gd name="connsiteX3" fmla="*/ 0 w 316137"/>
                <a:gd name="connsiteY3" fmla="*/ 10231 h 10231"/>
              </a:gdLst>
              <a:ahLst/>
              <a:cxnLst>
                <a:cxn ang="0">
                  <a:pos x="connsiteX0" y="connsiteY0"/>
                </a:cxn>
                <a:cxn ang="0">
                  <a:pos x="connsiteX1" y="connsiteY1"/>
                </a:cxn>
                <a:cxn ang="0">
                  <a:pos x="connsiteX2" y="connsiteY2"/>
                </a:cxn>
                <a:cxn ang="0">
                  <a:pos x="connsiteX3" y="connsiteY3"/>
                </a:cxn>
              </a:cxnLst>
              <a:rect l="l" t="t" r="r" b="b"/>
              <a:pathLst>
                <a:path w="316137" h="10231">
                  <a:moveTo>
                    <a:pt x="0" y="0"/>
                  </a:moveTo>
                  <a:lnTo>
                    <a:pt x="316138" y="0"/>
                  </a:lnTo>
                  <a:lnTo>
                    <a:pt x="316138" y="10231"/>
                  </a:lnTo>
                  <a:lnTo>
                    <a:pt x="0" y="1023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5" name="Freeform: Shape 1414">
              <a:extLst>
                <a:ext uri="{FF2B5EF4-FFF2-40B4-BE49-F238E27FC236}">
                  <a16:creationId xmlns:a16="http://schemas.microsoft.com/office/drawing/2014/main" id="{7AAD4467-82A9-0EAA-28DF-B416F085607D}"/>
                </a:ext>
              </a:extLst>
            </p:cNvPr>
            <p:cNvSpPr/>
            <p:nvPr>
              <p:custDataLst>
                <p:tags r:id="rId443"/>
              </p:custDataLst>
            </p:nvPr>
          </p:nvSpPr>
          <p:spPr>
            <a:xfrm>
              <a:off x="4617120" y="4055861"/>
              <a:ext cx="120990" cy="180340"/>
            </a:xfrm>
            <a:custGeom>
              <a:avLst/>
              <a:gdLst>
                <a:gd name="connsiteX0" fmla="*/ 121141 w 120990"/>
                <a:gd name="connsiteY0" fmla="*/ 2898 h 180340"/>
                <a:gd name="connsiteX1" fmla="*/ 117837 w 120990"/>
                <a:gd name="connsiteY1" fmla="*/ 84 h 180340"/>
                <a:gd name="connsiteX2" fmla="*/ 85556 w 120990"/>
                <a:gd name="connsiteY2" fmla="*/ 2898 h 180340"/>
                <a:gd name="connsiteX3" fmla="*/ 81997 w 120990"/>
                <a:gd name="connsiteY3" fmla="*/ 7758 h 180340"/>
                <a:gd name="connsiteX4" fmla="*/ 88098 w 120990"/>
                <a:gd name="connsiteY4" fmla="*/ 10828 h 180340"/>
                <a:gd name="connsiteX5" fmla="*/ 100807 w 120990"/>
                <a:gd name="connsiteY5" fmla="*/ 15177 h 180340"/>
                <a:gd name="connsiteX6" fmla="*/ 100044 w 120990"/>
                <a:gd name="connsiteY6" fmla="*/ 20293 h 180340"/>
                <a:gd name="connsiteX7" fmla="*/ 84793 w 120990"/>
                <a:gd name="connsiteY7" fmla="*/ 80918 h 180340"/>
                <a:gd name="connsiteX8" fmla="*/ 61409 w 120990"/>
                <a:gd name="connsiteY8" fmla="*/ 64546 h 180340"/>
                <a:gd name="connsiteX9" fmla="*/ 151 w 120990"/>
                <a:gd name="connsiteY9" fmla="*/ 139496 h 180340"/>
                <a:gd name="connsiteX10" fmla="*/ 33957 w 120990"/>
                <a:gd name="connsiteY10" fmla="*/ 180424 h 180340"/>
                <a:gd name="connsiteX11" fmla="*/ 67001 w 120990"/>
                <a:gd name="connsiteY11" fmla="*/ 161239 h 180340"/>
                <a:gd name="connsiteX12" fmla="*/ 90131 w 120990"/>
                <a:gd name="connsiteY12" fmla="*/ 180424 h 180340"/>
                <a:gd name="connsiteX13" fmla="*/ 108941 w 120990"/>
                <a:gd name="connsiteY13" fmla="*/ 166355 h 180340"/>
                <a:gd name="connsiteX14" fmla="*/ 116566 w 120990"/>
                <a:gd name="connsiteY14" fmla="*/ 141031 h 180340"/>
                <a:gd name="connsiteX15" fmla="*/ 113516 w 120990"/>
                <a:gd name="connsiteY15" fmla="*/ 138473 h 180340"/>
                <a:gd name="connsiteX16" fmla="*/ 109957 w 120990"/>
                <a:gd name="connsiteY16" fmla="*/ 143077 h 180340"/>
                <a:gd name="connsiteX17" fmla="*/ 90640 w 120990"/>
                <a:gd name="connsiteY17" fmla="*/ 174797 h 180340"/>
                <a:gd name="connsiteX18" fmla="*/ 83014 w 120990"/>
                <a:gd name="connsiteY18" fmla="*/ 163030 h 180340"/>
                <a:gd name="connsiteX19" fmla="*/ 84539 w 120990"/>
                <a:gd name="connsiteY19" fmla="*/ 150751 h 180340"/>
                <a:gd name="connsiteX20" fmla="*/ 121141 w 120990"/>
                <a:gd name="connsiteY20" fmla="*/ 2898 h 180340"/>
                <a:gd name="connsiteX21" fmla="*/ 68272 w 120990"/>
                <a:gd name="connsiteY21" fmla="*/ 147170 h 180340"/>
                <a:gd name="connsiteX22" fmla="*/ 63188 w 120990"/>
                <a:gd name="connsiteY22" fmla="*/ 156635 h 180340"/>
                <a:gd name="connsiteX23" fmla="*/ 34466 w 120990"/>
                <a:gd name="connsiteY23" fmla="*/ 174797 h 180340"/>
                <a:gd name="connsiteX24" fmla="*/ 18198 w 120990"/>
                <a:gd name="connsiteY24" fmla="*/ 150751 h 180340"/>
                <a:gd name="connsiteX25" fmla="*/ 32178 w 120990"/>
                <a:gd name="connsiteY25" fmla="*/ 94731 h 180340"/>
                <a:gd name="connsiteX26" fmla="*/ 61663 w 120990"/>
                <a:gd name="connsiteY26" fmla="*/ 70174 h 180340"/>
                <a:gd name="connsiteX27" fmla="*/ 81743 w 120990"/>
                <a:gd name="connsiteY27" fmla="*/ 92684 h 180340"/>
                <a:gd name="connsiteX28" fmla="*/ 80981 w 120990"/>
                <a:gd name="connsiteY28" fmla="*/ 97033 h 180340"/>
                <a:gd name="connsiteX29" fmla="*/ 68272 w 120990"/>
                <a:gd name="connsiteY29" fmla="*/ 147170 h 18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990" h="180340">
                  <a:moveTo>
                    <a:pt x="121141" y="2898"/>
                  </a:moveTo>
                  <a:cubicBezTo>
                    <a:pt x="121141" y="2642"/>
                    <a:pt x="121141" y="84"/>
                    <a:pt x="117837" y="84"/>
                  </a:cubicBezTo>
                  <a:cubicBezTo>
                    <a:pt x="114024" y="84"/>
                    <a:pt x="89877" y="2386"/>
                    <a:pt x="85556" y="2898"/>
                  </a:cubicBezTo>
                  <a:cubicBezTo>
                    <a:pt x="83523" y="3154"/>
                    <a:pt x="81997" y="4433"/>
                    <a:pt x="81997" y="7758"/>
                  </a:cubicBezTo>
                  <a:cubicBezTo>
                    <a:pt x="81997" y="10828"/>
                    <a:pt x="84285" y="10828"/>
                    <a:pt x="88098" y="10828"/>
                  </a:cubicBezTo>
                  <a:cubicBezTo>
                    <a:pt x="100298" y="10828"/>
                    <a:pt x="100807" y="12619"/>
                    <a:pt x="100807" y="15177"/>
                  </a:cubicBezTo>
                  <a:lnTo>
                    <a:pt x="100044" y="20293"/>
                  </a:lnTo>
                  <a:lnTo>
                    <a:pt x="84793" y="80918"/>
                  </a:lnTo>
                  <a:cubicBezTo>
                    <a:pt x="80218" y="71453"/>
                    <a:pt x="72847" y="64546"/>
                    <a:pt x="61409" y="64546"/>
                  </a:cubicBezTo>
                  <a:cubicBezTo>
                    <a:pt x="31670" y="64546"/>
                    <a:pt x="151" y="102149"/>
                    <a:pt x="151" y="139496"/>
                  </a:cubicBezTo>
                  <a:cubicBezTo>
                    <a:pt x="151" y="163541"/>
                    <a:pt x="14131" y="180424"/>
                    <a:pt x="33957" y="180424"/>
                  </a:cubicBezTo>
                  <a:cubicBezTo>
                    <a:pt x="39041" y="180424"/>
                    <a:pt x="51750" y="179401"/>
                    <a:pt x="67001" y="161239"/>
                  </a:cubicBezTo>
                  <a:cubicBezTo>
                    <a:pt x="69034" y="171983"/>
                    <a:pt x="77931" y="180424"/>
                    <a:pt x="90131" y="180424"/>
                  </a:cubicBezTo>
                  <a:cubicBezTo>
                    <a:pt x="99028" y="180424"/>
                    <a:pt x="104874" y="174541"/>
                    <a:pt x="108941" y="166355"/>
                  </a:cubicBezTo>
                  <a:cubicBezTo>
                    <a:pt x="113262" y="157146"/>
                    <a:pt x="116566" y="141543"/>
                    <a:pt x="116566" y="141031"/>
                  </a:cubicBezTo>
                  <a:cubicBezTo>
                    <a:pt x="116566" y="138473"/>
                    <a:pt x="114278" y="138473"/>
                    <a:pt x="113516" y="138473"/>
                  </a:cubicBezTo>
                  <a:cubicBezTo>
                    <a:pt x="110974" y="138473"/>
                    <a:pt x="110720" y="139496"/>
                    <a:pt x="109957" y="143077"/>
                  </a:cubicBezTo>
                  <a:cubicBezTo>
                    <a:pt x="105636" y="159704"/>
                    <a:pt x="101061" y="174797"/>
                    <a:pt x="90640" y="174797"/>
                  </a:cubicBezTo>
                  <a:cubicBezTo>
                    <a:pt x="83777" y="174797"/>
                    <a:pt x="83014" y="168146"/>
                    <a:pt x="83014" y="163030"/>
                  </a:cubicBezTo>
                  <a:cubicBezTo>
                    <a:pt x="83014" y="156891"/>
                    <a:pt x="83523" y="155100"/>
                    <a:pt x="84539" y="150751"/>
                  </a:cubicBezTo>
                  <a:lnTo>
                    <a:pt x="121141" y="2898"/>
                  </a:lnTo>
                  <a:close/>
                  <a:moveTo>
                    <a:pt x="68272" y="147170"/>
                  </a:moveTo>
                  <a:cubicBezTo>
                    <a:pt x="67001" y="151775"/>
                    <a:pt x="67001" y="152286"/>
                    <a:pt x="63188" y="156635"/>
                  </a:cubicBezTo>
                  <a:cubicBezTo>
                    <a:pt x="52004" y="170704"/>
                    <a:pt x="41583" y="174797"/>
                    <a:pt x="34466" y="174797"/>
                  </a:cubicBezTo>
                  <a:cubicBezTo>
                    <a:pt x="21757" y="174797"/>
                    <a:pt x="18198" y="160728"/>
                    <a:pt x="18198" y="150751"/>
                  </a:cubicBezTo>
                  <a:cubicBezTo>
                    <a:pt x="18198" y="137961"/>
                    <a:pt x="26332" y="106498"/>
                    <a:pt x="32178" y="94731"/>
                  </a:cubicBezTo>
                  <a:cubicBezTo>
                    <a:pt x="40058" y="79639"/>
                    <a:pt x="51496" y="70174"/>
                    <a:pt x="61663" y="70174"/>
                  </a:cubicBezTo>
                  <a:cubicBezTo>
                    <a:pt x="78185" y="70174"/>
                    <a:pt x="81743" y="91150"/>
                    <a:pt x="81743" y="92684"/>
                  </a:cubicBezTo>
                  <a:cubicBezTo>
                    <a:pt x="81743" y="94219"/>
                    <a:pt x="81235" y="95754"/>
                    <a:pt x="80981" y="97033"/>
                  </a:cubicBezTo>
                  <a:lnTo>
                    <a:pt x="68272" y="14717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6" name="Freeform: Shape 1415">
              <a:extLst>
                <a:ext uri="{FF2B5EF4-FFF2-40B4-BE49-F238E27FC236}">
                  <a16:creationId xmlns:a16="http://schemas.microsoft.com/office/drawing/2014/main" id="{E0672BA1-800E-EE65-507F-901F2CA48F10}"/>
                </a:ext>
              </a:extLst>
            </p:cNvPr>
            <p:cNvSpPr/>
            <p:nvPr>
              <p:custDataLst>
                <p:tags r:id="rId444"/>
              </p:custDataLst>
            </p:nvPr>
          </p:nvSpPr>
          <p:spPr>
            <a:xfrm>
              <a:off x="4745097" y="4073256"/>
              <a:ext cx="78033" cy="162945"/>
            </a:xfrm>
            <a:custGeom>
              <a:avLst/>
              <a:gdLst>
                <a:gd name="connsiteX0" fmla="*/ 46671 w 78033"/>
                <a:gd name="connsiteY0" fmla="*/ 57895 h 162945"/>
                <a:gd name="connsiteX1" fmla="*/ 70564 w 78033"/>
                <a:gd name="connsiteY1" fmla="*/ 57895 h 162945"/>
                <a:gd name="connsiteX2" fmla="*/ 78190 w 78033"/>
                <a:gd name="connsiteY2" fmla="*/ 52779 h 162945"/>
                <a:gd name="connsiteX3" fmla="*/ 71073 w 78033"/>
                <a:gd name="connsiteY3" fmla="*/ 49966 h 162945"/>
                <a:gd name="connsiteX4" fmla="*/ 48705 w 78033"/>
                <a:gd name="connsiteY4" fmla="*/ 49966 h 162945"/>
                <a:gd name="connsiteX5" fmla="*/ 59126 w 78033"/>
                <a:gd name="connsiteY5" fmla="*/ 6991 h 162945"/>
                <a:gd name="connsiteX6" fmla="*/ 51755 w 78033"/>
                <a:gd name="connsiteY6" fmla="*/ 84 h 162945"/>
                <a:gd name="connsiteX7" fmla="*/ 41588 w 78033"/>
                <a:gd name="connsiteY7" fmla="*/ 9293 h 162945"/>
                <a:gd name="connsiteX8" fmla="*/ 31675 w 78033"/>
                <a:gd name="connsiteY8" fmla="*/ 49966 h 162945"/>
                <a:gd name="connsiteX9" fmla="*/ 7782 w 78033"/>
                <a:gd name="connsiteY9" fmla="*/ 49966 h 162945"/>
                <a:gd name="connsiteX10" fmla="*/ 156 w 78033"/>
                <a:gd name="connsiteY10" fmla="*/ 54826 h 162945"/>
                <a:gd name="connsiteX11" fmla="*/ 7273 w 78033"/>
                <a:gd name="connsiteY11" fmla="*/ 57895 h 162945"/>
                <a:gd name="connsiteX12" fmla="*/ 29641 w 78033"/>
                <a:gd name="connsiteY12" fmla="*/ 57895 h 162945"/>
                <a:gd name="connsiteX13" fmla="*/ 10324 w 78033"/>
                <a:gd name="connsiteY13" fmla="*/ 139496 h 162945"/>
                <a:gd name="connsiteX14" fmla="*/ 33708 w 78033"/>
                <a:gd name="connsiteY14" fmla="*/ 163030 h 162945"/>
                <a:gd name="connsiteX15" fmla="*/ 74123 w 78033"/>
                <a:gd name="connsiteY15" fmla="*/ 123636 h 162945"/>
                <a:gd name="connsiteX16" fmla="*/ 71073 w 78033"/>
                <a:gd name="connsiteY16" fmla="*/ 121078 h 162945"/>
                <a:gd name="connsiteX17" fmla="*/ 67260 w 78033"/>
                <a:gd name="connsiteY17" fmla="*/ 124660 h 162945"/>
                <a:gd name="connsiteX18" fmla="*/ 34217 w 78033"/>
                <a:gd name="connsiteY18" fmla="*/ 157402 h 162945"/>
                <a:gd name="connsiteX19" fmla="*/ 26337 w 78033"/>
                <a:gd name="connsiteY19" fmla="*/ 145635 h 162945"/>
                <a:gd name="connsiteX20" fmla="*/ 27862 w 78033"/>
                <a:gd name="connsiteY20" fmla="*/ 133357 h 162945"/>
                <a:gd name="connsiteX21" fmla="*/ 46671 w 78033"/>
                <a:gd name="connsiteY21" fmla="*/ 57895 h 16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033" h="162945">
                  <a:moveTo>
                    <a:pt x="46671" y="57895"/>
                  </a:moveTo>
                  <a:lnTo>
                    <a:pt x="70564" y="57895"/>
                  </a:lnTo>
                  <a:cubicBezTo>
                    <a:pt x="75648" y="57895"/>
                    <a:pt x="78190" y="57895"/>
                    <a:pt x="78190" y="52779"/>
                  </a:cubicBezTo>
                  <a:cubicBezTo>
                    <a:pt x="78190" y="49966"/>
                    <a:pt x="75648" y="49966"/>
                    <a:pt x="71073" y="49966"/>
                  </a:cubicBezTo>
                  <a:lnTo>
                    <a:pt x="48705" y="49966"/>
                  </a:lnTo>
                  <a:cubicBezTo>
                    <a:pt x="57855" y="13642"/>
                    <a:pt x="59126" y="8526"/>
                    <a:pt x="59126" y="6991"/>
                  </a:cubicBezTo>
                  <a:cubicBezTo>
                    <a:pt x="59126" y="2642"/>
                    <a:pt x="56076" y="84"/>
                    <a:pt x="51755" y="84"/>
                  </a:cubicBezTo>
                  <a:cubicBezTo>
                    <a:pt x="50993" y="84"/>
                    <a:pt x="43875" y="340"/>
                    <a:pt x="41588" y="9293"/>
                  </a:cubicBezTo>
                  <a:lnTo>
                    <a:pt x="31675" y="49966"/>
                  </a:lnTo>
                  <a:lnTo>
                    <a:pt x="7782" y="49966"/>
                  </a:lnTo>
                  <a:cubicBezTo>
                    <a:pt x="2698" y="49966"/>
                    <a:pt x="156" y="49966"/>
                    <a:pt x="156" y="54826"/>
                  </a:cubicBezTo>
                  <a:cubicBezTo>
                    <a:pt x="156" y="57895"/>
                    <a:pt x="2190" y="57895"/>
                    <a:pt x="7273" y="57895"/>
                  </a:cubicBezTo>
                  <a:lnTo>
                    <a:pt x="29641" y="57895"/>
                  </a:lnTo>
                  <a:cubicBezTo>
                    <a:pt x="11340" y="130543"/>
                    <a:pt x="10324" y="134892"/>
                    <a:pt x="10324" y="139496"/>
                  </a:cubicBezTo>
                  <a:cubicBezTo>
                    <a:pt x="10324" y="153309"/>
                    <a:pt x="19982" y="163030"/>
                    <a:pt x="33708" y="163030"/>
                  </a:cubicBezTo>
                  <a:cubicBezTo>
                    <a:pt x="59635" y="163030"/>
                    <a:pt x="74123" y="125683"/>
                    <a:pt x="74123" y="123636"/>
                  </a:cubicBezTo>
                  <a:cubicBezTo>
                    <a:pt x="74123" y="121078"/>
                    <a:pt x="72090" y="121078"/>
                    <a:pt x="71073" y="121078"/>
                  </a:cubicBezTo>
                  <a:cubicBezTo>
                    <a:pt x="68785" y="121078"/>
                    <a:pt x="68531" y="121846"/>
                    <a:pt x="67260" y="124660"/>
                  </a:cubicBezTo>
                  <a:cubicBezTo>
                    <a:pt x="56330" y="151263"/>
                    <a:pt x="42859" y="157402"/>
                    <a:pt x="34217" y="157402"/>
                  </a:cubicBezTo>
                  <a:cubicBezTo>
                    <a:pt x="28879" y="157402"/>
                    <a:pt x="26337" y="154077"/>
                    <a:pt x="26337" y="145635"/>
                  </a:cubicBezTo>
                  <a:cubicBezTo>
                    <a:pt x="26337" y="139496"/>
                    <a:pt x="26845" y="137706"/>
                    <a:pt x="27862" y="133357"/>
                  </a:cubicBezTo>
                  <a:lnTo>
                    <a:pt x="46671" y="57895"/>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7" name="Freeform: Shape 1416">
              <a:extLst>
                <a:ext uri="{FF2B5EF4-FFF2-40B4-BE49-F238E27FC236}">
                  <a16:creationId xmlns:a16="http://schemas.microsoft.com/office/drawing/2014/main" id="{B670FB28-F90F-7F4B-0219-6120EB2FA86F}"/>
                </a:ext>
              </a:extLst>
            </p:cNvPr>
            <p:cNvSpPr/>
            <p:nvPr>
              <p:custDataLst>
                <p:tags r:id="rId445"/>
              </p:custDataLst>
            </p:nvPr>
          </p:nvSpPr>
          <p:spPr>
            <a:xfrm>
              <a:off x="4992404" y="3964041"/>
              <a:ext cx="169030" cy="59857"/>
            </a:xfrm>
            <a:custGeom>
              <a:avLst/>
              <a:gdLst>
                <a:gd name="connsiteX0" fmla="*/ 160554 w 169030"/>
                <a:gd name="connsiteY0" fmla="*/ 10309 h 59857"/>
                <a:gd name="connsiteX1" fmla="*/ 169196 w 169030"/>
                <a:gd name="connsiteY1" fmla="*/ 5193 h 59857"/>
                <a:gd name="connsiteX2" fmla="*/ 160808 w 169030"/>
                <a:gd name="connsiteY2" fmla="*/ 77 h 59857"/>
                <a:gd name="connsiteX3" fmla="*/ 8554 w 169030"/>
                <a:gd name="connsiteY3" fmla="*/ 77 h 59857"/>
                <a:gd name="connsiteX4" fmla="*/ 166 w 169030"/>
                <a:gd name="connsiteY4" fmla="*/ 5193 h 59857"/>
                <a:gd name="connsiteX5" fmla="*/ 8808 w 169030"/>
                <a:gd name="connsiteY5" fmla="*/ 10309 h 59857"/>
                <a:gd name="connsiteX6" fmla="*/ 160554 w 169030"/>
                <a:gd name="connsiteY6" fmla="*/ 10309 h 59857"/>
                <a:gd name="connsiteX7" fmla="*/ 160808 w 169030"/>
                <a:gd name="connsiteY7" fmla="*/ 59935 h 59857"/>
                <a:gd name="connsiteX8" fmla="*/ 169196 w 169030"/>
                <a:gd name="connsiteY8" fmla="*/ 54819 h 59857"/>
                <a:gd name="connsiteX9" fmla="*/ 160554 w 169030"/>
                <a:gd name="connsiteY9" fmla="*/ 49703 h 59857"/>
                <a:gd name="connsiteX10" fmla="*/ 8808 w 169030"/>
                <a:gd name="connsiteY10" fmla="*/ 49703 h 59857"/>
                <a:gd name="connsiteX11" fmla="*/ 166 w 169030"/>
                <a:gd name="connsiteY11" fmla="*/ 54819 h 59857"/>
                <a:gd name="connsiteX12" fmla="*/ 8554 w 169030"/>
                <a:gd name="connsiteY12" fmla="*/ 59935 h 59857"/>
                <a:gd name="connsiteX13" fmla="*/ 160808 w 169030"/>
                <a:gd name="connsiteY13" fmla="*/ 59935 h 5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030" h="59857">
                  <a:moveTo>
                    <a:pt x="160554" y="10309"/>
                  </a:moveTo>
                  <a:cubicBezTo>
                    <a:pt x="164367" y="10309"/>
                    <a:pt x="169196" y="10309"/>
                    <a:pt x="169196" y="5193"/>
                  </a:cubicBezTo>
                  <a:cubicBezTo>
                    <a:pt x="169196" y="77"/>
                    <a:pt x="164367" y="77"/>
                    <a:pt x="160808" y="77"/>
                  </a:cubicBezTo>
                  <a:lnTo>
                    <a:pt x="8554" y="77"/>
                  </a:lnTo>
                  <a:cubicBezTo>
                    <a:pt x="4995" y="77"/>
                    <a:pt x="166" y="77"/>
                    <a:pt x="166" y="5193"/>
                  </a:cubicBezTo>
                  <a:cubicBezTo>
                    <a:pt x="166" y="10309"/>
                    <a:pt x="4995" y="10309"/>
                    <a:pt x="8808" y="10309"/>
                  </a:cubicBezTo>
                  <a:lnTo>
                    <a:pt x="160554" y="10309"/>
                  </a:lnTo>
                  <a:close/>
                  <a:moveTo>
                    <a:pt x="160808" y="59935"/>
                  </a:moveTo>
                  <a:cubicBezTo>
                    <a:pt x="164367" y="59935"/>
                    <a:pt x="169196" y="59935"/>
                    <a:pt x="169196" y="54819"/>
                  </a:cubicBezTo>
                  <a:cubicBezTo>
                    <a:pt x="169196" y="49703"/>
                    <a:pt x="164367" y="49703"/>
                    <a:pt x="160554" y="49703"/>
                  </a:cubicBezTo>
                  <a:lnTo>
                    <a:pt x="8808" y="49703"/>
                  </a:lnTo>
                  <a:cubicBezTo>
                    <a:pt x="4995" y="49703"/>
                    <a:pt x="166" y="49703"/>
                    <a:pt x="166" y="54819"/>
                  </a:cubicBezTo>
                  <a:cubicBezTo>
                    <a:pt x="166" y="59935"/>
                    <a:pt x="4995" y="59935"/>
                    <a:pt x="8554" y="59935"/>
                  </a:cubicBezTo>
                  <a:lnTo>
                    <a:pt x="160808" y="59935"/>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8" name="Freeform: Shape 1417">
              <a:extLst>
                <a:ext uri="{FF2B5EF4-FFF2-40B4-BE49-F238E27FC236}">
                  <a16:creationId xmlns:a16="http://schemas.microsoft.com/office/drawing/2014/main" id="{99B9108E-0939-F815-EE02-A88E89EB6946}"/>
                </a:ext>
              </a:extLst>
            </p:cNvPr>
            <p:cNvSpPr/>
            <p:nvPr>
              <p:custDataLst>
                <p:tags r:id="rId446"/>
              </p:custDataLst>
            </p:nvPr>
          </p:nvSpPr>
          <p:spPr>
            <a:xfrm>
              <a:off x="5605454" y="3704529"/>
              <a:ext cx="175638" cy="229965"/>
            </a:xfrm>
            <a:custGeom>
              <a:avLst/>
              <a:gdLst>
                <a:gd name="connsiteX0" fmla="*/ 99066 w 175638"/>
                <a:gd name="connsiteY0" fmla="*/ 178876 h 229965"/>
                <a:gd name="connsiteX1" fmla="*/ 175829 w 175638"/>
                <a:gd name="connsiteY1" fmla="*/ 68881 h 229965"/>
                <a:gd name="connsiteX2" fmla="*/ 111013 w 175638"/>
                <a:gd name="connsiteY2" fmla="*/ 71 h 229965"/>
                <a:gd name="connsiteX3" fmla="*/ 190 w 175638"/>
                <a:gd name="connsiteY3" fmla="*/ 117739 h 229965"/>
                <a:gd name="connsiteX4" fmla="*/ 65260 w 175638"/>
                <a:gd name="connsiteY4" fmla="*/ 186038 h 229965"/>
                <a:gd name="connsiteX5" fmla="*/ 90170 w 175638"/>
                <a:gd name="connsiteY5" fmla="*/ 182201 h 229965"/>
                <a:gd name="connsiteX6" fmla="*/ 89153 w 175638"/>
                <a:gd name="connsiteY6" fmla="*/ 201898 h 229965"/>
                <a:gd name="connsiteX7" fmla="*/ 110250 w 175638"/>
                <a:gd name="connsiteY7" fmla="*/ 230036 h 229965"/>
                <a:gd name="connsiteX8" fmla="*/ 152698 w 175638"/>
                <a:gd name="connsiteY8" fmla="*/ 180411 h 229965"/>
                <a:gd name="connsiteX9" fmla="*/ 149902 w 175638"/>
                <a:gd name="connsiteY9" fmla="*/ 177853 h 229965"/>
                <a:gd name="connsiteX10" fmla="*/ 146852 w 175638"/>
                <a:gd name="connsiteY10" fmla="*/ 180667 h 229965"/>
                <a:gd name="connsiteX11" fmla="*/ 117113 w 175638"/>
                <a:gd name="connsiteY11" fmla="*/ 205224 h 229965"/>
                <a:gd name="connsiteX12" fmla="*/ 99066 w 175638"/>
                <a:gd name="connsiteY12" fmla="*/ 178876 h 229965"/>
                <a:gd name="connsiteX13" fmla="*/ 51026 w 175638"/>
                <a:gd name="connsiteY13" fmla="*/ 176830 h 229965"/>
                <a:gd name="connsiteX14" fmla="*/ 22558 w 175638"/>
                <a:gd name="connsiteY14" fmla="*/ 125925 h 229965"/>
                <a:gd name="connsiteX15" fmla="*/ 48484 w 175638"/>
                <a:gd name="connsiteY15" fmla="*/ 44324 h 229965"/>
                <a:gd name="connsiteX16" fmla="*/ 109488 w 175638"/>
                <a:gd name="connsiteY16" fmla="*/ 6466 h 229965"/>
                <a:gd name="connsiteX17" fmla="*/ 153461 w 175638"/>
                <a:gd name="connsiteY17" fmla="*/ 60696 h 229965"/>
                <a:gd name="connsiteX18" fmla="*/ 97795 w 175638"/>
                <a:gd name="connsiteY18" fmla="*/ 170179 h 229965"/>
                <a:gd name="connsiteX19" fmla="*/ 75427 w 175638"/>
                <a:gd name="connsiteY19" fmla="*/ 142552 h 229965"/>
                <a:gd name="connsiteX20" fmla="*/ 49501 w 175638"/>
                <a:gd name="connsiteY20" fmla="*/ 168644 h 229965"/>
                <a:gd name="connsiteX21" fmla="*/ 51026 w 175638"/>
                <a:gd name="connsiteY21" fmla="*/ 176830 h 229965"/>
                <a:gd name="connsiteX22" fmla="*/ 66785 w 175638"/>
                <a:gd name="connsiteY22" fmla="*/ 179643 h 229965"/>
                <a:gd name="connsiteX23" fmla="*/ 55093 w 175638"/>
                <a:gd name="connsiteY23" fmla="*/ 168644 h 229965"/>
                <a:gd name="connsiteX24" fmla="*/ 75427 w 175638"/>
                <a:gd name="connsiteY24" fmla="*/ 148180 h 229965"/>
                <a:gd name="connsiteX25" fmla="*/ 90932 w 175638"/>
                <a:gd name="connsiteY25" fmla="*/ 169923 h 229965"/>
                <a:gd name="connsiteX26" fmla="*/ 88136 w 175638"/>
                <a:gd name="connsiteY26" fmla="*/ 175039 h 229965"/>
                <a:gd name="connsiteX27" fmla="*/ 66785 w 175638"/>
                <a:gd name="connsiteY27" fmla="*/ 179643 h 2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5638" h="229965">
                  <a:moveTo>
                    <a:pt x="99066" y="178876"/>
                  </a:moveTo>
                  <a:cubicBezTo>
                    <a:pt x="138464" y="163784"/>
                    <a:pt x="175829" y="118251"/>
                    <a:pt x="175829" y="68881"/>
                  </a:cubicBezTo>
                  <a:cubicBezTo>
                    <a:pt x="175829" y="27697"/>
                    <a:pt x="148886" y="71"/>
                    <a:pt x="111013" y="71"/>
                  </a:cubicBezTo>
                  <a:cubicBezTo>
                    <a:pt x="56110" y="71"/>
                    <a:pt x="190" y="58138"/>
                    <a:pt x="190" y="117739"/>
                  </a:cubicBezTo>
                  <a:cubicBezTo>
                    <a:pt x="190" y="160202"/>
                    <a:pt x="28658" y="186038"/>
                    <a:pt x="65260" y="186038"/>
                  </a:cubicBezTo>
                  <a:cubicBezTo>
                    <a:pt x="71615" y="186038"/>
                    <a:pt x="80257" y="185015"/>
                    <a:pt x="90170" y="182201"/>
                  </a:cubicBezTo>
                  <a:cubicBezTo>
                    <a:pt x="89153" y="198061"/>
                    <a:pt x="89153" y="198573"/>
                    <a:pt x="89153" y="201898"/>
                  </a:cubicBezTo>
                  <a:cubicBezTo>
                    <a:pt x="89153" y="210084"/>
                    <a:pt x="89153" y="230036"/>
                    <a:pt x="110250" y="230036"/>
                  </a:cubicBezTo>
                  <a:cubicBezTo>
                    <a:pt x="140498" y="230036"/>
                    <a:pt x="152698" y="183225"/>
                    <a:pt x="152698" y="180411"/>
                  </a:cubicBezTo>
                  <a:cubicBezTo>
                    <a:pt x="152698" y="178620"/>
                    <a:pt x="150919" y="177853"/>
                    <a:pt x="149902" y="177853"/>
                  </a:cubicBezTo>
                  <a:cubicBezTo>
                    <a:pt x="147869" y="177853"/>
                    <a:pt x="147361" y="179132"/>
                    <a:pt x="146852" y="180667"/>
                  </a:cubicBezTo>
                  <a:cubicBezTo>
                    <a:pt x="140752" y="198829"/>
                    <a:pt x="126009" y="205224"/>
                    <a:pt x="117113" y="205224"/>
                  </a:cubicBezTo>
                  <a:cubicBezTo>
                    <a:pt x="105421" y="205224"/>
                    <a:pt x="101608" y="198317"/>
                    <a:pt x="99066" y="178876"/>
                  </a:cubicBezTo>
                  <a:close/>
                  <a:moveTo>
                    <a:pt x="51026" y="176830"/>
                  </a:moveTo>
                  <a:cubicBezTo>
                    <a:pt x="31200" y="168900"/>
                    <a:pt x="22558" y="148947"/>
                    <a:pt x="22558" y="125925"/>
                  </a:cubicBezTo>
                  <a:cubicBezTo>
                    <a:pt x="22558" y="108275"/>
                    <a:pt x="29166" y="71951"/>
                    <a:pt x="48484" y="44324"/>
                  </a:cubicBezTo>
                  <a:cubicBezTo>
                    <a:pt x="67039" y="18233"/>
                    <a:pt x="90932" y="6466"/>
                    <a:pt x="109488" y="6466"/>
                  </a:cubicBezTo>
                  <a:cubicBezTo>
                    <a:pt x="134906" y="6466"/>
                    <a:pt x="153461" y="26418"/>
                    <a:pt x="153461" y="60696"/>
                  </a:cubicBezTo>
                  <a:cubicBezTo>
                    <a:pt x="153461" y="86276"/>
                    <a:pt x="140498" y="146133"/>
                    <a:pt x="97795" y="170179"/>
                  </a:cubicBezTo>
                  <a:cubicBezTo>
                    <a:pt x="96524" y="161226"/>
                    <a:pt x="93983" y="142552"/>
                    <a:pt x="75427" y="142552"/>
                  </a:cubicBezTo>
                  <a:cubicBezTo>
                    <a:pt x="61956" y="142552"/>
                    <a:pt x="49501" y="155342"/>
                    <a:pt x="49501" y="168644"/>
                  </a:cubicBezTo>
                  <a:cubicBezTo>
                    <a:pt x="49501" y="173760"/>
                    <a:pt x="51026" y="176574"/>
                    <a:pt x="51026" y="176830"/>
                  </a:cubicBezTo>
                  <a:close/>
                  <a:moveTo>
                    <a:pt x="66785" y="179643"/>
                  </a:moveTo>
                  <a:cubicBezTo>
                    <a:pt x="63227" y="179643"/>
                    <a:pt x="55093" y="179643"/>
                    <a:pt x="55093" y="168644"/>
                  </a:cubicBezTo>
                  <a:cubicBezTo>
                    <a:pt x="55093" y="158412"/>
                    <a:pt x="64752" y="148180"/>
                    <a:pt x="75427" y="148180"/>
                  </a:cubicBezTo>
                  <a:cubicBezTo>
                    <a:pt x="86103" y="148180"/>
                    <a:pt x="90932" y="154319"/>
                    <a:pt x="90932" y="169923"/>
                  </a:cubicBezTo>
                  <a:cubicBezTo>
                    <a:pt x="90932" y="173760"/>
                    <a:pt x="90678" y="174016"/>
                    <a:pt x="88136" y="175039"/>
                  </a:cubicBezTo>
                  <a:cubicBezTo>
                    <a:pt x="81528" y="177853"/>
                    <a:pt x="73902" y="179643"/>
                    <a:pt x="66785" y="179643"/>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9" name="Freeform: Shape 1418">
              <a:extLst>
                <a:ext uri="{FF2B5EF4-FFF2-40B4-BE49-F238E27FC236}">
                  <a16:creationId xmlns:a16="http://schemas.microsoft.com/office/drawing/2014/main" id="{8F74DF09-171B-F1F9-BA01-29767B49B186}"/>
                </a:ext>
              </a:extLst>
            </p:cNvPr>
            <p:cNvSpPr/>
            <p:nvPr>
              <p:custDataLst>
                <p:tags r:id="rId447"/>
              </p:custDataLst>
            </p:nvPr>
          </p:nvSpPr>
          <p:spPr>
            <a:xfrm>
              <a:off x="5276972" y="3988854"/>
              <a:ext cx="832997" cy="10231"/>
            </a:xfrm>
            <a:custGeom>
              <a:avLst/>
              <a:gdLst>
                <a:gd name="connsiteX0" fmla="*/ 0 w 832997"/>
                <a:gd name="connsiteY0" fmla="*/ 0 h 10231"/>
                <a:gd name="connsiteX1" fmla="*/ 832997 w 832997"/>
                <a:gd name="connsiteY1" fmla="*/ 0 h 10231"/>
                <a:gd name="connsiteX2" fmla="*/ 832997 w 832997"/>
                <a:gd name="connsiteY2" fmla="*/ 10231 h 10231"/>
                <a:gd name="connsiteX3" fmla="*/ 0 w 832997"/>
                <a:gd name="connsiteY3" fmla="*/ 10231 h 10231"/>
              </a:gdLst>
              <a:ahLst/>
              <a:cxnLst>
                <a:cxn ang="0">
                  <a:pos x="connsiteX0" y="connsiteY0"/>
                </a:cxn>
                <a:cxn ang="0">
                  <a:pos x="connsiteX1" y="connsiteY1"/>
                </a:cxn>
                <a:cxn ang="0">
                  <a:pos x="connsiteX2" y="connsiteY2"/>
                </a:cxn>
                <a:cxn ang="0">
                  <a:pos x="connsiteX3" y="connsiteY3"/>
                </a:cxn>
              </a:cxnLst>
              <a:rect l="l" t="t" r="r" b="b"/>
              <a:pathLst>
                <a:path w="832997" h="10231">
                  <a:moveTo>
                    <a:pt x="0" y="0"/>
                  </a:moveTo>
                  <a:lnTo>
                    <a:pt x="832997" y="0"/>
                  </a:lnTo>
                  <a:lnTo>
                    <a:pt x="832997" y="10231"/>
                  </a:lnTo>
                  <a:lnTo>
                    <a:pt x="0" y="1023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0" name="Freeform: Shape 1419">
              <a:extLst>
                <a:ext uri="{FF2B5EF4-FFF2-40B4-BE49-F238E27FC236}">
                  <a16:creationId xmlns:a16="http://schemas.microsoft.com/office/drawing/2014/main" id="{B022C1D5-0211-1207-194D-8C8EE1F77054}"/>
                </a:ext>
              </a:extLst>
            </p:cNvPr>
            <p:cNvSpPr/>
            <p:nvPr>
              <p:custDataLst>
                <p:tags r:id="rId448"/>
              </p:custDataLst>
            </p:nvPr>
          </p:nvSpPr>
          <p:spPr>
            <a:xfrm>
              <a:off x="5284343" y="4120323"/>
              <a:ext cx="208174" cy="115878"/>
            </a:xfrm>
            <a:custGeom>
              <a:avLst/>
              <a:gdLst>
                <a:gd name="connsiteX0" fmla="*/ 15174 w 208174"/>
                <a:gd name="connsiteY0" fmla="*/ 98056 h 115878"/>
                <a:gd name="connsiteX1" fmla="*/ 12887 w 208174"/>
                <a:gd name="connsiteY1" fmla="*/ 109056 h 115878"/>
                <a:gd name="connsiteX2" fmla="*/ 20258 w 208174"/>
                <a:gd name="connsiteY2" fmla="*/ 115962 h 115878"/>
                <a:gd name="connsiteX3" fmla="*/ 29662 w 208174"/>
                <a:gd name="connsiteY3" fmla="*/ 108800 h 115878"/>
                <a:gd name="connsiteX4" fmla="*/ 34492 w 208174"/>
                <a:gd name="connsiteY4" fmla="*/ 89871 h 115878"/>
                <a:gd name="connsiteX5" fmla="*/ 40084 w 208174"/>
                <a:gd name="connsiteY5" fmla="*/ 66848 h 115878"/>
                <a:gd name="connsiteX6" fmla="*/ 44405 w 208174"/>
                <a:gd name="connsiteY6" fmla="*/ 49710 h 115878"/>
                <a:gd name="connsiteX7" fmla="*/ 47709 w 208174"/>
                <a:gd name="connsiteY7" fmla="*/ 36920 h 115878"/>
                <a:gd name="connsiteX8" fmla="*/ 89141 w 208174"/>
                <a:gd name="connsiteY8" fmla="*/ 5712 h 115878"/>
                <a:gd name="connsiteX9" fmla="*/ 102867 w 208174"/>
                <a:gd name="connsiteY9" fmla="*/ 23618 h 115878"/>
                <a:gd name="connsiteX10" fmla="*/ 99054 w 208174"/>
                <a:gd name="connsiteY10" fmla="*/ 44850 h 115878"/>
                <a:gd name="connsiteX11" fmla="*/ 91937 w 208174"/>
                <a:gd name="connsiteY11" fmla="*/ 74523 h 115878"/>
                <a:gd name="connsiteX12" fmla="*/ 86853 w 208174"/>
                <a:gd name="connsiteY12" fmla="*/ 93963 h 115878"/>
                <a:gd name="connsiteX13" fmla="*/ 83549 w 208174"/>
                <a:gd name="connsiteY13" fmla="*/ 109056 h 115878"/>
                <a:gd name="connsiteX14" fmla="*/ 90920 w 208174"/>
                <a:gd name="connsiteY14" fmla="*/ 115962 h 115878"/>
                <a:gd name="connsiteX15" fmla="*/ 102358 w 208174"/>
                <a:gd name="connsiteY15" fmla="*/ 101382 h 115878"/>
                <a:gd name="connsiteX16" fmla="*/ 117609 w 208174"/>
                <a:gd name="connsiteY16" fmla="*/ 39734 h 115878"/>
                <a:gd name="connsiteX17" fmla="*/ 159549 w 208174"/>
                <a:gd name="connsiteY17" fmla="*/ 5712 h 115878"/>
                <a:gd name="connsiteX18" fmla="*/ 173275 w 208174"/>
                <a:gd name="connsiteY18" fmla="*/ 23618 h 115878"/>
                <a:gd name="connsiteX19" fmla="*/ 157515 w 208174"/>
                <a:gd name="connsiteY19" fmla="*/ 80918 h 115878"/>
                <a:gd name="connsiteX20" fmla="*/ 154211 w 208174"/>
                <a:gd name="connsiteY20" fmla="*/ 94987 h 115878"/>
                <a:gd name="connsiteX21" fmla="*/ 175054 w 208174"/>
                <a:gd name="connsiteY21" fmla="*/ 115962 h 115878"/>
                <a:gd name="connsiteX22" fmla="*/ 208352 w 208174"/>
                <a:gd name="connsiteY22" fmla="*/ 76569 h 115878"/>
                <a:gd name="connsiteX23" fmla="*/ 205301 w 208174"/>
                <a:gd name="connsiteY23" fmla="*/ 74011 h 115878"/>
                <a:gd name="connsiteX24" fmla="*/ 201489 w 208174"/>
                <a:gd name="connsiteY24" fmla="*/ 78615 h 115878"/>
                <a:gd name="connsiteX25" fmla="*/ 175562 w 208174"/>
                <a:gd name="connsiteY25" fmla="*/ 110335 h 115878"/>
                <a:gd name="connsiteX26" fmla="*/ 169462 w 208174"/>
                <a:gd name="connsiteY26" fmla="*/ 101893 h 115878"/>
                <a:gd name="connsiteX27" fmla="*/ 174037 w 208174"/>
                <a:gd name="connsiteY27" fmla="*/ 83731 h 115878"/>
                <a:gd name="connsiteX28" fmla="*/ 189542 w 208174"/>
                <a:gd name="connsiteY28" fmla="*/ 27455 h 115878"/>
                <a:gd name="connsiteX29" fmla="*/ 160311 w 208174"/>
                <a:gd name="connsiteY29" fmla="*/ 84 h 115878"/>
                <a:gd name="connsiteX30" fmla="*/ 118880 w 208174"/>
                <a:gd name="connsiteY30" fmla="*/ 24897 h 115878"/>
                <a:gd name="connsiteX31" fmla="*/ 110746 w 208174"/>
                <a:gd name="connsiteY31" fmla="*/ 6735 h 115878"/>
                <a:gd name="connsiteX32" fmla="*/ 89903 w 208174"/>
                <a:gd name="connsiteY32" fmla="*/ 84 h 115878"/>
                <a:gd name="connsiteX33" fmla="*/ 50251 w 208174"/>
                <a:gd name="connsiteY33" fmla="*/ 22339 h 115878"/>
                <a:gd name="connsiteX34" fmla="*/ 26866 w 208174"/>
                <a:gd name="connsiteY34" fmla="*/ 84 h 115878"/>
                <a:gd name="connsiteX35" fmla="*/ 8057 w 208174"/>
                <a:gd name="connsiteY35" fmla="*/ 14665 h 115878"/>
                <a:gd name="connsiteX36" fmla="*/ 177 w 208174"/>
                <a:gd name="connsiteY36" fmla="*/ 39478 h 115878"/>
                <a:gd name="connsiteX37" fmla="*/ 3228 w 208174"/>
                <a:gd name="connsiteY37" fmla="*/ 42036 h 115878"/>
                <a:gd name="connsiteX38" fmla="*/ 7549 w 208174"/>
                <a:gd name="connsiteY38" fmla="*/ 36152 h 115878"/>
                <a:gd name="connsiteX39" fmla="*/ 26104 w 208174"/>
                <a:gd name="connsiteY39" fmla="*/ 5712 h 115878"/>
                <a:gd name="connsiteX40" fmla="*/ 33984 w 208174"/>
                <a:gd name="connsiteY40" fmla="*/ 17479 h 115878"/>
                <a:gd name="connsiteX41" fmla="*/ 29917 w 208174"/>
                <a:gd name="connsiteY41" fmla="*/ 38966 h 115878"/>
                <a:gd name="connsiteX42" fmla="*/ 15174 w 208174"/>
                <a:gd name="connsiteY42" fmla="*/ 98056 h 1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8174" h="115878">
                  <a:moveTo>
                    <a:pt x="15174" y="98056"/>
                  </a:moveTo>
                  <a:cubicBezTo>
                    <a:pt x="14412" y="101893"/>
                    <a:pt x="12887" y="107777"/>
                    <a:pt x="12887" y="109056"/>
                  </a:cubicBezTo>
                  <a:cubicBezTo>
                    <a:pt x="12887" y="113660"/>
                    <a:pt x="16445" y="115962"/>
                    <a:pt x="20258" y="115962"/>
                  </a:cubicBezTo>
                  <a:cubicBezTo>
                    <a:pt x="23308" y="115962"/>
                    <a:pt x="27883" y="113916"/>
                    <a:pt x="29662" y="108800"/>
                  </a:cubicBezTo>
                  <a:cubicBezTo>
                    <a:pt x="29917" y="108288"/>
                    <a:pt x="32967" y="96266"/>
                    <a:pt x="34492" y="89871"/>
                  </a:cubicBezTo>
                  <a:lnTo>
                    <a:pt x="40084" y="66848"/>
                  </a:lnTo>
                  <a:cubicBezTo>
                    <a:pt x="41609" y="61221"/>
                    <a:pt x="43134" y="55593"/>
                    <a:pt x="44405" y="49710"/>
                  </a:cubicBezTo>
                  <a:cubicBezTo>
                    <a:pt x="45422" y="45361"/>
                    <a:pt x="47455" y="37943"/>
                    <a:pt x="47709" y="36920"/>
                  </a:cubicBezTo>
                  <a:cubicBezTo>
                    <a:pt x="51522" y="28990"/>
                    <a:pt x="64994" y="5712"/>
                    <a:pt x="89141" y="5712"/>
                  </a:cubicBezTo>
                  <a:cubicBezTo>
                    <a:pt x="100579" y="5712"/>
                    <a:pt x="102867" y="15177"/>
                    <a:pt x="102867" y="23618"/>
                  </a:cubicBezTo>
                  <a:cubicBezTo>
                    <a:pt x="102867" y="30013"/>
                    <a:pt x="101087" y="37175"/>
                    <a:pt x="99054" y="44850"/>
                  </a:cubicBezTo>
                  <a:lnTo>
                    <a:pt x="91937" y="74523"/>
                  </a:lnTo>
                  <a:lnTo>
                    <a:pt x="86853" y="93963"/>
                  </a:lnTo>
                  <a:cubicBezTo>
                    <a:pt x="85836" y="99079"/>
                    <a:pt x="83549" y="107777"/>
                    <a:pt x="83549" y="109056"/>
                  </a:cubicBezTo>
                  <a:cubicBezTo>
                    <a:pt x="83549" y="113660"/>
                    <a:pt x="87107" y="115962"/>
                    <a:pt x="90920" y="115962"/>
                  </a:cubicBezTo>
                  <a:cubicBezTo>
                    <a:pt x="98800" y="115962"/>
                    <a:pt x="100325" y="109567"/>
                    <a:pt x="102358" y="101382"/>
                  </a:cubicBezTo>
                  <a:cubicBezTo>
                    <a:pt x="105917" y="87057"/>
                    <a:pt x="115321" y="49710"/>
                    <a:pt x="117609" y="39734"/>
                  </a:cubicBezTo>
                  <a:cubicBezTo>
                    <a:pt x="118372" y="36408"/>
                    <a:pt x="131843" y="5712"/>
                    <a:pt x="159549" y="5712"/>
                  </a:cubicBezTo>
                  <a:cubicBezTo>
                    <a:pt x="170479" y="5712"/>
                    <a:pt x="173275" y="14409"/>
                    <a:pt x="173275" y="23618"/>
                  </a:cubicBezTo>
                  <a:cubicBezTo>
                    <a:pt x="173275" y="38199"/>
                    <a:pt x="162599" y="67360"/>
                    <a:pt x="157515" y="80918"/>
                  </a:cubicBezTo>
                  <a:cubicBezTo>
                    <a:pt x="155228" y="87057"/>
                    <a:pt x="154211" y="89871"/>
                    <a:pt x="154211" y="94987"/>
                  </a:cubicBezTo>
                  <a:cubicBezTo>
                    <a:pt x="154211" y="107009"/>
                    <a:pt x="163107" y="115962"/>
                    <a:pt x="175054" y="115962"/>
                  </a:cubicBezTo>
                  <a:cubicBezTo>
                    <a:pt x="198947" y="115962"/>
                    <a:pt x="208352" y="78615"/>
                    <a:pt x="208352" y="76569"/>
                  </a:cubicBezTo>
                  <a:cubicBezTo>
                    <a:pt x="208352" y="74011"/>
                    <a:pt x="206064" y="74011"/>
                    <a:pt x="205301" y="74011"/>
                  </a:cubicBezTo>
                  <a:cubicBezTo>
                    <a:pt x="202760" y="74011"/>
                    <a:pt x="202760" y="74778"/>
                    <a:pt x="201489" y="78615"/>
                  </a:cubicBezTo>
                  <a:cubicBezTo>
                    <a:pt x="197676" y="92173"/>
                    <a:pt x="189542" y="110335"/>
                    <a:pt x="175562" y="110335"/>
                  </a:cubicBezTo>
                  <a:cubicBezTo>
                    <a:pt x="171241" y="110335"/>
                    <a:pt x="169462" y="107777"/>
                    <a:pt x="169462" y="101893"/>
                  </a:cubicBezTo>
                  <a:cubicBezTo>
                    <a:pt x="169462" y="95498"/>
                    <a:pt x="171750" y="89359"/>
                    <a:pt x="174037" y="83731"/>
                  </a:cubicBezTo>
                  <a:cubicBezTo>
                    <a:pt x="178867" y="70430"/>
                    <a:pt x="189542" y="42036"/>
                    <a:pt x="189542" y="27455"/>
                  </a:cubicBezTo>
                  <a:cubicBezTo>
                    <a:pt x="189542" y="10828"/>
                    <a:pt x="179375" y="84"/>
                    <a:pt x="160311" y="84"/>
                  </a:cubicBezTo>
                  <a:cubicBezTo>
                    <a:pt x="141248" y="84"/>
                    <a:pt x="128285" y="11340"/>
                    <a:pt x="118880" y="24897"/>
                  </a:cubicBezTo>
                  <a:cubicBezTo>
                    <a:pt x="118626" y="21572"/>
                    <a:pt x="117863" y="12874"/>
                    <a:pt x="110746" y="6735"/>
                  </a:cubicBezTo>
                  <a:cubicBezTo>
                    <a:pt x="104392" y="1363"/>
                    <a:pt x="96258" y="84"/>
                    <a:pt x="89903" y="84"/>
                  </a:cubicBezTo>
                  <a:cubicBezTo>
                    <a:pt x="67027" y="84"/>
                    <a:pt x="54572" y="16456"/>
                    <a:pt x="50251" y="22339"/>
                  </a:cubicBezTo>
                  <a:cubicBezTo>
                    <a:pt x="48980" y="7758"/>
                    <a:pt x="38305" y="84"/>
                    <a:pt x="26866" y="84"/>
                  </a:cubicBezTo>
                  <a:cubicBezTo>
                    <a:pt x="15174" y="84"/>
                    <a:pt x="10345" y="10061"/>
                    <a:pt x="8057" y="14665"/>
                  </a:cubicBezTo>
                  <a:cubicBezTo>
                    <a:pt x="3482" y="23618"/>
                    <a:pt x="177" y="38710"/>
                    <a:pt x="177" y="39478"/>
                  </a:cubicBezTo>
                  <a:cubicBezTo>
                    <a:pt x="177" y="42036"/>
                    <a:pt x="2719" y="42036"/>
                    <a:pt x="3228" y="42036"/>
                  </a:cubicBezTo>
                  <a:cubicBezTo>
                    <a:pt x="5769" y="42036"/>
                    <a:pt x="6024" y="41780"/>
                    <a:pt x="7549" y="36152"/>
                  </a:cubicBezTo>
                  <a:cubicBezTo>
                    <a:pt x="11870" y="17990"/>
                    <a:pt x="16953" y="5712"/>
                    <a:pt x="26104" y="5712"/>
                  </a:cubicBezTo>
                  <a:cubicBezTo>
                    <a:pt x="30171" y="5712"/>
                    <a:pt x="33984" y="7758"/>
                    <a:pt x="33984" y="17479"/>
                  </a:cubicBezTo>
                  <a:cubicBezTo>
                    <a:pt x="33984" y="22851"/>
                    <a:pt x="33221" y="25664"/>
                    <a:pt x="29917" y="38966"/>
                  </a:cubicBezTo>
                  <a:lnTo>
                    <a:pt x="15174" y="98056"/>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1" name="Freeform: Shape 1420">
              <a:extLst>
                <a:ext uri="{FF2B5EF4-FFF2-40B4-BE49-F238E27FC236}">
                  <a16:creationId xmlns:a16="http://schemas.microsoft.com/office/drawing/2014/main" id="{091ADE7E-E8CD-49E4-4030-77497A024E13}"/>
                </a:ext>
              </a:extLst>
            </p:cNvPr>
            <p:cNvSpPr/>
            <p:nvPr>
              <p:custDataLst>
                <p:tags r:id="rId449"/>
              </p:custDataLst>
            </p:nvPr>
          </p:nvSpPr>
          <p:spPr>
            <a:xfrm>
              <a:off x="5593994" y="4107789"/>
              <a:ext cx="122769" cy="123296"/>
            </a:xfrm>
            <a:custGeom>
              <a:avLst/>
              <a:gdLst>
                <a:gd name="connsiteX0" fmla="*/ 61700 w 122769"/>
                <a:gd name="connsiteY0" fmla="*/ 54570 h 123296"/>
                <a:gd name="connsiteX1" fmla="*/ 10864 w 122769"/>
                <a:gd name="connsiteY1" fmla="*/ 3665 h 123296"/>
                <a:gd name="connsiteX2" fmla="*/ 5272 w 122769"/>
                <a:gd name="connsiteY2" fmla="*/ 84 h 123296"/>
                <a:gd name="connsiteX3" fmla="*/ 188 w 122769"/>
                <a:gd name="connsiteY3" fmla="*/ 5200 h 123296"/>
                <a:gd name="connsiteX4" fmla="*/ 3493 w 122769"/>
                <a:gd name="connsiteY4" fmla="*/ 10316 h 123296"/>
                <a:gd name="connsiteX5" fmla="*/ 54329 w 122769"/>
                <a:gd name="connsiteY5" fmla="*/ 61732 h 123296"/>
                <a:gd name="connsiteX6" fmla="*/ 3493 w 122769"/>
                <a:gd name="connsiteY6" fmla="*/ 113149 h 123296"/>
                <a:gd name="connsiteX7" fmla="*/ 188 w 122769"/>
                <a:gd name="connsiteY7" fmla="*/ 118265 h 123296"/>
                <a:gd name="connsiteX8" fmla="*/ 5272 w 122769"/>
                <a:gd name="connsiteY8" fmla="*/ 123381 h 123296"/>
                <a:gd name="connsiteX9" fmla="*/ 10864 w 122769"/>
                <a:gd name="connsiteY9" fmla="*/ 119799 h 123296"/>
                <a:gd name="connsiteX10" fmla="*/ 61446 w 122769"/>
                <a:gd name="connsiteY10" fmla="*/ 68895 h 123296"/>
                <a:gd name="connsiteX11" fmla="*/ 114061 w 122769"/>
                <a:gd name="connsiteY11" fmla="*/ 121846 h 123296"/>
                <a:gd name="connsiteX12" fmla="*/ 117874 w 122769"/>
                <a:gd name="connsiteY12" fmla="*/ 123381 h 123296"/>
                <a:gd name="connsiteX13" fmla="*/ 122958 w 122769"/>
                <a:gd name="connsiteY13" fmla="*/ 118265 h 123296"/>
                <a:gd name="connsiteX14" fmla="*/ 122195 w 122769"/>
                <a:gd name="connsiteY14" fmla="*/ 115451 h 123296"/>
                <a:gd name="connsiteX15" fmla="*/ 68817 w 122769"/>
                <a:gd name="connsiteY15" fmla="*/ 61732 h 123296"/>
                <a:gd name="connsiteX16" fmla="*/ 115332 w 122769"/>
                <a:gd name="connsiteY16" fmla="*/ 14921 h 123296"/>
                <a:gd name="connsiteX17" fmla="*/ 121687 w 122769"/>
                <a:gd name="connsiteY17" fmla="*/ 8526 h 123296"/>
                <a:gd name="connsiteX18" fmla="*/ 122958 w 122769"/>
                <a:gd name="connsiteY18" fmla="*/ 5200 h 123296"/>
                <a:gd name="connsiteX19" fmla="*/ 117874 w 122769"/>
                <a:gd name="connsiteY19" fmla="*/ 84 h 123296"/>
                <a:gd name="connsiteX20" fmla="*/ 112028 w 122769"/>
                <a:gd name="connsiteY20" fmla="*/ 3921 h 123296"/>
                <a:gd name="connsiteX21" fmla="*/ 61700 w 122769"/>
                <a:gd name="connsiteY21" fmla="*/ 54570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700" y="54570"/>
                  </a:moveTo>
                  <a:lnTo>
                    <a:pt x="10864" y="3665"/>
                  </a:lnTo>
                  <a:cubicBezTo>
                    <a:pt x="7814" y="596"/>
                    <a:pt x="7305" y="84"/>
                    <a:pt x="5272" y="84"/>
                  </a:cubicBezTo>
                  <a:cubicBezTo>
                    <a:pt x="2730" y="84"/>
                    <a:pt x="188" y="2386"/>
                    <a:pt x="188" y="5200"/>
                  </a:cubicBezTo>
                  <a:cubicBezTo>
                    <a:pt x="188" y="6991"/>
                    <a:pt x="697" y="7502"/>
                    <a:pt x="3493" y="10316"/>
                  </a:cubicBezTo>
                  <a:lnTo>
                    <a:pt x="54329" y="61732"/>
                  </a:lnTo>
                  <a:lnTo>
                    <a:pt x="3493" y="113149"/>
                  </a:lnTo>
                  <a:cubicBezTo>
                    <a:pt x="697" y="115962"/>
                    <a:pt x="188" y="116474"/>
                    <a:pt x="188" y="118265"/>
                  </a:cubicBezTo>
                  <a:cubicBezTo>
                    <a:pt x="188" y="121078"/>
                    <a:pt x="2730" y="123381"/>
                    <a:pt x="5272" y="123381"/>
                  </a:cubicBezTo>
                  <a:cubicBezTo>
                    <a:pt x="7305" y="123381"/>
                    <a:pt x="7814" y="122869"/>
                    <a:pt x="10864" y="119799"/>
                  </a:cubicBezTo>
                  <a:lnTo>
                    <a:pt x="61446" y="68895"/>
                  </a:lnTo>
                  <a:lnTo>
                    <a:pt x="114061" y="121846"/>
                  </a:lnTo>
                  <a:cubicBezTo>
                    <a:pt x="114570" y="122102"/>
                    <a:pt x="116349" y="123381"/>
                    <a:pt x="117874" y="123381"/>
                  </a:cubicBezTo>
                  <a:cubicBezTo>
                    <a:pt x="120924" y="123381"/>
                    <a:pt x="122958" y="121078"/>
                    <a:pt x="122958" y="118265"/>
                  </a:cubicBezTo>
                  <a:cubicBezTo>
                    <a:pt x="122958" y="117753"/>
                    <a:pt x="122958" y="116730"/>
                    <a:pt x="122195" y="115451"/>
                  </a:cubicBezTo>
                  <a:cubicBezTo>
                    <a:pt x="121941" y="114939"/>
                    <a:pt x="81526" y="74778"/>
                    <a:pt x="68817" y="61732"/>
                  </a:cubicBezTo>
                  <a:lnTo>
                    <a:pt x="115332" y="14921"/>
                  </a:lnTo>
                  <a:cubicBezTo>
                    <a:pt x="116603" y="13386"/>
                    <a:pt x="120416" y="10061"/>
                    <a:pt x="121687" y="8526"/>
                  </a:cubicBezTo>
                  <a:cubicBezTo>
                    <a:pt x="121941" y="8014"/>
                    <a:pt x="122958" y="6991"/>
                    <a:pt x="122958" y="5200"/>
                  </a:cubicBezTo>
                  <a:cubicBezTo>
                    <a:pt x="122958" y="2386"/>
                    <a:pt x="120924" y="84"/>
                    <a:pt x="117874" y="84"/>
                  </a:cubicBezTo>
                  <a:cubicBezTo>
                    <a:pt x="115841" y="84"/>
                    <a:pt x="114824" y="1107"/>
                    <a:pt x="112028" y="3921"/>
                  </a:cubicBezTo>
                  <a:lnTo>
                    <a:pt x="61700" y="5457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2" name="Freeform: Shape 1421">
              <a:extLst>
                <a:ext uri="{FF2B5EF4-FFF2-40B4-BE49-F238E27FC236}">
                  <a16:creationId xmlns:a16="http://schemas.microsoft.com/office/drawing/2014/main" id="{E47C9042-A6A9-DED5-BC5D-479B2BBCB533}"/>
                </a:ext>
              </a:extLst>
            </p:cNvPr>
            <p:cNvSpPr/>
            <p:nvPr>
              <p:custDataLst>
                <p:tags r:id="rId450"/>
              </p:custDataLst>
            </p:nvPr>
          </p:nvSpPr>
          <p:spPr>
            <a:xfrm>
              <a:off x="5823519" y="4053047"/>
              <a:ext cx="180468" cy="185967"/>
            </a:xfrm>
            <a:custGeom>
              <a:avLst/>
              <a:gdLst>
                <a:gd name="connsiteX0" fmla="*/ 180667 w 180468"/>
                <a:gd name="connsiteY0" fmla="*/ 2642 h 185967"/>
                <a:gd name="connsiteX1" fmla="*/ 177871 w 180468"/>
                <a:gd name="connsiteY1" fmla="*/ 84 h 185967"/>
                <a:gd name="connsiteX2" fmla="*/ 174058 w 180468"/>
                <a:gd name="connsiteY2" fmla="*/ 3154 h 185967"/>
                <a:gd name="connsiteX3" fmla="*/ 156265 w 180468"/>
                <a:gd name="connsiteY3" fmla="*/ 22851 h 185967"/>
                <a:gd name="connsiteX4" fmla="*/ 114071 w 180468"/>
                <a:gd name="connsiteY4" fmla="*/ 84 h 185967"/>
                <a:gd name="connsiteX5" fmla="*/ 198 w 180468"/>
                <a:gd name="connsiteY5" fmla="*/ 115962 h 185967"/>
                <a:gd name="connsiteX6" fmla="*/ 69081 w 180468"/>
                <a:gd name="connsiteY6" fmla="*/ 186052 h 185967"/>
                <a:gd name="connsiteX7" fmla="*/ 123984 w 180468"/>
                <a:gd name="connsiteY7" fmla="*/ 164053 h 185967"/>
                <a:gd name="connsiteX8" fmla="*/ 151944 w 180468"/>
                <a:gd name="connsiteY8" fmla="*/ 119032 h 185967"/>
                <a:gd name="connsiteX9" fmla="*/ 148894 w 180468"/>
                <a:gd name="connsiteY9" fmla="*/ 116474 h 185967"/>
                <a:gd name="connsiteX10" fmla="*/ 145590 w 180468"/>
                <a:gd name="connsiteY10" fmla="*/ 119032 h 185967"/>
                <a:gd name="connsiteX11" fmla="*/ 119918 w 180468"/>
                <a:gd name="connsiteY11" fmla="*/ 159449 h 185967"/>
                <a:gd name="connsiteX12" fmla="*/ 73148 w 180468"/>
                <a:gd name="connsiteY12" fmla="*/ 178122 h 185967"/>
                <a:gd name="connsiteX13" fmla="*/ 23329 w 180468"/>
                <a:gd name="connsiteY13" fmla="*/ 124915 h 185967"/>
                <a:gd name="connsiteX14" fmla="*/ 54085 w 180468"/>
                <a:gd name="connsiteY14" fmla="*/ 38966 h 185967"/>
                <a:gd name="connsiteX15" fmla="*/ 116105 w 180468"/>
                <a:gd name="connsiteY15" fmla="*/ 8014 h 185967"/>
                <a:gd name="connsiteX16" fmla="*/ 157028 w 180468"/>
                <a:gd name="connsiteY16" fmla="*/ 57384 h 185967"/>
                <a:gd name="connsiteX17" fmla="*/ 156265 w 180468"/>
                <a:gd name="connsiteY17" fmla="*/ 70430 h 185967"/>
                <a:gd name="connsiteX18" fmla="*/ 160078 w 180468"/>
                <a:gd name="connsiteY18" fmla="*/ 72988 h 185967"/>
                <a:gd name="connsiteX19" fmla="*/ 164653 w 180468"/>
                <a:gd name="connsiteY19" fmla="*/ 67872 h 185967"/>
                <a:gd name="connsiteX20" fmla="*/ 180667 w 180468"/>
                <a:gd name="connsiteY20" fmla="*/ 2642 h 18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68" h="185967">
                  <a:moveTo>
                    <a:pt x="180667" y="2642"/>
                  </a:moveTo>
                  <a:cubicBezTo>
                    <a:pt x="180667" y="1875"/>
                    <a:pt x="180158" y="84"/>
                    <a:pt x="177871" y="84"/>
                  </a:cubicBezTo>
                  <a:cubicBezTo>
                    <a:pt x="177108" y="84"/>
                    <a:pt x="176854" y="340"/>
                    <a:pt x="174058" y="3154"/>
                  </a:cubicBezTo>
                  <a:lnTo>
                    <a:pt x="156265" y="22851"/>
                  </a:lnTo>
                  <a:cubicBezTo>
                    <a:pt x="153978" y="19269"/>
                    <a:pt x="142285" y="84"/>
                    <a:pt x="114071" y="84"/>
                  </a:cubicBezTo>
                  <a:cubicBezTo>
                    <a:pt x="57389" y="84"/>
                    <a:pt x="198" y="56616"/>
                    <a:pt x="198" y="115962"/>
                  </a:cubicBezTo>
                  <a:cubicBezTo>
                    <a:pt x="198" y="158170"/>
                    <a:pt x="30192" y="186052"/>
                    <a:pt x="69081" y="186052"/>
                  </a:cubicBezTo>
                  <a:cubicBezTo>
                    <a:pt x="91195" y="186052"/>
                    <a:pt x="110513" y="175820"/>
                    <a:pt x="123984" y="164053"/>
                  </a:cubicBezTo>
                  <a:cubicBezTo>
                    <a:pt x="147623" y="143077"/>
                    <a:pt x="151944" y="119799"/>
                    <a:pt x="151944" y="119032"/>
                  </a:cubicBezTo>
                  <a:cubicBezTo>
                    <a:pt x="151944" y="116474"/>
                    <a:pt x="149403" y="116474"/>
                    <a:pt x="148894" y="116474"/>
                  </a:cubicBezTo>
                  <a:cubicBezTo>
                    <a:pt x="147369" y="116474"/>
                    <a:pt x="146098" y="116986"/>
                    <a:pt x="145590" y="119032"/>
                  </a:cubicBezTo>
                  <a:cubicBezTo>
                    <a:pt x="143302" y="126450"/>
                    <a:pt x="137456" y="144612"/>
                    <a:pt x="119918" y="159449"/>
                  </a:cubicBezTo>
                  <a:cubicBezTo>
                    <a:pt x="102379" y="173774"/>
                    <a:pt x="86366" y="178122"/>
                    <a:pt x="73148" y="178122"/>
                  </a:cubicBezTo>
                  <a:cubicBezTo>
                    <a:pt x="50272" y="178122"/>
                    <a:pt x="23329" y="164820"/>
                    <a:pt x="23329" y="124915"/>
                  </a:cubicBezTo>
                  <a:cubicBezTo>
                    <a:pt x="23329" y="110335"/>
                    <a:pt x="28667" y="68895"/>
                    <a:pt x="54085" y="38966"/>
                  </a:cubicBezTo>
                  <a:cubicBezTo>
                    <a:pt x="69590" y="20804"/>
                    <a:pt x="93483" y="8014"/>
                    <a:pt x="116105" y="8014"/>
                  </a:cubicBezTo>
                  <a:cubicBezTo>
                    <a:pt x="142031" y="8014"/>
                    <a:pt x="157028" y="27711"/>
                    <a:pt x="157028" y="57384"/>
                  </a:cubicBezTo>
                  <a:cubicBezTo>
                    <a:pt x="157028" y="67616"/>
                    <a:pt x="156265" y="67872"/>
                    <a:pt x="156265" y="70430"/>
                  </a:cubicBezTo>
                  <a:cubicBezTo>
                    <a:pt x="156265" y="72988"/>
                    <a:pt x="159061" y="72988"/>
                    <a:pt x="160078" y="72988"/>
                  </a:cubicBezTo>
                  <a:cubicBezTo>
                    <a:pt x="163382" y="72988"/>
                    <a:pt x="163382" y="72476"/>
                    <a:pt x="164653" y="67872"/>
                  </a:cubicBezTo>
                  <a:lnTo>
                    <a:pt x="180667" y="2642"/>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3" name="Freeform: Shape 1422">
              <a:extLst>
                <a:ext uri="{FF2B5EF4-FFF2-40B4-BE49-F238E27FC236}">
                  <a16:creationId xmlns:a16="http://schemas.microsoft.com/office/drawing/2014/main" id="{5EA23B03-181A-8306-38FF-CC08A1912580}"/>
                </a:ext>
              </a:extLst>
            </p:cNvPr>
            <p:cNvSpPr/>
            <p:nvPr>
              <p:custDataLst>
                <p:tags r:id="rId451"/>
              </p:custDataLst>
            </p:nvPr>
          </p:nvSpPr>
          <p:spPr>
            <a:xfrm>
              <a:off x="5992300" y="4192791"/>
              <a:ext cx="99283" cy="113703"/>
            </a:xfrm>
            <a:custGeom>
              <a:avLst/>
              <a:gdLst>
                <a:gd name="connsiteX0" fmla="*/ 13728 w 99283"/>
                <a:gd name="connsiteY0" fmla="*/ 100897 h 113703"/>
                <a:gd name="connsiteX1" fmla="*/ 5010 w 99283"/>
                <a:gd name="connsiteY1" fmla="*/ 107343 h 113703"/>
                <a:gd name="connsiteX2" fmla="*/ 206 w 99283"/>
                <a:gd name="connsiteY2" fmla="*/ 111104 h 113703"/>
                <a:gd name="connsiteX3" fmla="*/ 2696 w 99283"/>
                <a:gd name="connsiteY3" fmla="*/ 113790 h 113703"/>
                <a:gd name="connsiteX4" fmla="*/ 17998 w 99283"/>
                <a:gd name="connsiteY4" fmla="*/ 113073 h 113703"/>
                <a:gd name="connsiteX5" fmla="*/ 36680 w 99283"/>
                <a:gd name="connsiteY5" fmla="*/ 113790 h 113703"/>
                <a:gd name="connsiteX6" fmla="*/ 40239 w 99283"/>
                <a:gd name="connsiteY6" fmla="*/ 109850 h 113703"/>
                <a:gd name="connsiteX7" fmla="*/ 35613 w 99283"/>
                <a:gd name="connsiteY7" fmla="*/ 107343 h 113703"/>
                <a:gd name="connsiteX8" fmla="*/ 26894 w 99283"/>
                <a:gd name="connsiteY8" fmla="*/ 105195 h 113703"/>
                <a:gd name="connsiteX9" fmla="*/ 28852 w 99283"/>
                <a:gd name="connsiteY9" fmla="*/ 96958 h 113703"/>
                <a:gd name="connsiteX10" fmla="*/ 35435 w 99283"/>
                <a:gd name="connsiteY10" fmla="*/ 70278 h 113703"/>
                <a:gd name="connsiteX11" fmla="*/ 53761 w 99283"/>
                <a:gd name="connsiteY11" fmla="*/ 80842 h 113703"/>
                <a:gd name="connsiteX12" fmla="*/ 99489 w 99283"/>
                <a:gd name="connsiteY12" fmla="*/ 29989 h 113703"/>
                <a:gd name="connsiteX13" fmla="*/ 72800 w 99283"/>
                <a:gd name="connsiteY13" fmla="*/ 86 h 113703"/>
                <a:gd name="connsiteX14" fmla="*/ 47534 w 99283"/>
                <a:gd name="connsiteY14" fmla="*/ 12620 h 113703"/>
                <a:gd name="connsiteX15" fmla="*/ 29208 w 99283"/>
                <a:gd name="connsiteY15" fmla="*/ 86 h 113703"/>
                <a:gd name="connsiteX16" fmla="*/ 15151 w 99283"/>
                <a:gd name="connsiteY16" fmla="*/ 9576 h 113703"/>
                <a:gd name="connsiteX17" fmla="*/ 8746 w 99283"/>
                <a:gd name="connsiteY17" fmla="*/ 27482 h 113703"/>
                <a:gd name="connsiteX18" fmla="*/ 11771 w 99283"/>
                <a:gd name="connsiteY18" fmla="*/ 29810 h 113703"/>
                <a:gd name="connsiteX19" fmla="*/ 15685 w 99283"/>
                <a:gd name="connsiteY19" fmla="*/ 24438 h 113703"/>
                <a:gd name="connsiteX20" fmla="*/ 28674 w 99283"/>
                <a:gd name="connsiteY20" fmla="*/ 5099 h 113703"/>
                <a:gd name="connsiteX21" fmla="*/ 34545 w 99283"/>
                <a:gd name="connsiteY21" fmla="*/ 13873 h 113703"/>
                <a:gd name="connsiteX22" fmla="*/ 34012 w 99283"/>
                <a:gd name="connsiteY22" fmla="*/ 19245 h 113703"/>
                <a:gd name="connsiteX23" fmla="*/ 13728 w 99283"/>
                <a:gd name="connsiteY23" fmla="*/ 100897 h 113703"/>
                <a:gd name="connsiteX24" fmla="*/ 47356 w 99283"/>
                <a:gd name="connsiteY24" fmla="*/ 21573 h 113703"/>
                <a:gd name="connsiteX25" fmla="*/ 72266 w 99283"/>
                <a:gd name="connsiteY25" fmla="*/ 5099 h 113703"/>
                <a:gd name="connsiteX26" fmla="*/ 85254 w 99283"/>
                <a:gd name="connsiteY26" fmla="*/ 22468 h 113703"/>
                <a:gd name="connsiteX27" fmla="*/ 76002 w 99283"/>
                <a:gd name="connsiteY27" fmla="*/ 58460 h 113703"/>
                <a:gd name="connsiteX28" fmla="*/ 53761 w 99283"/>
                <a:gd name="connsiteY28" fmla="*/ 75829 h 113703"/>
                <a:gd name="connsiteX29" fmla="*/ 37926 w 99283"/>
                <a:gd name="connsiteY29" fmla="*/ 60250 h 113703"/>
                <a:gd name="connsiteX30" fmla="*/ 38460 w 99283"/>
                <a:gd name="connsiteY30" fmla="*/ 57564 h 113703"/>
                <a:gd name="connsiteX31" fmla="*/ 47356 w 99283"/>
                <a:gd name="connsiteY31" fmla="*/ 21573 h 1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83" h="113703">
                  <a:moveTo>
                    <a:pt x="13728" y="100897"/>
                  </a:moveTo>
                  <a:cubicBezTo>
                    <a:pt x="12482" y="105911"/>
                    <a:pt x="12127" y="107343"/>
                    <a:pt x="5010" y="107343"/>
                  </a:cubicBezTo>
                  <a:cubicBezTo>
                    <a:pt x="2696" y="107343"/>
                    <a:pt x="206" y="107343"/>
                    <a:pt x="206" y="111104"/>
                  </a:cubicBezTo>
                  <a:cubicBezTo>
                    <a:pt x="206" y="113073"/>
                    <a:pt x="1807" y="113790"/>
                    <a:pt x="2696" y="113790"/>
                  </a:cubicBezTo>
                  <a:cubicBezTo>
                    <a:pt x="7323" y="113790"/>
                    <a:pt x="13194" y="113073"/>
                    <a:pt x="17998" y="113073"/>
                  </a:cubicBezTo>
                  <a:cubicBezTo>
                    <a:pt x="24048" y="113073"/>
                    <a:pt x="30809" y="113790"/>
                    <a:pt x="36680" y="113790"/>
                  </a:cubicBezTo>
                  <a:cubicBezTo>
                    <a:pt x="38282" y="113790"/>
                    <a:pt x="40239" y="113252"/>
                    <a:pt x="40239" y="109850"/>
                  </a:cubicBezTo>
                  <a:cubicBezTo>
                    <a:pt x="40239" y="107343"/>
                    <a:pt x="37748" y="107343"/>
                    <a:pt x="35613" y="107343"/>
                  </a:cubicBezTo>
                  <a:cubicBezTo>
                    <a:pt x="31699" y="107343"/>
                    <a:pt x="26894" y="107343"/>
                    <a:pt x="26894" y="105195"/>
                  </a:cubicBezTo>
                  <a:cubicBezTo>
                    <a:pt x="26894" y="104299"/>
                    <a:pt x="28140" y="99644"/>
                    <a:pt x="28852" y="96958"/>
                  </a:cubicBezTo>
                  <a:cubicBezTo>
                    <a:pt x="30987" y="87468"/>
                    <a:pt x="33478" y="77798"/>
                    <a:pt x="35435" y="70278"/>
                  </a:cubicBezTo>
                  <a:cubicBezTo>
                    <a:pt x="37570" y="73859"/>
                    <a:pt x="43086" y="80842"/>
                    <a:pt x="53761" y="80842"/>
                  </a:cubicBezTo>
                  <a:cubicBezTo>
                    <a:pt x="75468" y="80842"/>
                    <a:pt x="99489" y="56669"/>
                    <a:pt x="99489" y="29989"/>
                  </a:cubicBezTo>
                  <a:cubicBezTo>
                    <a:pt x="99489" y="9039"/>
                    <a:pt x="85076" y="86"/>
                    <a:pt x="72800" y="86"/>
                  </a:cubicBezTo>
                  <a:cubicBezTo>
                    <a:pt x="61768" y="86"/>
                    <a:pt x="52338" y="7606"/>
                    <a:pt x="47534" y="12620"/>
                  </a:cubicBezTo>
                  <a:cubicBezTo>
                    <a:pt x="44509" y="2414"/>
                    <a:pt x="34545" y="86"/>
                    <a:pt x="29208" y="86"/>
                  </a:cubicBezTo>
                  <a:cubicBezTo>
                    <a:pt x="22268" y="86"/>
                    <a:pt x="17998" y="4741"/>
                    <a:pt x="15151" y="9576"/>
                  </a:cubicBezTo>
                  <a:cubicBezTo>
                    <a:pt x="11593" y="15664"/>
                    <a:pt x="8746" y="26408"/>
                    <a:pt x="8746" y="27482"/>
                  </a:cubicBezTo>
                  <a:cubicBezTo>
                    <a:pt x="8746" y="29810"/>
                    <a:pt x="11237" y="29810"/>
                    <a:pt x="11771" y="29810"/>
                  </a:cubicBezTo>
                  <a:cubicBezTo>
                    <a:pt x="14262" y="29810"/>
                    <a:pt x="14440" y="29273"/>
                    <a:pt x="15685" y="24438"/>
                  </a:cubicBezTo>
                  <a:cubicBezTo>
                    <a:pt x="18354" y="14053"/>
                    <a:pt x="21735" y="5099"/>
                    <a:pt x="28674" y="5099"/>
                  </a:cubicBezTo>
                  <a:cubicBezTo>
                    <a:pt x="33300" y="5099"/>
                    <a:pt x="34545" y="9039"/>
                    <a:pt x="34545" y="13873"/>
                  </a:cubicBezTo>
                  <a:cubicBezTo>
                    <a:pt x="34545" y="15843"/>
                    <a:pt x="34189" y="18171"/>
                    <a:pt x="34012" y="19245"/>
                  </a:cubicBezTo>
                  <a:lnTo>
                    <a:pt x="13728" y="100897"/>
                  </a:lnTo>
                  <a:close/>
                  <a:moveTo>
                    <a:pt x="47356" y="21573"/>
                  </a:moveTo>
                  <a:cubicBezTo>
                    <a:pt x="57676" y="7785"/>
                    <a:pt x="66572" y="5099"/>
                    <a:pt x="72266" y="5099"/>
                  </a:cubicBezTo>
                  <a:cubicBezTo>
                    <a:pt x="79205" y="5099"/>
                    <a:pt x="85254" y="10292"/>
                    <a:pt x="85254" y="22468"/>
                  </a:cubicBezTo>
                  <a:cubicBezTo>
                    <a:pt x="85254" y="29810"/>
                    <a:pt x="81340" y="48074"/>
                    <a:pt x="76002" y="58460"/>
                  </a:cubicBezTo>
                  <a:cubicBezTo>
                    <a:pt x="71554" y="67234"/>
                    <a:pt x="62836" y="75829"/>
                    <a:pt x="53761" y="75829"/>
                  </a:cubicBezTo>
                  <a:cubicBezTo>
                    <a:pt x="41129" y="75829"/>
                    <a:pt x="37926" y="62041"/>
                    <a:pt x="37926" y="60250"/>
                  </a:cubicBezTo>
                  <a:cubicBezTo>
                    <a:pt x="37926" y="59534"/>
                    <a:pt x="38282" y="58281"/>
                    <a:pt x="38460" y="57564"/>
                  </a:cubicBezTo>
                  <a:lnTo>
                    <a:pt x="47356" y="21573"/>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4" name="Freeform: Shape 1423">
              <a:extLst>
                <a:ext uri="{FF2B5EF4-FFF2-40B4-BE49-F238E27FC236}">
                  <a16:creationId xmlns:a16="http://schemas.microsoft.com/office/drawing/2014/main" id="{EA4CDBC6-EBA8-0DC5-F005-CFBF2EDEABBD}"/>
                </a:ext>
              </a:extLst>
            </p:cNvPr>
            <p:cNvSpPr/>
            <p:nvPr>
              <p:custDataLst>
                <p:tags r:id="rId452"/>
              </p:custDataLst>
            </p:nvPr>
          </p:nvSpPr>
          <p:spPr>
            <a:xfrm>
              <a:off x="6218051" y="3988854"/>
              <a:ext cx="155304" cy="10232"/>
            </a:xfrm>
            <a:custGeom>
              <a:avLst/>
              <a:gdLst>
                <a:gd name="connsiteX0" fmla="*/ 146622 w 155304"/>
                <a:gd name="connsiteY0" fmla="*/ 10309 h 10232"/>
                <a:gd name="connsiteX1" fmla="*/ 155518 w 155304"/>
                <a:gd name="connsiteY1" fmla="*/ 5193 h 10232"/>
                <a:gd name="connsiteX2" fmla="*/ 146622 w 155304"/>
                <a:gd name="connsiteY2" fmla="*/ 77 h 10232"/>
                <a:gd name="connsiteX3" fmla="*/ 9110 w 155304"/>
                <a:gd name="connsiteY3" fmla="*/ 77 h 10232"/>
                <a:gd name="connsiteX4" fmla="*/ 214 w 155304"/>
                <a:gd name="connsiteY4" fmla="*/ 5193 h 10232"/>
                <a:gd name="connsiteX5" fmla="*/ 9110 w 155304"/>
                <a:gd name="connsiteY5" fmla="*/ 10309 h 10232"/>
                <a:gd name="connsiteX6" fmla="*/ 146622 w 155304"/>
                <a:gd name="connsiteY6" fmla="*/ 10309 h 1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04" h="10232">
                  <a:moveTo>
                    <a:pt x="146622" y="10309"/>
                  </a:moveTo>
                  <a:cubicBezTo>
                    <a:pt x="150943" y="10309"/>
                    <a:pt x="155518" y="10309"/>
                    <a:pt x="155518" y="5193"/>
                  </a:cubicBezTo>
                  <a:cubicBezTo>
                    <a:pt x="155518" y="77"/>
                    <a:pt x="150943" y="77"/>
                    <a:pt x="146622" y="77"/>
                  </a:cubicBezTo>
                  <a:lnTo>
                    <a:pt x="9110" y="77"/>
                  </a:lnTo>
                  <a:cubicBezTo>
                    <a:pt x="4789" y="77"/>
                    <a:pt x="214" y="77"/>
                    <a:pt x="214" y="5193"/>
                  </a:cubicBezTo>
                  <a:cubicBezTo>
                    <a:pt x="214" y="10309"/>
                    <a:pt x="4789" y="10309"/>
                    <a:pt x="9110" y="10309"/>
                  </a:cubicBezTo>
                  <a:lnTo>
                    <a:pt x="146622" y="10309"/>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5" name="Freeform: Shape 1424">
              <a:extLst>
                <a:ext uri="{FF2B5EF4-FFF2-40B4-BE49-F238E27FC236}">
                  <a16:creationId xmlns:a16="http://schemas.microsoft.com/office/drawing/2014/main" id="{B5BDBED3-675E-2A52-7234-826B553B80CD}"/>
                </a:ext>
              </a:extLst>
            </p:cNvPr>
            <p:cNvSpPr/>
            <p:nvPr>
              <p:custDataLst>
                <p:tags r:id="rId453"/>
              </p:custDataLst>
            </p:nvPr>
          </p:nvSpPr>
          <p:spPr>
            <a:xfrm>
              <a:off x="6476298" y="3866069"/>
              <a:ext cx="58969" cy="255801"/>
            </a:xfrm>
            <a:custGeom>
              <a:avLst/>
              <a:gdLst>
                <a:gd name="connsiteX0" fmla="*/ 59193 w 58969"/>
                <a:gd name="connsiteY0" fmla="*/ 253321 h 255801"/>
                <a:gd name="connsiteX1" fmla="*/ 54872 w 58969"/>
                <a:gd name="connsiteY1" fmla="*/ 247693 h 255801"/>
                <a:gd name="connsiteX2" fmla="*/ 14966 w 58969"/>
                <a:gd name="connsiteY2" fmla="*/ 127978 h 255801"/>
                <a:gd name="connsiteX3" fmla="*/ 55889 w 58969"/>
                <a:gd name="connsiteY3" fmla="*/ 6984 h 255801"/>
                <a:gd name="connsiteX4" fmla="*/ 59193 w 58969"/>
                <a:gd name="connsiteY4" fmla="*/ 2635 h 255801"/>
                <a:gd name="connsiteX5" fmla="*/ 56652 w 58969"/>
                <a:gd name="connsiteY5" fmla="*/ 77 h 255801"/>
                <a:gd name="connsiteX6" fmla="*/ 16237 w 58969"/>
                <a:gd name="connsiteY6" fmla="*/ 49959 h 255801"/>
                <a:gd name="connsiteX7" fmla="*/ 223 w 58969"/>
                <a:gd name="connsiteY7" fmla="*/ 127978 h 255801"/>
                <a:gd name="connsiteX8" fmla="*/ 16999 w 58969"/>
                <a:gd name="connsiteY8" fmla="*/ 207788 h 255801"/>
                <a:gd name="connsiteX9" fmla="*/ 56652 w 58969"/>
                <a:gd name="connsiteY9" fmla="*/ 255879 h 255801"/>
                <a:gd name="connsiteX10" fmla="*/ 59193 w 58969"/>
                <a:gd name="connsiteY10" fmla="*/ 253321 h 2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69" h="255801">
                  <a:moveTo>
                    <a:pt x="59193" y="253321"/>
                  </a:moveTo>
                  <a:cubicBezTo>
                    <a:pt x="59193" y="252554"/>
                    <a:pt x="59193" y="252042"/>
                    <a:pt x="54872" y="247693"/>
                  </a:cubicBezTo>
                  <a:cubicBezTo>
                    <a:pt x="23100" y="215462"/>
                    <a:pt x="14966" y="167116"/>
                    <a:pt x="14966" y="127978"/>
                  </a:cubicBezTo>
                  <a:cubicBezTo>
                    <a:pt x="14966" y="83469"/>
                    <a:pt x="24625" y="38959"/>
                    <a:pt x="55889" y="6984"/>
                  </a:cubicBezTo>
                  <a:cubicBezTo>
                    <a:pt x="59193" y="3914"/>
                    <a:pt x="59193" y="3403"/>
                    <a:pt x="59193" y="2635"/>
                  </a:cubicBezTo>
                  <a:cubicBezTo>
                    <a:pt x="59193" y="845"/>
                    <a:pt x="58177" y="77"/>
                    <a:pt x="56652" y="77"/>
                  </a:cubicBezTo>
                  <a:cubicBezTo>
                    <a:pt x="54110" y="77"/>
                    <a:pt x="31234" y="17472"/>
                    <a:pt x="16237" y="49959"/>
                  </a:cubicBezTo>
                  <a:cubicBezTo>
                    <a:pt x="3274" y="78097"/>
                    <a:pt x="223" y="106491"/>
                    <a:pt x="223" y="127978"/>
                  </a:cubicBezTo>
                  <a:cubicBezTo>
                    <a:pt x="223" y="147931"/>
                    <a:pt x="3019" y="178883"/>
                    <a:pt x="16999" y="207788"/>
                  </a:cubicBezTo>
                  <a:cubicBezTo>
                    <a:pt x="32250" y="239252"/>
                    <a:pt x="54110" y="255879"/>
                    <a:pt x="56652" y="255879"/>
                  </a:cubicBezTo>
                  <a:cubicBezTo>
                    <a:pt x="58177" y="255879"/>
                    <a:pt x="59193" y="255112"/>
                    <a:pt x="59193" y="253321"/>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6" name="Freeform: Shape 1425">
              <a:extLst>
                <a:ext uri="{FF2B5EF4-FFF2-40B4-BE49-F238E27FC236}">
                  <a16:creationId xmlns:a16="http://schemas.microsoft.com/office/drawing/2014/main" id="{85C04390-64F5-F0E0-21CE-9C637CABC728}"/>
                </a:ext>
              </a:extLst>
            </p:cNvPr>
            <p:cNvSpPr/>
            <p:nvPr>
              <p:custDataLst>
                <p:tags r:id="rId454"/>
              </p:custDataLst>
            </p:nvPr>
          </p:nvSpPr>
          <p:spPr>
            <a:xfrm>
              <a:off x="6556083" y="3884743"/>
              <a:ext cx="172842" cy="173177"/>
            </a:xfrm>
            <a:custGeom>
              <a:avLst/>
              <a:gdLst>
                <a:gd name="connsiteX0" fmla="*/ 102662 w 172842"/>
                <a:gd name="connsiteY0" fmla="*/ 17984 h 173177"/>
                <a:gd name="connsiteX1" fmla="*/ 108508 w 172842"/>
                <a:gd name="connsiteY1" fmla="*/ 8519 h 173177"/>
                <a:gd name="connsiteX2" fmla="*/ 124522 w 172842"/>
                <a:gd name="connsiteY2" fmla="*/ 8007 h 173177"/>
                <a:gd name="connsiteX3" fmla="*/ 161632 w 172842"/>
                <a:gd name="connsiteY3" fmla="*/ 28983 h 173177"/>
                <a:gd name="connsiteX4" fmla="*/ 159599 w 172842"/>
                <a:gd name="connsiteY4" fmla="*/ 49447 h 173177"/>
                <a:gd name="connsiteX5" fmla="*/ 158836 w 172842"/>
                <a:gd name="connsiteY5" fmla="*/ 54307 h 173177"/>
                <a:gd name="connsiteX6" fmla="*/ 161886 w 172842"/>
                <a:gd name="connsiteY6" fmla="*/ 57633 h 173177"/>
                <a:gd name="connsiteX7" fmla="*/ 165699 w 172842"/>
                <a:gd name="connsiteY7" fmla="*/ 51749 h 173177"/>
                <a:gd name="connsiteX8" fmla="*/ 172562 w 172842"/>
                <a:gd name="connsiteY8" fmla="*/ 7240 h 173177"/>
                <a:gd name="connsiteX9" fmla="*/ 173070 w 172842"/>
                <a:gd name="connsiteY9" fmla="*/ 2891 h 173177"/>
                <a:gd name="connsiteX10" fmla="*/ 166207 w 172842"/>
                <a:gd name="connsiteY10" fmla="*/ 77 h 173177"/>
                <a:gd name="connsiteX11" fmla="*/ 25137 w 172842"/>
                <a:gd name="connsiteY11" fmla="*/ 77 h 173177"/>
                <a:gd name="connsiteX12" fmla="*/ 17003 w 172842"/>
                <a:gd name="connsiteY12" fmla="*/ 5193 h 173177"/>
                <a:gd name="connsiteX13" fmla="*/ 1752 w 172842"/>
                <a:gd name="connsiteY13" fmla="*/ 50215 h 173177"/>
                <a:gd name="connsiteX14" fmla="*/ 227 w 172842"/>
                <a:gd name="connsiteY14" fmla="*/ 54819 h 173177"/>
                <a:gd name="connsiteX15" fmla="*/ 3278 w 172842"/>
                <a:gd name="connsiteY15" fmla="*/ 57633 h 173177"/>
                <a:gd name="connsiteX16" fmla="*/ 7599 w 172842"/>
                <a:gd name="connsiteY16" fmla="*/ 52261 h 173177"/>
                <a:gd name="connsiteX17" fmla="*/ 65552 w 172842"/>
                <a:gd name="connsiteY17" fmla="*/ 8007 h 173177"/>
                <a:gd name="connsiteX18" fmla="*/ 75465 w 172842"/>
                <a:gd name="connsiteY18" fmla="*/ 8007 h 173177"/>
                <a:gd name="connsiteX19" fmla="*/ 82582 w 172842"/>
                <a:gd name="connsiteY19" fmla="*/ 11077 h 173177"/>
                <a:gd name="connsiteX20" fmla="*/ 81565 w 172842"/>
                <a:gd name="connsiteY20" fmla="*/ 16449 h 173177"/>
                <a:gd name="connsiteX21" fmla="*/ 47505 w 172842"/>
                <a:gd name="connsiteY21" fmla="*/ 153047 h 173177"/>
                <a:gd name="connsiteX22" fmla="*/ 17257 w 172842"/>
                <a:gd name="connsiteY22" fmla="*/ 165325 h 173177"/>
                <a:gd name="connsiteX23" fmla="*/ 6582 w 172842"/>
                <a:gd name="connsiteY23" fmla="*/ 170185 h 173177"/>
                <a:gd name="connsiteX24" fmla="*/ 10903 w 172842"/>
                <a:gd name="connsiteY24" fmla="*/ 173255 h 173177"/>
                <a:gd name="connsiteX25" fmla="*/ 31746 w 172842"/>
                <a:gd name="connsiteY25" fmla="*/ 172744 h 173177"/>
                <a:gd name="connsiteX26" fmla="*/ 53351 w 172842"/>
                <a:gd name="connsiteY26" fmla="*/ 172488 h 173177"/>
                <a:gd name="connsiteX27" fmla="*/ 74448 w 172842"/>
                <a:gd name="connsiteY27" fmla="*/ 172744 h 173177"/>
                <a:gd name="connsiteX28" fmla="*/ 96562 w 172842"/>
                <a:gd name="connsiteY28" fmla="*/ 173255 h 173177"/>
                <a:gd name="connsiteX29" fmla="*/ 102154 w 172842"/>
                <a:gd name="connsiteY29" fmla="*/ 168139 h 173177"/>
                <a:gd name="connsiteX30" fmla="*/ 93512 w 172842"/>
                <a:gd name="connsiteY30" fmla="*/ 165325 h 173177"/>
                <a:gd name="connsiteX31" fmla="*/ 77244 w 172842"/>
                <a:gd name="connsiteY31" fmla="*/ 164814 h 173177"/>
                <a:gd name="connsiteX32" fmla="*/ 67839 w 172842"/>
                <a:gd name="connsiteY32" fmla="*/ 159186 h 173177"/>
                <a:gd name="connsiteX33" fmla="*/ 68856 w 172842"/>
                <a:gd name="connsiteY33" fmla="*/ 153814 h 173177"/>
                <a:gd name="connsiteX34" fmla="*/ 102662 w 172842"/>
                <a:gd name="connsiteY34" fmla="*/ 17984 h 1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842" h="173177">
                  <a:moveTo>
                    <a:pt x="102662" y="17984"/>
                  </a:moveTo>
                  <a:cubicBezTo>
                    <a:pt x="104442" y="10821"/>
                    <a:pt x="105458" y="9286"/>
                    <a:pt x="108508" y="8519"/>
                  </a:cubicBezTo>
                  <a:cubicBezTo>
                    <a:pt x="110796" y="8007"/>
                    <a:pt x="119184" y="8007"/>
                    <a:pt x="124522" y="8007"/>
                  </a:cubicBezTo>
                  <a:cubicBezTo>
                    <a:pt x="150194" y="8007"/>
                    <a:pt x="161632" y="9030"/>
                    <a:pt x="161632" y="28983"/>
                  </a:cubicBezTo>
                  <a:cubicBezTo>
                    <a:pt x="161632" y="32820"/>
                    <a:pt x="160615" y="42796"/>
                    <a:pt x="159599" y="49447"/>
                  </a:cubicBezTo>
                  <a:cubicBezTo>
                    <a:pt x="159345" y="50470"/>
                    <a:pt x="158836" y="53540"/>
                    <a:pt x="158836" y="54307"/>
                  </a:cubicBezTo>
                  <a:cubicBezTo>
                    <a:pt x="158836" y="55842"/>
                    <a:pt x="159599" y="57633"/>
                    <a:pt x="161886" y="57633"/>
                  </a:cubicBezTo>
                  <a:cubicBezTo>
                    <a:pt x="164682" y="57633"/>
                    <a:pt x="165191" y="55586"/>
                    <a:pt x="165699" y="51749"/>
                  </a:cubicBezTo>
                  <a:lnTo>
                    <a:pt x="172562" y="7240"/>
                  </a:lnTo>
                  <a:cubicBezTo>
                    <a:pt x="172816" y="6217"/>
                    <a:pt x="173070" y="3659"/>
                    <a:pt x="173070" y="2891"/>
                  </a:cubicBezTo>
                  <a:cubicBezTo>
                    <a:pt x="173070" y="77"/>
                    <a:pt x="170529" y="77"/>
                    <a:pt x="166207" y="77"/>
                  </a:cubicBezTo>
                  <a:lnTo>
                    <a:pt x="25137" y="77"/>
                  </a:lnTo>
                  <a:cubicBezTo>
                    <a:pt x="19037" y="77"/>
                    <a:pt x="18783" y="333"/>
                    <a:pt x="17003" y="5193"/>
                  </a:cubicBezTo>
                  <a:lnTo>
                    <a:pt x="1752" y="50215"/>
                  </a:lnTo>
                  <a:cubicBezTo>
                    <a:pt x="1498" y="50726"/>
                    <a:pt x="227" y="54307"/>
                    <a:pt x="227" y="54819"/>
                  </a:cubicBezTo>
                  <a:cubicBezTo>
                    <a:pt x="227" y="56354"/>
                    <a:pt x="1498" y="57633"/>
                    <a:pt x="3278" y="57633"/>
                  </a:cubicBezTo>
                  <a:cubicBezTo>
                    <a:pt x="5819" y="57633"/>
                    <a:pt x="6074" y="56354"/>
                    <a:pt x="7599" y="52261"/>
                  </a:cubicBezTo>
                  <a:cubicBezTo>
                    <a:pt x="21324" y="12612"/>
                    <a:pt x="27933" y="8007"/>
                    <a:pt x="65552" y="8007"/>
                  </a:cubicBezTo>
                  <a:lnTo>
                    <a:pt x="75465" y="8007"/>
                  </a:lnTo>
                  <a:cubicBezTo>
                    <a:pt x="82582" y="8007"/>
                    <a:pt x="82582" y="9030"/>
                    <a:pt x="82582" y="11077"/>
                  </a:cubicBezTo>
                  <a:cubicBezTo>
                    <a:pt x="82582" y="12612"/>
                    <a:pt x="81819" y="15681"/>
                    <a:pt x="81565" y="16449"/>
                  </a:cubicBezTo>
                  <a:lnTo>
                    <a:pt x="47505" y="153047"/>
                  </a:lnTo>
                  <a:cubicBezTo>
                    <a:pt x="45217" y="162511"/>
                    <a:pt x="44455" y="165325"/>
                    <a:pt x="17257" y="165325"/>
                  </a:cubicBezTo>
                  <a:cubicBezTo>
                    <a:pt x="8107" y="165325"/>
                    <a:pt x="6582" y="165325"/>
                    <a:pt x="6582" y="170185"/>
                  </a:cubicBezTo>
                  <a:cubicBezTo>
                    <a:pt x="6582" y="173255"/>
                    <a:pt x="9378" y="173255"/>
                    <a:pt x="10903" y="173255"/>
                  </a:cubicBezTo>
                  <a:cubicBezTo>
                    <a:pt x="17766" y="173255"/>
                    <a:pt x="24883" y="172744"/>
                    <a:pt x="31746" y="172744"/>
                  </a:cubicBezTo>
                  <a:cubicBezTo>
                    <a:pt x="38863" y="172744"/>
                    <a:pt x="46234" y="172488"/>
                    <a:pt x="53351" y="172488"/>
                  </a:cubicBezTo>
                  <a:cubicBezTo>
                    <a:pt x="60468" y="172488"/>
                    <a:pt x="67585" y="172744"/>
                    <a:pt x="74448" y="172744"/>
                  </a:cubicBezTo>
                  <a:cubicBezTo>
                    <a:pt x="81819" y="172744"/>
                    <a:pt x="89445" y="173255"/>
                    <a:pt x="96562" y="173255"/>
                  </a:cubicBezTo>
                  <a:cubicBezTo>
                    <a:pt x="99104" y="173255"/>
                    <a:pt x="102154" y="173255"/>
                    <a:pt x="102154" y="168139"/>
                  </a:cubicBezTo>
                  <a:cubicBezTo>
                    <a:pt x="102154" y="165325"/>
                    <a:pt x="100120" y="165325"/>
                    <a:pt x="93512" y="165325"/>
                  </a:cubicBezTo>
                  <a:cubicBezTo>
                    <a:pt x="87157" y="165325"/>
                    <a:pt x="83853" y="165325"/>
                    <a:pt x="77244" y="164814"/>
                  </a:cubicBezTo>
                  <a:cubicBezTo>
                    <a:pt x="69873" y="164046"/>
                    <a:pt x="67839" y="163279"/>
                    <a:pt x="67839" y="159186"/>
                  </a:cubicBezTo>
                  <a:cubicBezTo>
                    <a:pt x="67839" y="158930"/>
                    <a:pt x="67839" y="157651"/>
                    <a:pt x="68856" y="153814"/>
                  </a:cubicBezTo>
                  <a:lnTo>
                    <a:pt x="102662" y="17984"/>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7" name="Freeform: Shape 1426">
              <a:extLst>
                <a:ext uri="{FF2B5EF4-FFF2-40B4-BE49-F238E27FC236}">
                  <a16:creationId xmlns:a16="http://schemas.microsoft.com/office/drawing/2014/main" id="{1AB55B13-D49D-2FAC-3411-3F6C59BD84A4}"/>
                </a:ext>
              </a:extLst>
            </p:cNvPr>
            <p:cNvSpPr/>
            <p:nvPr>
              <p:custDataLst>
                <p:tags r:id="rId455"/>
              </p:custDataLst>
            </p:nvPr>
          </p:nvSpPr>
          <p:spPr>
            <a:xfrm>
              <a:off x="6811403" y="3988854"/>
              <a:ext cx="155304" cy="10232"/>
            </a:xfrm>
            <a:custGeom>
              <a:avLst/>
              <a:gdLst>
                <a:gd name="connsiteX0" fmla="*/ 146645 w 155304"/>
                <a:gd name="connsiteY0" fmla="*/ 10309 h 10232"/>
                <a:gd name="connsiteX1" fmla="*/ 155541 w 155304"/>
                <a:gd name="connsiteY1" fmla="*/ 5193 h 10232"/>
                <a:gd name="connsiteX2" fmla="*/ 146645 w 155304"/>
                <a:gd name="connsiteY2" fmla="*/ 77 h 10232"/>
                <a:gd name="connsiteX3" fmla="*/ 9133 w 155304"/>
                <a:gd name="connsiteY3" fmla="*/ 77 h 10232"/>
                <a:gd name="connsiteX4" fmla="*/ 237 w 155304"/>
                <a:gd name="connsiteY4" fmla="*/ 5193 h 10232"/>
                <a:gd name="connsiteX5" fmla="*/ 9133 w 155304"/>
                <a:gd name="connsiteY5" fmla="*/ 10309 h 10232"/>
                <a:gd name="connsiteX6" fmla="*/ 146645 w 155304"/>
                <a:gd name="connsiteY6" fmla="*/ 10309 h 1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04" h="10232">
                  <a:moveTo>
                    <a:pt x="146645" y="10309"/>
                  </a:moveTo>
                  <a:cubicBezTo>
                    <a:pt x="150966" y="10309"/>
                    <a:pt x="155541" y="10309"/>
                    <a:pt x="155541" y="5193"/>
                  </a:cubicBezTo>
                  <a:cubicBezTo>
                    <a:pt x="155541" y="77"/>
                    <a:pt x="150966" y="77"/>
                    <a:pt x="146645" y="77"/>
                  </a:cubicBezTo>
                  <a:lnTo>
                    <a:pt x="9133" y="77"/>
                  </a:lnTo>
                  <a:cubicBezTo>
                    <a:pt x="4812" y="77"/>
                    <a:pt x="237" y="77"/>
                    <a:pt x="237" y="5193"/>
                  </a:cubicBezTo>
                  <a:cubicBezTo>
                    <a:pt x="237" y="10309"/>
                    <a:pt x="4812" y="10309"/>
                    <a:pt x="9133" y="10309"/>
                  </a:cubicBezTo>
                  <a:lnTo>
                    <a:pt x="146645" y="10309"/>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8" name="Freeform: Shape 1427">
              <a:extLst>
                <a:ext uri="{FF2B5EF4-FFF2-40B4-BE49-F238E27FC236}">
                  <a16:creationId xmlns:a16="http://schemas.microsoft.com/office/drawing/2014/main" id="{9926C2D2-C118-502F-EBE8-0402C59E2A5F}"/>
                </a:ext>
              </a:extLst>
            </p:cNvPr>
            <p:cNvSpPr/>
            <p:nvPr>
              <p:custDataLst>
                <p:tags r:id="rId456"/>
              </p:custDataLst>
            </p:nvPr>
          </p:nvSpPr>
          <p:spPr>
            <a:xfrm>
              <a:off x="7050587" y="3884743"/>
              <a:ext cx="172842" cy="173177"/>
            </a:xfrm>
            <a:custGeom>
              <a:avLst/>
              <a:gdLst>
                <a:gd name="connsiteX0" fmla="*/ 102682 w 172842"/>
                <a:gd name="connsiteY0" fmla="*/ 17984 h 173177"/>
                <a:gd name="connsiteX1" fmla="*/ 108528 w 172842"/>
                <a:gd name="connsiteY1" fmla="*/ 8519 h 173177"/>
                <a:gd name="connsiteX2" fmla="*/ 124541 w 172842"/>
                <a:gd name="connsiteY2" fmla="*/ 8007 h 173177"/>
                <a:gd name="connsiteX3" fmla="*/ 161652 w 172842"/>
                <a:gd name="connsiteY3" fmla="*/ 28983 h 173177"/>
                <a:gd name="connsiteX4" fmla="*/ 159618 w 172842"/>
                <a:gd name="connsiteY4" fmla="*/ 49447 h 173177"/>
                <a:gd name="connsiteX5" fmla="*/ 158856 w 172842"/>
                <a:gd name="connsiteY5" fmla="*/ 54307 h 173177"/>
                <a:gd name="connsiteX6" fmla="*/ 161906 w 172842"/>
                <a:gd name="connsiteY6" fmla="*/ 57633 h 173177"/>
                <a:gd name="connsiteX7" fmla="*/ 165718 w 172842"/>
                <a:gd name="connsiteY7" fmla="*/ 51749 h 173177"/>
                <a:gd name="connsiteX8" fmla="*/ 172581 w 172842"/>
                <a:gd name="connsiteY8" fmla="*/ 7240 h 173177"/>
                <a:gd name="connsiteX9" fmla="*/ 173090 w 172842"/>
                <a:gd name="connsiteY9" fmla="*/ 2891 h 173177"/>
                <a:gd name="connsiteX10" fmla="*/ 166227 w 172842"/>
                <a:gd name="connsiteY10" fmla="*/ 77 h 173177"/>
                <a:gd name="connsiteX11" fmla="*/ 25156 w 172842"/>
                <a:gd name="connsiteY11" fmla="*/ 77 h 173177"/>
                <a:gd name="connsiteX12" fmla="*/ 17023 w 172842"/>
                <a:gd name="connsiteY12" fmla="*/ 5193 h 173177"/>
                <a:gd name="connsiteX13" fmla="*/ 1772 w 172842"/>
                <a:gd name="connsiteY13" fmla="*/ 50215 h 173177"/>
                <a:gd name="connsiteX14" fmla="*/ 247 w 172842"/>
                <a:gd name="connsiteY14" fmla="*/ 54819 h 173177"/>
                <a:gd name="connsiteX15" fmla="*/ 3297 w 172842"/>
                <a:gd name="connsiteY15" fmla="*/ 57633 h 173177"/>
                <a:gd name="connsiteX16" fmla="*/ 7618 w 172842"/>
                <a:gd name="connsiteY16" fmla="*/ 52261 h 173177"/>
                <a:gd name="connsiteX17" fmla="*/ 65571 w 172842"/>
                <a:gd name="connsiteY17" fmla="*/ 8007 h 173177"/>
                <a:gd name="connsiteX18" fmla="*/ 75484 w 172842"/>
                <a:gd name="connsiteY18" fmla="*/ 8007 h 173177"/>
                <a:gd name="connsiteX19" fmla="*/ 82601 w 172842"/>
                <a:gd name="connsiteY19" fmla="*/ 11077 h 173177"/>
                <a:gd name="connsiteX20" fmla="*/ 81585 w 172842"/>
                <a:gd name="connsiteY20" fmla="*/ 16449 h 173177"/>
                <a:gd name="connsiteX21" fmla="*/ 47524 w 172842"/>
                <a:gd name="connsiteY21" fmla="*/ 153047 h 173177"/>
                <a:gd name="connsiteX22" fmla="*/ 17277 w 172842"/>
                <a:gd name="connsiteY22" fmla="*/ 165325 h 173177"/>
                <a:gd name="connsiteX23" fmla="*/ 6601 w 172842"/>
                <a:gd name="connsiteY23" fmla="*/ 170185 h 173177"/>
                <a:gd name="connsiteX24" fmla="*/ 10922 w 172842"/>
                <a:gd name="connsiteY24" fmla="*/ 173255 h 173177"/>
                <a:gd name="connsiteX25" fmla="*/ 31765 w 172842"/>
                <a:gd name="connsiteY25" fmla="*/ 172744 h 173177"/>
                <a:gd name="connsiteX26" fmla="*/ 53371 w 172842"/>
                <a:gd name="connsiteY26" fmla="*/ 172488 h 173177"/>
                <a:gd name="connsiteX27" fmla="*/ 74468 w 172842"/>
                <a:gd name="connsiteY27" fmla="*/ 172744 h 173177"/>
                <a:gd name="connsiteX28" fmla="*/ 96581 w 172842"/>
                <a:gd name="connsiteY28" fmla="*/ 173255 h 173177"/>
                <a:gd name="connsiteX29" fmla="*/ 102173 w 172842"/>
                <a:gd name="connsiteY29" fmla="*/ 168139 h 173177"/>
                <a:gd name="connsiteX30" fmla="*/ 93531 w 172842"/>
                <a:gd name="connsiteY30" fmla="*/ 165325 h 173177"/>
                <a:gd name="connsiteX31" fmla="*/ 77264 w 172842"/>
                <a:gd name="connsiteY31" fmla="*/ 164814 h 173177"/>
                <a:gd name="connsiteX32" fmla="*/ 67859 w 172842"/>
                <a:gd name="connsiteY32" fmla="*/ 159186 h 173177"/>
                <a:gd name="connsiteX33" fmla="*/ 68876 w 172842"/>
                <a:gd name="connsiteY33" fmla="*/ 153814 h 173177"/>
                <a:gd name="connsiteX34" fmla="*/ 102682 w 172842"/>
                <a:gd name="connsiteY34" fmla="*/ 17984 h 17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842" h="173177">
                  <a:moveTo>
                    <a:pt x="102682" y="17984"/>
                  </a:moveTo>
                  <a:cubicBezTo>
                    <a:pt x="104461" y="10821"/>
                    <a:pt x="105478" y="9286"/>
                    <a:pt x="108528" y="8519"/>
                  </a:cubicBezTo>
                  <a:cubicBezTo>
                    <a:pt x="110815" y="8007"/>
                    <a:pt x="119203" y="8007"/>
                    <a:pt x="124541" y="8007"/>
                  </a:cubicBezTo>
                  <a:cubicBezTo>
                    <a:pt x="150213" y="8007"/>
                    <a:pt x="161652" y="9030"/>
                    <a:pt x="161652" y="28983"/>
                  </a:cubicBezTo>
                  <a:cubicBezTo>
                    <a:pt x="161652" y="32820"/>
                    <a:pt x="160635" y="42796"/>
                    <a:pt x="159618" y="49447"/>
                  </a:cubicBezTo>
                  <a:cubicBezTo>
                    <a:pt x="159364" y="50470"/>
                    <a:pt x="158856" y="53540"/>
                    <a:pt x="158856" y="54307"/>
                  </a:cubicBezTo>
                  <a:cubicBezTo>
                    <a:pt x="158856" y="55842"/>
                    <a:pt x="159618" y="57633"/>
                    <a:pt x="161906" y="57633"/>
                  </a:cubicBezTo>
                  <a:cubicBezTo>
                    <a:pt x="164702" y="57633"/>
                    <a:pt x="165210" y="55586"/>
                    <a:pt x="165718" y="51749"/>
                  </a:cubicBezTo>
                  <a:lnTo>
                    <a:pt x="172581" y="7240"/>
                  </a:lnTo>
                  <a:cubicBezTo>
                    <a:pt x="172836" y="6217"/>
                    <a:pt x="173090" y="3659"/>
                    <a:pt x="173090" y="2891"/>
                  </a:cubicBezTo>
                  <a:cubicBezTo>
                    <a:pt x="173090" y="77"/>
                    <a:pt x="170548" y="77"/>
                    <a:pt x="166227" y="77"/>
                  </a:cubicBezTo>
                  <a:lnTo>
                    <a:pt x="25156" y="77"/>
                  </a:lnTo>
                  <a:cubicBezTo>
                    <a:pt x="19056" y="77"/>
                    <a:pt x="18802" y="333"/>
                    <a:pt x="17023" y="5193"/>
                  </a:cubicBezTo>
                  <a:lnTo>
                    <a:pt x="1772" y="50215"/>
                  </a:lnTo>
                  <a:cubicBezTo>
                    <a:pt x="1518" y="50726"/>
                    <a:pt x="247" y="54307"/>
                    <a:pt x="247" y="54819"/>
                  </a:cubicBezTo>
                  <a:cubicBezTo>
                    <a:pt x="247" y="56354"/>
                    <a:pt x="1518" y="57633"/>
                    <a:pt x="3297" y="57633"/>
                  </a:cubicBezTo>
                  <a:cubicBezTo>
                    <a:pt x="5839" y="57633"/>
                    <a:pt x="6093" y="56354"/>
                    <a:pt x="7618" y="52261"/>
                  </a:cubicBezTo>
                  <a:cubicBezTo>
                    <a:pt x="21344" y="12612"/>
                    <a:pt x="27952" y="8007"/>
                    <a:pt x="65571" y="8007"/>
                  </a:cubicBezTo>
                  <a:lnTo>
                    <a:pt x="75484" y="8007"/>
                  </a:lnTo>
                  <a:cubicBezTo>
                    <a:pt x="82601" y="8007"/>
                    <a:pt x="82601" y="9030"/>
                    <a:pt x="82601" y="11077"/>
                  </a:cubicBezTo>
                  <a:cubicBezTo>
                    <a:pt x="82601" y="12612"/>
                    <a:pt x="81839" y="15681"/>
                    <a:pt x="81585" y="16449"/>
                  </a:cubicBezTo>
                  <a:lnTo>
                    <a:pt x="47524" y="153047"/>
                  </a:lnTo>
                  <a:cubicBezTo>
                    <a:pt x="45237" y="162511"/>
                    <a:pt x="44474" y="165325"/>
                    <a:pt x="17277" y="165325"/>
                  </a:cubicBezTo>
                  <a:cubicBezTo>
                    <a:pt x="8126" y="165325"/>
                    <a:pt x="6601" y="165325"/>
                    <a:pt x="6601" y="170185"/>
                  </a:cubicBezTo>
                  <a:cubicBezTo>
                    <a:pt x="6601" y="173255"/>
                    <a:pt x="9397" y="173255"/>
                    <a:pt x="10922" y="173255"/>
                  </a:cubicBezTo>
                  <a:cubicBezTo>
                    <a:pt x="17785" y="173255"/>
                    <a:pt x="24902" y="172744"/>
                    <a:pt x="31765" y="172744"/>
                  </a:cubicBezTo>
                  <a:cubicBezTo>
                    <a:pt x="38882" y="172744"/>
                    <a:pt x="46253" y="172488"/>
                    <a:pt x="53371" y="172488"/>
                  </a:cubicBezTo>
                  <a:cubicBezTo>
                    <a:pt x="60488" y="172488"/>
                    <a:pt x="67605" y="172744"/>
                    <a:pt x="74468" y="172744"/>
                  </a:cubicBezTo>
                  <a:cubicBezTo>
                    <a:pt x="81839" y="172744"/>
                    <a:pt x="89464" y="173255"/>
                    <a:pt x="96581" y="173255"/>
                  </a:cubicBezTo>
                  <a:cubicBezTo>
                    <a:pt x="99123" y="173255"/>
                    <a:pt x="102173" y="173255"/>
                    <a:pt x="102173" y="168139"/>
                  </a:cubicBezTo>
                  <a:cubicBezTo>
                    <a:pt x="102173" y="165325"/>
                    <a:pt x="100140" y="165325"/>
                    <a:pt x="93531" y="165325"/>
                  </a:cubicBezTo>
                  <a:cubicBezTo>
                    <a:pt x="87177" y="165325"/>
                    <a:pt x="83872" y="165325"/>
                    <a:pt x="77264" y="164814"/>
                  </a:cubicBezTo>
                  <a:cubicBezTo>
                    <a:pt x="69892" y="164046"/>
                    <a:pt x="67859" y="163279"/>
                    <a:pt x="67859" y="159186"/>
                  </a:cubicBezTo>
                  <a:cubicBezTo>
                    <a:pt x="67859" y="158930"/>
                    <a:pt x="67859" y="157651"/>
                    <a:pt x="68876" y="153814"/>
                  </a:cubicBezTo>
                  <a:lnTo>
                    <a:pt x="102682" y="17984"/>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9" name="Freeform: Shape 1428">
              <a:extLst>
                <a:ext uri="{FF2B5EF4-FFF2-40B4-BE49-F238E27FC236}">
                  <a16:creationId xmlns:a16="http://schemas.microsoft.com/office/drawing/2014/main" id="{A85C409A-7BCC-22DF-5258-0680BC934561}"/>
                </a:ext>
              </a:extLst>
            </p:cNvPr>
            <p:cNvSpPr/>
            <p:nvPr>
              <p:custDataLst>
                <p:tags r:id="rId457"/>
              </p:custDataLst>
            </p:nvPr>
          </p:nvSpPr>
          <p:spPr>
            <a:xfrm>
              <a:off x="7203877" y="4017324"/>
              <a:ext cx="90742" cy="80756"/>
            </a:xfrm>
            <a:custGeom>
              <a:avLst/>
              <a:gdLst>
                <a:gd name="connsiteX0" fmla="*/ 64484 w 90742"/>
                <a:gd name="connsiteY0" fmla="*/ 10644 h 80756"/>
                <a:gd name="connsiteX1" fmla="*/ 46158 w 90742"/>
                <a:gd name="connsiteY1" fmla="*/ 79 h 80756"/>
                <a:gd name="connsiteX2" fmla="*/ 253 w 90742"/>
                <a:gd name="connsiteY2" fmla="*/ 51111 h 80756"/>
                <a:gd name="connsiteX3" fmla="*/ 27119 w 90742"/>
                <a:gd name="connsiteY3" fmla="*/ 80835 h 80756"/>
                <a:gd name="connsiteX4" fmla="*/ 52385 w 90742"/>
                <a:gd name="connsiteY4" fmla="*/ 68301 h 80756"/>
                <a:gd name="connsiteX5" fmla="*/ 70711 w 90742"/>
                <a:gd name="connsiteY5" fmla="*/ 80835 h 80756"/>
                <a:gd name="connsiteX6" fmla="*/ 84768 w 90742"/>
                <a:gd name="connsiteY6" fmla="*/ 71345 h 80756"/>
                <a:gd name="connsiteX7" fmla="*/ 90995 w 90742"/>
                <a:gd name="connsiteY7" fmla="*/ 53439 h 80756"/>
                <a:gd name="connsiteX8" fmla="*/ 88148 w 90742"/>
                <a:gd name="connsiteY8" fmla="*/ 51111 h 80756"/>
                <a:gd name="connsiteX9" fmla="*/ 84234 w 90742"/>
                <a:gd name="connsiteY9" fmla="*/ 56662 h 80756"/>
                <a:gd name="connsiteX10" fmla="*/ 71245 w 90742"/>
                <a:gd name="connsiteY10" fmla="*/ 75822 h 80756"/>
                <a:gd name="connsiteX11" fmla="*/ 65374 w 90742"/>
                <a:gd name="connsiteY11" fmla="*/ 67048 h 80756"/>
                <a:gd name="connsiteX12" fmla="*/ 68043 w 90742"/>
                <a:gd name="connsiteY12" fmla="*/ 52902 h 80756"/>
                <a:gd name="connsiteX13" fmla="*/ 71957 w 90742"/>
                <a:gd name="connsiteY13" fmla="*/ 36786 h 80756"/>
                <a:gd name="connsiteX14" fmla="*/ 75515 w 90742"/>
                <a:gd name="connsiteY14" fmla="*/ 23178 h 80756"/>
                <a:gd name="connsiteX15" fmla="*/ 78718 w 90742"/>
                <a:gd name="connsiteY15" fmla="*/ 9211 h 80756"/>
                <a:gd name="connsiteX16" fmla="*/ 72669 w 90742"/>
                <a:gd name="connsiteY16" fmla="*/ 3481 h 80756"/>
                <a:gd name="connsiteX17" fmla="*/ 64484 w 90742"/>
                <a:gd name="connsiteY17" fmla="*/ 10644 h 80756"/>
                <a:gd name="connsiteX18" fmla="*/ 53097 w 90742"/>
                <a:gd name="connsiteY18" fmla="*/ 56662 h 80756"/>
                <a:gd name="connsiteX19" fmla="*/ 44022 w 90742"/>
                <a:gd name="connsiteY19" fmla="*/ 68659 h 80756"/>
                <a:gd name="connsiteX20" fmla="*/ 27653 w 90742"/>
                <a:gd name="connsiteY20" fmla="*/ 75822 h 80756"/>
                <a:gd name="connsiteX21" fmla="*/ 14665 w 90742"/>
                <a:gd name="connsiteY21" fmla="*/ 58453 h 80756"/>
                <a:gd name="connsiteX22" fmla="*/ 23917 w 90742"/>
                <a:gd name="connsiteY22" fmla="*/ 22103 h 80756"/>
                <a:gd name="connsiteX23" fmla="*/ 46158 w 90742"/>
                <a:gd name="connsiteY23" fmla="*/ 5093 h 80756"/>
                <a:gd name="connsiteX24" fmla="*/ 61993 w 90742"/>
                <a:gd name="connsiteY24" fmla="*/ 20671 h 80756"/>
                <a:gd name="connsiteX25" fmla="*/ 61459 w 90742"/>
                <a:gd name="connsiteY25" fmla="*/ 23178 h 80756"/>
                <a:gd name="connsiteX26" fmla="*/ 53097 w 90742"/>
                <a:gd name="connsiteY26" fmla="*/ 56662 h 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742" h="80756">
                  <a:moveTo>
                    <a:pt x="64484" y="10644"/>
                  </a:moveTo>
                  <a:cubicBezTo>
                    <a:pt x="60748" y="4735"/>
                    <a:pt x="54698" y="79"/>
                    <a:pt x="46158" y="79"/>
                  </a:cubicBezTo>
                  <a:cubicBezTo>
                    <a:pt x="23383" y="79"/>
                    <a:pt x="253" y="25327"/>
                    <a:pt x="253" y="51111"/>
                  </a:cubicBezTo>
                  <a:cubicBezTo>
                    <a:pt x="253" y="68480"/>
                    <a:pt x="11818" y="80835"/>
                    <a:pt x="27119" y="80835"/>
                  </a:cubicBezTo>
                  <a:cubicBezTo>
                    <a:pt x="36728" y="80835"/>
                    <a:pt x="45268" y="75285"/>
                    <a:pt x="52385" y="68301"/>
                  </a:cubicBezTo>
                  <a:cubicBezTo>
                    <a:pt x="55766" y="79045"/>
                    <a:pt x="66085" y="80835"/>
                    <a:pt x="70711" y="80835"/>
                  </a:cubicBezTo>
                  <a:cubicBezTo>
                    <a:pt x="77117" y="80835"/>
                    <a:pt x="81565" y="76896"/>
                    <a:pt x="84768" y="71345"/>
                  </a:cubicBezTo>
                  <a:cubicBezTo>
                    <a:pt x="88682" y="64362"/>
                    <a:pt x="90995" y="54155"/>
                    <a:pt x="90995" y="53439"/>
                  </a:cubicBezTo>
                  <a:cubicBezTo>
                    <a:pt x="90995" y="51111"/>
                    <a:pt x="88682" y="51111"/>
                    <a:pt x="88148" y="51111"/>
                  </a:cubicBezTo>
                  <a:cubicBezTo>
                    <a:pt x="85657" y="51111"/>
                    <a:pt x="85479" y="51828"/>
                    <a:pt x="84234" y="56662"/>
                  </a:cubicBezTo>
                  <a:cubicBezTo>
                    <a:pt x="82099" y="65257"/>
                    <a:pt x="78718" y="75822"/>
                    <a:pt x="71245" y="75822"/>
                  </a:cubicBezTo>
                  <a:cubicBezTo>
                    <a:pt x="66619" y="75822"/>
                    <a:pt x="65374" y="71882"/>
                    <a:pt x="65374" y="67048"/>
                  </a:cubicBezTo>
                  <a:cubicBezTo>
                    <a:pt x="65374" y="64004"/>
                    <a:pt x="66797" y="57558"/>
                    <a:pt x="68043" y="52902"/>
                  </a:cubicBezTo>
                  <a:cubicBezTo>
                    <a:pt x="69288" y="48067"/>
                    <a:pt x="71067" y="40726"/>
                    <a:pt x="71957" y="36786"/>
                  </a:cubicBezTo>
                  <a:lnTo>
                    <a:pt x="75515" y="23178"/>
                  </a:lnTo>
                  <a:cubicBezTo>
                    <a:pt x="76583" y="18522"/>
                    <a:pt x="78718" y="10106"/>
                    <a:pt x="78718" y="9211"/>
                  </a:cubicBezTo>
                  <a:cubicBezTo>
                    <a:pt x="78718" y="5272"/>
                    <a:pt x="75515" y="3481"/>
                    <a:pt x="72669" y="3481"/>
                  </a:cubicBezTo>
                  <a:cubicBezTo>
                    <a:pt x="69644" y="3481"/>
                    <a:pt x="65552" y="5630"/>
                    <a:pt x="64484" y="10644"/>
                  </a:cubicBezTo>
                  <a:close/>
                  <a:moveTo>
                    <a:pt x="53097" y="56662"/>
                  </a:moveTo>
                  <a:cubicBezTo>
                    <a:pt x="51851" y="61676"/>
                    <a:pt x="47937" y="65257"/>
                    <a:pt x="44022" y="68659"/>
                  </a:cubicBezTo>
                  <a:cubicBezTo>
                    <a:pt x="42421" y="70092"/>
                    <a:pt x="35304" y="75822"/>
                    <a:pt x="27653" y="75822"/>
                  </a:cubicBezTo>
                  <a:cubicBezTo>
                    <a:pt x="21070" y="75822"/>
                    <a:pt x="14665" y="71166"/>
                    <a:pt x="14665" y="58453"/>
                  </a:cubicBezTo>
                  <a:cubicBezTo>
                    <a:pt x="14665" y="48963"/>
                    <a:pt x="19824" y="29266"/>
                    <a:pt x="23917" y="22103"/>
                  </a:cubicBezTo>
                  <a:cubicBezTo>
                    <a:pt x="32101" y="7779"/>
                    <a:pt x="41176" y="5093"/>
                    <a:pt x="46158" y="5093"/>
                  </a:cubicBezTo>
                  <a:cubicBezTo>
                    <a:pt x="58612" y="5093"/>
                    <a:pt x="61993" y="18701"/>
                    <a:pt x="61993" y="20671"/>
                  </a:cubicBezTo>
                  <a:cubicBezTo>
                    <a:pt x="61993" y="21387"/>
                    <a:pt x="61637" y="22641"/>
                    <a:pt x="61459" y="23178"/>
                  </a:cubicBezTo>
                  <a:lnTo>
                    <a:pt x="53097" y="56662"/>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0" name="Freeform: Shape 1429">
              <a:extLst>
                <a:ext uri="{FF2B5EF4-FFF2-40B4-BE49-F238E27FC236}">
                  <a16:creationId xmlns:a16="http://schemas.microsoft.com/office/drawing/2014/main" id="{2DA4760B-60EB-DF62-1A38-16992FD7D954}"/>
                </a:ext>
              </a:extLst>
            </p:cNvPr>
            <p:cNvSpPr/>
            <p:nvPr>
              <p:custDataLst>
                <p:tags r:id="rId458"/>
              </p:custDataLst>
            </p:nvPr>
          </p:nvSpPr>
          <p:spPr>
            <a:xfrm>
              <a:off x="7311641" y="4017324"/>
              <a:ext cx="163336" cy="80756"/>
            </a:xfrm>
            <a:custGeom>
              <a:avLst/>
              <a:gdLst>
                <a:gd name="connsiteX0" fmla="*/ 69114 w 163336"/>
                <a:gd name="connsiteY0" fmla="*/ 64541 h 80756"/>
                <a:gd name="connsiteX1" fmla="*/ 66623 w 163336"/>
                <a:gd name="connsiteY1" fmla="*/ 75106 h 80756"/>
                <a:gd name="connsiteX2" fmla="*/ 72673 w 163336"/>
                <a:gd name="connsiteY2" fmla="*/ 80835 h 80756"/>
                <a:gd name="connsiteX3" fmla="*/ 79612 w 163336"/>
                <a:gd name="connsiteY3" fmla="*/ 76896 h 80756"/>
                <a:gd name="connsiteX4" fmla="*/ 82815 w 163336"/>
                <a:gd name="connsiteY4" fmla="*/ 65794 h 80756"/>
                <a:gd name="connsiteX5" fmla="*/ 86729 w 163336"/>
                <a:gd name="connsiteY5" fmla="*/ 49679 h 80756"/>
                <a:gd name="connsiteX6" fmla="*/ 89754 w 163336"/>
                <a:gd name="connsiteY6" fmla="*/ 37682 h 80756"/>
                <a:gd name="connsiteX7" fmla="*/ 95270 w 163336"/>
                <a:gd name="connsiteY7" fmla="*/ 24073 h 80756"/>
                <a:gd name="connsiteX8" fmla="*/ 123738 w 163336"/>
                <a:gd name="connsiteY8" fmla="*/ 5093 h 80756"/>
                <a:gd name="connsiteX9" fmla="*/ 134236 w 163336"/>
                <a:gd name="connsiteY9" fmla="*/ 17627 h 80756"/>
                <a:gd name="connsiteX10" fmla="*/ 123738 w 163336"/>
                <a:gd name="connsiteY10" fmla="*/ 55767 h 80756"/>
                <a:gd name="connsiteX11" fmla="*/ 121069 w 163336"/>
                <a:gd name="connsiteY11" fmla="*/ 65436 h 80756"/>
                <a:gd name="connsiteX12" fmla="*/ 137972 w 163336"/>
                <a:gd name="connsiteY12" fmla="*/ 80835 h 80756"/>
                <a:gd name="connsiteX13" fmla="*/ 163593 w 163336"/>
                <a:gd name="connsiteY13" fmla="*/ 53439 h 80756"/>
                <a:gd name="connsiteX14" fmla="*/ 160747 w 163336"/>
                <a:gd name="connsiteY14" fmla="*/ 51111 h 80756"/>
                <a:gd name="connsiteX15" fmla="*/ 157366 w 163336"/>
                <a:gd name="connsiteY15" fmla="*/ 54155 h 80756"/>
                <a:gd name="connsiteX16" fmla="*/ 138506 w 163336"/>
                <a:gd name="connsiteY16" fmla="*/ 75822 h 80756"/>
                <a:gd name="connsiteX17" fmla="*/ 134058 w 163336"/>
                <a:gd name="connsiteY17" fmla="*/ 69555 h 80756"/>
                <a:gd name="connsiteX18" fmla="*/ 138150 w 163336"/>
                <a:gd name="connsiteY18" fmla="*/ 55051 h 80756"/>
                <a:gd name="connsiteX19" fmla="*/ 147580 w 163336"/>
                <a:gd name="connsiteY19" fmla="*/ 20492 h 80756"/>
                <a:gd name="connsiteX20" fmla="*/ 140997 w 163336"/>
                <a:gd name="connsiteY20" fmla="*/ 4914 h 80756"/>
                <a:gd name="connsiteX21" fmla="*/ 124450 w 163336"/>
                <a:gd name="connsiteY21" fmla="*/ 79 h 80756"/>
                <a:gd name="connsiteX22" fmla="*/ 92957 w 163336"/>
                <a:gd name="connsiteY22" fmla="*/ 18164 h 80756"/>
                <a:gd name="connsiteX23" fmla="*/ 69826 w 163336"/>
                <a:gd name="connsiteY23" fmla="*/ 79 h 80756"/>
                <a:gd name="connsiteX24" fmla="*/ 39757 w 163336"/>
                <a:gd name="connsiteY24" fmla="*/ 16373 h 80756"/>
                <a:gd name="connsiteX25" fmla="*/ 20718 w 163336"/>
                <a:gd name="connsiteY25" fmla="*/ 79 h 80756"/>
                <a:gd name="connsiteX26" fmla="*/ 6662 w 163336"/>
                <a:gd name="connsiteY26" fmla="*/ 9748 h 80756"/>
                <a:gd name="connsiteX27" fmla="*/ 257 w 163336"/>
                <a:gd name="connsiteY27" fmla="*/ 27475 h 80756"/>
                <a:gd name="connsiteX28" fmla="*/ 3282 w 163336"/>
                <a:gd name="connsiteY28" fmla="*/ 29803 h 80756"/>
                <a:gd name="connsiteX29" fmla="*/ 7196 w 163336"/>
                <a:gd name="connsiteY29" fmla="*/ 24431 h 80756"/>
                <a:gd name="connsiteX30" fmla="*/ 20185 w 163336"/>
                <a:gd name="connsiteY30" fmla="*/ 5093 h 80756"/>
                <a:gd name="connsiteX31" fmla="*/ 26056 w 163336"/>
                <a:gd name="connsiteY31" fmla="*/ 13867 h 80756"/>
                <a:gd name="connsiteX32" fmla="*/ 23209 w 163336"/>
                <a:gd name="connsiteY32" fmla="*/ 28729 h 80756"/>
                <a:gd name="connsiteX33" fmla="*/ 19295 w 163336"/>
                <a:gd name="connsiteY33" fmla="*/ 44844 h 80756"/>
                <a:gd name="connsiteX34" fmla="*/ 13601 w 163336"/>
                <a:gd name="connsiteY34" fmla="*/ 67764 h 80756"/>
                <a:gd name="connsiteX35" fmla="*/ 11822 w 163336"/>
                <a:gd name="connsiteY35" fmla="*/ 75106 h 80756"/>
                <a:gd name="connsiteX36" fmla="*/ 17872 w 163336"/>
                <a:gd name="connsiteY36" fmla="*/ 80835 h 80756"/>
                <a:gd name="connsiteX37" fmla="*/ 24811 w 163336"/>
                <a:gd name="connsiteY37" fmla="*/ 76896 h 80756"/>
                <a:gd name="connsiteX38" fmla="*/ 28013 w 163336"/>
                <a:gd name="connsiteY38" fmla="*/ 65794 h 80756"/>
                <a:gd name="connsiteX39" fmla="*/ 31928 w 163336"/>
                <a:gd name="connsiteY39" fmla="*/ 49679 h 80756"/>
                <a:gd name="connsiteX40" fmla="*/ 34953 w 163336"/>
                <a:gd name="connsiteY40" fmla="*/ 37682 h 80756"/>
                <a:gd name="connsiteX41" fmla="*/ 42425 w 163336"/>
                <a:gd name="connsiteY41" fmla="*/ 21566 h 80756"/>
                <a:gd name="connsiteX42" fmla="*/ 69114 w 163336"/>
                <a:gd name="connsiteY42" fmla="*/ 5093 h 80756"/>
                <a:gd name="connsiteX43" fmla="*/ 79612 w 163336"/>
                <a:gd name="connsiteY43" fmla="*/ 17627 h 80756"/>
                <a:gd name="connsiteX44" fmla="*/ 76587 w 163336"/>
                <a:gd name="connsiteY44" fmla="*/ 34459 h 80756"/>
                <a:gd name="connsiteX45" fmla="*/ 69114 w 163336"/>
                <a:gd name="connsiteY45" fmla="*/ 64541 h 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3336" h="80756">
                  <a:moveTo>
                    <a:pt x="69114" y="64541"/>
                  </a:moveTo>
                  <a:cubicBezTo>
                    <a:pt x="68225" y="68122"/>
                    <a:pt x="66623" y="74210"/>
                    <a:pt x="66623" y="75106"/>
                  </a:cubicBezTo>
                  <a:cubicBezTo>
                    <a:pt x="66623" y="79045"/>
                    <a:pt x="69826" y="80835"/>
                    <a:pt x="72673" y="80835"/>
                  </a:cubicBezTo>
                  <a:cubicBezTo>
                    <a:pt x="75876" y="80835"/>
                    <a:pt x="78723" y="78508"/>
                    <a:pt x="79612" y="76896"/>
                  </a:cubicBezTo>
                  <a:cubicBezTo>
                    <a:pt x="80502" y="75285"/>
                    <a:pt x="81925" y="69555"/>
                    <a:pt x="82815" y="65794"/>
                  </a:cubicBezTo>
                  <a:cubicBezTo>
                    <a:pt x="83704" y="62392"/>
                    <a:pt x="85662" y="54155"/>
                    <a:pt x="86729" y="49679"/>
                  </a:cubicBezTo>
                  <a:cubicBezTo>
                    <a:pt x="87797" y="45740"/>
                    <a:pt x="88864" y="41800"/>
                    <a:pt x="89754" y="37682"/>
                  </a:cubicBezTo>
                  <a:cubicBezTo>
                    <a:pt x="91711" y="29982"/>
                    <a:pt x="91711" y="29624"/>
                    <a:pt x="95270" y="24073"/>
                  </a:cubicBezTo>
                  <a:cubicBezTo>
                    <a:pt x="100963" y="15299"/>
                    <a:pt x="109860" y="5093"/>
                    <a:pt x="123738" y="5093"/>
                  </a:cubicBezTo>
                  <a:cubicBezTo>
                    <a:pt x="133702" y="5093"/>
                    <a:pt x="134236" y="13329"/>
                    <a:pt x="134236" y="17627"/>
                  </a:cubicBezTo>
                  <a:cubicBezTo>
                    <a:pt x="134236" y="28371"/>
                    <a:pt x="126585" y="48246"/>
                    <a:pt x="123738" y="55767"/>
                  </a:cubicBezTo>
                  <a:cubicBezTo>
                    <a:pt x="121781" y="60781"/>
                    <a:pt x="121069" y="62392"/>
                    <a:pt x="121069" y="65436"/>
                  </a:cubicBezTo>
                  <a:cubicBezTo>
                    <a:pt x="121069" y="74926"/>
                    <a:pt x="128898" y="80835"/>
                    <a:pt x="137972" y="80835"/>
                  </a:cubicBezTo>
                  <a:cubicBezTo>
                    <a:pt x="155765" y="80835"/>
                    <a:pt x="163593" y="56125"/>
                    <a:pt x="163593" y="53439"/>
                  </a:cubicBezTo>
                  <a:cubicBezTo>
                    <a:pt x="163593" y="51111"/>
                    <a:pt x="161280" y="51111"/>
                    <a:pt x="160747" y="51111"/>
                  </a:cubicBezTo>
                  <a:cubicBezTo>
                    <a:pt x="158256" y="51111"/>
                    <a:pt x="158078" y="52186"/>
                    <a:pt x="157366" y="54155"/>
                  </a:cubicBezTo>
                  <a:cubicBezTo>
                    <a:pt x="153274" y="68480"/>
                    <a:pt x="145623" y="75822"/>
                    <a:pt x="138506" y="75822"/>
                  </a:cubicBezTo>
                  <a:cubicBezTo>
                    <a:pt x="134769" y="75822"/>
                    <a:pt x="134058" y="73315"/>
                    <a:pt x="134058" y="69555"/>
                  </a:cubicBezTo>
                  <a:cubicBezTo>
                    <a:pt x="134058" y="65436"/>
                    <a:pt x="134947" y="63108"/>
                    <a:pt x="138150" y="55051"/>
                  </a:cubicBezTo>
                  <a:cubicBezTo>
                    <a:pt x="140285" y="49500"/>
                    <a:pt x="147580" y="30519"/>
                    <a:pt x="147580" y="20492"/>
                  </a:cubicBezTo>
                  <a:cubicBezTo>
                    <a:pt x="147580" y="17627"/>
                    <a:pt x="147580" y="10106"/>
                    <a:pt x="140997" y="4914"/>
                  </a:cubicBezTo>
                  <a:cubicBezTo>
                    <a:pt x="137972" y="2586"/>
                    <a:pt x="132812" y="79"/>
                    <a:pt x="124450" y="79"/>
                  </a:cubicBezTo>
                  <a:cubicBezTo>
                    <a:pt x="108436" y="79"/>
                    <a:pt x="98650" y="10644"/>
                    <a:pt x="92957" y="18164"/>
                  </a:cubicBezTo>
                  <a:cubicBezTo>
                    <a:pt x="91533" y="2944"/>
                    <a:pt x="78900" y="79"/>
                    <a:pt x="69826" y="79"/>
                  </a:cubicBezTo>
                  <a:cubicBezTo>
                    <a:pt x="55058" y="79"/>
                    <a:pt x="45094" y="9211"/>
                    <a:pt x="39757" y="16373"/>
                  </a:cubicBezTo>
                  <a:cubicBezTo>
                    <a:pt x="38511" y="4018"/>
                    <a:pt x="28013" y="79"/>
                    <a:pt x="20718" y="79"/>
                  </a:cubicBezTo>
                  <a:cubicBezTo>
                    <a:pt x="13068" y="79"/>
                    <a:pt x="8975" y="5630"/>
                    <a:pt x="6662" y="9748"/>
                  </a:cubicBezTo>
                  <a:cubicBezTo>
                    <a:pt x="2748" y="16373"/>
                    <a:pt x="257" y="26580"/>
                    <a:pt x="257" y="27475"/>
                  </a:cubicBezTo>
                  <a:cubicBezTo>
                    <a:pt x="257" y="29803"/>
                    <a:pt x="2748" y="29803"/>
                    <a:pt x="3282" y="29803"/>
                  </a:cubicBezTo>
                  <a:cubicBezTo>
                    <a:pt x="5773" y="29803"/>
                    <a:pt x="5951" y="29266"/>
                    <a:pt x="7196" y="24431"/>
                  </a:cubicBezTo>
                  <a:cubicBezTo>
                    <a:pt x="9865" y="13867"/>
                    <a:pt x="13246" y="5093"/>
                    <a:pt x="20185" y="5093"/>
                  </a:cubicBezTo>
                  <a:cubicBezTo>
                    <a:pt x="24811" y="5093"/>
                    <a:pt x="26056" y="9032"/>
                    <a:pt x="26056" y="13867"/>
                  </a:cubicBezTo>
                  <a:cubicBezTo>
                    <a:pt x="26056" y="17269"/>
                    <a:pt x="24455" y="23894"/>
                    <a:pt x="23209" y="28729"/>
                  </a:cubicBezTo>
                  <a:cubicBezTo>
                    <a:pt x="21964" y="33563"/>
                    <a:pt x="20185" y="40905"/>
                    <a:pt x="19295" y="44844"/>
                  </a:cubicBezTo>
                  <a:lnTo>
                    <a:pt x="13601" y="67764"/>
                  </a:lnTo>
                  <a:cubicBezTo>
                    <a:pt x="12890" y="70092"/>
                    <a:pt x="11822" y="74568"/>
                    <a:pt x="11822" y="75106"/>
                  </a:cubicBezTo>
                  <a:cubicBezTo>
                    <a:pt x="11822" y="79045"/>
                    <a:pt x="15025" y="80835"/>
                    <a:pt x="17872" y="80835"/>
                  </a:cubicBezTo>
                  <a:cubicBezTo>
                    <a:pt x="21074" y="80835"/>
                    <a:pt x="23921" y="78508"/>
                    <a:pt x="24811" y="76896"/>
                  </a:cubicBezTo>
                  <a:cubicBezTo>
                    <a:pt x="25700" y="75285"/>
                    <a:pt x="27124" y="69555"/>
                    <a:pt x="28013" y="65794"/>
                  </a:cubicBezTo>
                  <a:cubicBezTo>
                    <a:pt x="28903" y="62392"/>
                    <a:pt x="30860" y="54155"/>
                    <a:pt x="31928" y="49679"/>
                  </a:cubicBezTo>
                  <a:cubicBezTo>
                    <a:pt x="32995" y="45740"/>
                    <a:pt x="34063" y="41800"/>
                    <a:pt x="34953" y="37682"/>
                  </a:cubicBezTo>
                  <a:cubicBezTo>
                    <a:pt x="36910" y="30340"/>
                    <a:pt x="37266" y="28908"/>
                    <a:pt x="42425" y="21566"/>
                  </a:cubicBezTo>
                  <a:cubicBezTo>
                    <a:pt x="47407" y="14404"/>
                    <a:pt x="55770" y="5093"/>
                    <a:pt x="69114" y="5093"/>
                  </a:cubicBezTo>
                  <a:cubicBezTo>
                    <a:pt x="79434" y="5093"/>
                    <a:pt x="79612" y="14225"/>
                    <a:pt x="79612" y="17627"/>
                  </a:cubicBezTo>
                  <a:cubicBezTo>
                    <a:pt x="79612" y="22103"/>
                    <a:pt x="79078" y="24431"/>
                    <a:pt x="76587" y="34459"/>
                  </a:cubicBezTo>
                  <a:lnTo>
                    <a:pt x="69114" y="6454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1" name="Freeform: Shape 1430">
              <a:extLst>
                <a:ext uri="{FF2B5EF4-FFF2-40B4-BE49-F238E27FC236}">
                  <a16:creationId xmlns:a16="http://schemas.microsoft.com/office/drawing/2014/main" id="{39BE63F3-82C5-8118-0B79-919AC63833D6}"/>
                </a:ext>
              </a:extLst>
            </p:cNvPr>
            <p:cNvSpPr/>
            <p:nvPr>
              <p:custDataLst>
                <p:tags r:id="rId459"/>
              </p:custDataLst>
            </p:nvPr>
          </p:nvSpPr>
          <p:spPr>
            <a:xfrm>
              <a:off x="7495391" y="3972022"/>
              <a:ext cx="72060" cy="126059"/>
            </a:xfrm>
            <a:custGeom>
              <a:avLst/>
              <a:gdLst>
                <a:gd name="connsiteX0" fmla="*/ 35493 w 72060"/>
                <a:gd name="connsiteY0" fmla="*/ 5451 h 126059"/>
                <a:gd name="connsiteX1" fmla="*/ 36205 w 72060"/>
                <a:gd name="connsiteY1" fmla="*/ 2586 h 126059"/>
                <a:gd name="connsiteX2" fmla="*/ 33358 w 72060"/>
                <a:gd name="connsiteY2" fmla="*/ 79 h 126059"/>
                <a:gd name="connsiteX3" fmla="*/ 10584 w 72060"/>
                <a:gd name="connsiteY3" fmla="*/ 1870 h 126059"/>
                <a:gd name="connsiteX4" fmla="*/ 6669 w 72060"/>
                <a:gd name="connsiteY4" fmla="*/ 5988 h 126059"/>
                <a:gd name="connsiteX5" fmla="*/ 11295 w 72060"/>
                <a:gd name="connsiteY5" fmla="*/ 8495 h 126059"/>
                <a:gd name="connsiteX6" fmla="*/ 19836 w 72060"/>
                <a:gd name="connsiteY6" fmla="*/ 11181 h 126059"/>
                <a:gd name="connsiteX7" fmla="*/ 16989 w 72060"/>
                <a:gd name="connsiteY7" fmla="*/ 23715 h 126059"/>
                <a:gd name="connsiteX8" fmla="*/ 12897 w 72060"/>
                <a:gd name="connsiteY8" fmla="*/ 40189 h 126059"/>
                <a:gd name="connsiteX9" fmla="*/ 1154 w 72060"/>
                <a:gd name="connsiteY9" fmla="*/ 87819 h 126059"/>
                <a:gd name="connsiteX10" fmla="*/ 264 w 72060"/>
                <a:gd name="connsiteY10" fmla="*/ 96593 h 126059"/>
                <a:gd name="connsiteX11" fmla="*/ 26419 w 72060"/>
                <a:gd name="connsiteY11" fmla="*/ 126138 h 126059"/>
                <a:gd name="connsiteX12" fmla="*/ 72324 w 72060"/>
                <a:gd name="connsiteY12" fmla="*/ 75285 h 126059"/>
                <a:gd name="connsiteX13" fmla="*/ 45635 w 72060"/>
                <a:gd name="connsiteY13" fmla="*/ 45381 h 126059"/>
                <a:gd name="connsiteX14" fmla="*/ 23216 w 72060"/>
                <a:gd name="connsiteY14" fmla="*/ 55230 h 126059"/>
                <a:gd name="connsiteX15" fmla="*/ 35493 w 72060"/>
                <a:gd name="connsiteY15" fmla="*/ 5451 h 126059"/>
                <a:gd name="connsiteX16" fmla="*/ 26597 w 72060"/>
                <a:gd name="connsiteY16" fmla="*/ 121124 h 126059"/>
                <a:gd name="connsiteX17" fmla="*/ 12897 w 72060"/>
                <a:gd name="connsiteY17" fmla="*/ 102860 h 126059"/>
                <a:gd name="connsiteX18" fmla="*/ 19480 w 72060"/>
                <a:gd name="connsiteY18" fmla="*/ 69913 h 126059"/>
                <a:gd name="connsiteX19" fmla="*/ 23928 w 72060"/>
                <a:gd name="connsiteY19" fmla="*/ 62213 h 126059"/>
                <a:gd name="connsiteX20" fmla="*/ 45101 w 72060"/>
                <a:gd name="connsiteY20" fmla="*/ 50395 h 126059"/>
                <a:gd name="connsiteX21" fmla="*/ 58090 w 72060"/>
                <a:gd name="connsiteY21" fmla="*/ 67764 h 126059"/>
                <a:gd name="connsiteX22" fmla="*/ 48838 w 72060"/>
                <a:gd name="connsiteY22" fmla="*/ 103755 h 126059"/>
                <a:gd name="connsiteX23" fmla="*/ 26597 w 72060"/>
                <a:gd name="connsiteY23" fmla="*/ 121124 h 12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60" h="126059">
                  <a:moveTo>
                    <a:pt x="35493" y="5451"/>
                  </a:moveTo>
                  <a:cubicBezTo>
                    <a:pt x="35671" y="5093"/>
                    <a:pt x="36205" y="2765"/>
                    <a:pt x="36205" y="2586"/>
                  </a:cubicBezTo>
                  <a:cubicBezTo>
                    <a:pt x="36205" y="1690"/>
                    <a:pt x="35493" y="79"/>
                    <a:pt x="33358" y="79"/>
                  </a:cubicBezTo>
                  <a:cubicBezTo>
                    <a:pt x="29800" y="79"/>
                    <a:pt x="15032" y="1511"/>
                    <a:pt x="10584" y="1870"/>
                  </a:cubicBezTo>
                  <a:cubicBezTo>
                    <a:pt x="9160" y="2049"/>
                    <a:pt x="6669" y="2228"/>
                    <a:pt x="6669" y="5988"/>
                  </a:cubicBezTo>
                  <a:cubicBezTo>
                    <a:pt x="6669" y="8495"/>
                    <a:pt x="9160" y="8495"/>
                    <a:pt x="11295" y="8495"/>
                  </a:cubicBezTo>
                  <a:cubicBezTo>
                    <a:pt x="19836" y="8495"/>
                    <a:pt x="19836" y="9748"/>
                    <a:pt x="19836" y="11181"/>
                  </a:cubicBezTo>
                  <a:cubicBezTo>
                    <a:pt x="19836" y="12434"/>
                    <a:pt x="18057" y="19597"/>
                    <a:pt x="16989" y="23715"/>
                  </a:cubicBezTo>
                  <a:lnTo>
                    <a:pt x="12897" y="40189"/>
                  </a:lnTo>
                  <a:cubicBezTo>
                    <a:pt x="11295" y="46277"/>
                    <a:pt x="1509" y="85491"/>
                    <a:pt x="1154" y="87819"/>
                  </a:cubicBezTo>
                  <a:cubicBezTo>
                    <a:pt x="264" y="92116"/>
                    <a:pt x="264" y="94444"/>
                    <a:pt x="264" y="96593"/>
                  </a:cubicBezTo>
                  <a:cubicBezTo>
                    <a:pt x="264" y="114678"/>
                    <a:pt x="11651" y="126138"/>
                    <a:pt x="26419" y="126138"/>
                  </a:cubicBezTo>
                  <a:cubicBezTo>
                    <a:pt x="48660" y="126138"/>
                    <a:pt x="72324" y="101786"/>
                    <a:pt x="72324" y="75285"/>
                  </a:cubicBezTo>
                  <a:cubicBezTo>
                    <a:pt x="72324" y="54334"/>
                    <a:pt x="57912" y="45381"/>
                    <a:pt x="45635" y="45381"/>
                  </a:cubicBezTo>
                  <a:cubicBezTo>
                    <a:pt x="36383" y="45381"/>
                    <a:pt x="28554" y="50574"/>
                    <a:pt x="23216" y="55230"/>
                  </a:cubicBezTo>
                  <a:lnTo>
                    <a:pt x="35493" y="5451"/>
                  </a:lnTo>
                  <a:close/>
                  <a:moveTo>
                    <a:pt x="26597" y="121124"/>
                  </a:moveTo>
                  <a:cubicBezTo>
                    <a:pt x="17879" y="121124"/>
                    <a:pt x="12897" y="113425"/>
                    <a:pt x="12897" y="102860"/>
                  </a:cubicBezTo>
                  <a:cubicBezTo>
                    <a:pt x="12897" y="96235"/>
                    <a:pt x="14498" y="90147"/>
                    <a:pt x="19480" y="69913"/>
                  </a:cubicBezTo>
                  <a:cubicBezTo>
                    <a:pt x="20548" y="66511"/>
                    <a:pt x="20548" y="66152"/>
                    <a:pt x="23928" y="62213"/>
                  </a:cubicBezTo>
                  <a:cubicBezTo>
                    <a:pt x="30689" y="54334"/>
                    <a:pt x="38696" y="50395"/>
                    <a:pt x="45101" y="50395"/>
                  </a:cubicBezTo>
                  <a:cubicBezTo>
                    <a:pt x="52041" y="50395"/>
                    <a:pt x="58090" y="55588"/>
                    <a:pt x="58090" y="67764"/>
                  </a:cubicBezTo>
                  <a:cubicBezTo>
                    <a:pt x="58090" y="75106"/>
                    <a:pt x="54176" y="93370"/>
                    <a:pt x="48838" y="103755"/>
                  </a:cubicBezTo>
                  <a:cubicBezTo>
                    <a:pt x="44568" y="112529"/>
                    <a:pt x="35671" y="121124"/>
                    <a:pt x="26597" y="121124"/>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2" name="Freeform: Shape 1431">
              <a:extLst>
                <a:ext uri="{FF2B5EF4-FFF2-40B4-BE49-F238E27FC236}">
                  <a16:creationId xmlns:a16="http://schemas.microsoft.com/office/drawing/2014/main" id="{C69CAD97-8B19-0D8B-A1C3-9F348CA6D55A}"/>
                </a:ext>
              </a:extLst>
            </p:cNvPr>
            <p:cNvSpPr/>
            <p:nvPr>
              <p:custDataLst>
                <p:tags r:id="rId460"/>
              </p:custDataLst>
            </p:nvPr>
          </p:nvSpPr>
          <p:spPr>
            <a:xfrm>
              <a:off x="7600232" y="3866069"/>
              <a:ext cx="58969" cy="255801"/>
            </a:xfrm>
            <a:custGeom>
              <a:avLst/>
              <a:gdLst>
                <a:gd name="connsiteX0" fmla="*/ 59238 w 58969"/>
                <a:gd name="connsiteY0" fmla="*/ 127978 h 255801"/>
                <a:gd name="connsiteX1" fmla="*/ 42462 w 58969"/>
                <a:gd name="connsiteY1" fmla="*/ 48168 h 255801"/>
                <a:gd name="connsiteX2" fmla="*/ 2810 w 58969"/>
                <a:gd name="connsiteY2" fmla="*/ 77 h 255801"/>
                <a:gd name="connsiteX3" fmla="*/ 268 w 58969"/>
                <a:gd name="connsiteY3" fmla="*/ 2635 h 255801"/>
                <a:gd name="connsiteX4" fmla="*/ 5097 w 58969"/>
                <a:gd name="connsiteY4" fmla="*/ 8519 h 255801"/>
                <a:gd name="connsiteX5" fmla="*/ 44495 w 58969"/>
                <a:gd name="connsiteY5" fmla="*/ 127978 h 255801"/>
                <a:gd name="connsiteX6" fmla="*/ 3572 w 58969"/>
                <a:gd name="connsiteY6" fmla="*/ 248972 h 255801"/>
                <a:gd name="connsiteX7" fmla="*/ 268 w 58969"/>
                <a:gd name="connsiteY7" fmla="*/ 253321 h 255801"/>
                <a:gd name="connsiteX8" fmla="*/ 2810 w 58969"/>
                <a:gd name="connsiteY8" fmla="*/ 255879 h 255801"/>
                <a:gd name="connsiteX9" fmla="*/ 43225 w 58969"/>
                <a:gd name="connsiteY9" fmla="*/ 205998 h 255801"/>
                <a:gd name="connsiteX10" fmla="*/ 59238 w 58969"/>
                <a:gd name="connsiteY10" fmla="*/ 127978 h 2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69" h="255801">
                  <a:moveTo>
                    <a:pt x="59238" y="127978"/>
                  </a:moveTo>
                  <a:cubicBezTo>
                    <a:pt x="59238" y="108026"/>
                    <a:pt x="56442" y="77074"/>
                    <a:pt x="42462" y="48168"/>
                  </a:cubicBezTo>
                  <a:cubicBezTo>
                    <a:pt x="27211" y="16705"/>
                    <a:pt x="5352" y="77"/>
                    <a:pt x="2810" y="77"/>
                  </a:cubicBezTo>
                  <a:cubicBezTo>
                    <a:pt x="1285" y="77"/>
                    <a:pt x="268" y="1101"/>
                    <a:pt x="268" y="2635"/>
                  </a:cubicBezTo>
                  <a:cubicBezTo>
                    <a:pt x="268" y="3403"/>
                    <a:pt x="268" y="3914"/>
                    <a:pt x="5097" y="8519"/>
                  </a:cubicBezTo>
                  <a:cubicBezTo>
                    <a:pt x="30007" y="33843"/>
                    <a:pt x="44495" y="74516"/>
                    <a:pt x="44495" y="127978"/>
                  </a:cubicBezTo>
                  <a:cubicBezTo>
                    <a:pt x="44495" y="171720"/>
                    <a:pt x="35091" y="216741"/>
                    <a:pt x="3572" y="248972"/>
                  </a:cubicBezTo>
                  <a:cubicBezTo>
                    <a:pt x="268" y="252042"/>
                    <a:pt x="268" y="252554"/>
                    <a:pt x="268" y="253321"/>
                  </a:cubicBezTo>
                  <a:cubicBezTo>
                    <a:pt x="268" y="254856"/>
                    <a:pt x="1285" y="255879"/>
                    <a:pt x="2810" y="255879"/>
                  </a:cubicBezTo>
                  <a:cubicBezTo>
                    <a:pt x="5352" y="255879"/>
                    <a:pt x="28228" y="238485"/>
                    <a:pt x="43225" y="205998"/>
                  </a:cubicBezTo>
                  <a:cubicBezTo>
                    <a:pt x="56188" y="177860"/>
                    <a:pt x="59238" y="149466"/>
                    <a:pt x="59238" y="127978"/>
                  </a:cubicBez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3" name="Freeform: Shape 1432">
              <a:extLst>
                <a:ext uri="{FF2B5EF4-FFF2-40B4-BE49-F238E27FC236}">
                  <a16:creationId xmlns:a16="http://schemas.microsoft.com/office/drawing/2014/main" id="{71C38F18-43FD-5E9E-0303-CD7C6E2E1EED}"/>
                </a:ext>
              </a:extLst>
            </p:cNvPr>
            <p:cNvSpPr/>
            <p:nvPr>
              <p:custDataLst>
                <p:tags r:id="rId461"/>
              </p:custDataLst>
            </p:nvPr>
          </p:nvSpPr>
          <p:spPr>
            <a:xfrm>
              <a:off x="7778440" y="3932322"/>
              <a:ext cx="122769" cy="123296"/>
            </a:xfrm>
            <a:custGeom>
              <a:avLst/>
              <a:gdLst>
                <a:gd name="connsiteX0" fmla="*/ 61786 w 122769"/>
                <a:gd name="connsiteY0" fmla="*/ 54563 h 123296"/>
                <a:gd name="connsiteX1" fmla="*/ 10950 w 122769"/>
                <a:gd name="connsiteY1" fmla="*/ 3659 h 123296"/>
                <a:gd name="connsiteX2" fmla="*/ 5358 w 122769"/>
                <a:gd name="connsiteY2" fmla="*/ 77 h 123296"/>
                <a:gd name="connsiteX3" fmla="*/ 274 w 122769"/>
                <a:gd name="connsiteY3" fmla="*/ 5193 h 123296"/>
                <a:gd name="connsiteX4" fmla="*/ 3578 w 122769"/>
                <a:gd name="connsiteY4" fmla="*/ 10309 h 123296"/>
                <a:gd name="connsiteX5" fmla="*/ 54415 w 122769"/>
                <a:gd name="connsiteY5" fmla="*/ 61726 h 123296"/>
                <a:gd name="connsiteX6" fmla="*/ 3578 w 122769"/>
                <a:gd name="connsiteY6" fmla="*/ 113142 h 123296"/>
                <a:gd name="connsiteX7" fmla="*/ 274 w 122769"/>
                <a:gd name="connsiteY7" fmla="*/ 118258 h 123296"/>
                <a:gd name="connsiteX8" fmla="*/ 5358 w 122769"/>
                <a:gd name="connsiteY8" fmla="*/ 123374 h 123296"/>
                <a:gd name="connsiteX9" fmla="*/ 10950 w 122769"/>
                <a:gd name="connsiteY9" fmla="*/ 119793 h 123296"/>
                <a:gd name="connsiteX10" fmla="*/ 61532 w 122769"/>
                <a:gd name="connsiteY10" fmla="*/ 68888 h 123296"/>
                <a:gd name="connsiteX11" fmla="*/ 114147 w 122769"/>
                <a:gd name="connsiteY11" fmla="*/ 121839 h 123296"/>
                <a:gd name="connsiteX12" fmla="*/ 117960 w 122769"/>
                <a:gd name="connsiteY12" fmla="*/ 123374 h 123296"/>
                <a:gd name="connsiteX13" fmla="*/ 123043 w 122769"/>
                <a:gd name="connsiteY13" fmla="*/ 118258 h 123296"/>
                <a:gd name="connsiteX14" fmla="*/ 122281 w 122769"/>
                <a:gd name="connsiteY14" fmla="*/ 115444 h 123296"/>
                <a:gd name="connsiteX15" fmla="*/ 68903 w 122769"/>
                <a:gd name="connsiteY15" fmla="*/ 61726 h 123296"/>
                <a:gd name="connsiteX16" fmla="*/ 115418 w 122769"/>
                <a:gd name="connsiteY16" fmla="*/ 14914 h 123296"/>
                <a:gd name="connsiteX17" fmla="*/ 121772 w 122769"/>
                <a:gd name="connsiteY17" fmla="*/ 8519 h 123296"/>
                <a:gd name="connsiteX18" fmla="*/ 123043 w 122769"/>
                <a:gd name="connsiteY18" fmla="*/ 5193 h 123296"/>
                <a:gd name="connsiteX19" fmla="*/ 117960 w 122769"/>
                <a:gd name="connsiteY19" fmla="*/ 77 h 123296"/>
                <a:gd name="connsiteX20" fmla="*/ 112114 w 122769"/>
                <a:gd name="connsiteY20" fmla="*/ 3914 h 123296"/>
                <a:gd name="connsiteX21" fmla="*/ 61786 w 122769"/>
                <a:gd name="connsiteY21" fmla="*/ 54563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786" y="54563"/>
                  </a:moveTo>
                  <a:lnTo>
                    <a:pt x="10950" y="3659"/>
                  </a:lnTo>
                  <a:cubicBezTo>
                    <a:pt x="7899" y="589"/>
                    <a:pt x="7391" y="77"/>
                    <a:pt x="5358" y="77"/>
                  </a:cubicBezTo>
                  <a:cubicBezTo>
                    <a:pt x="2816" y="77"/>
                    <a:pt x="274" y="2380"/>
                    <a:pt x="274" y="5193"/>
                  </a:cubicBezTo>
                  <a:cubicBezTo>
                    <a:pt x="274" y="6984"/>
                    <a:pt x="782" y="7496"/>
                    <a:pt x="3578" y="10309"/>
                  </a:cubicBezTo>
                  <a:lnTo>
                    <a:pt x="54415" y="61726"/>
                  </a:lnTo>
                  <a:lnTo>
                    <a:pt x="3578" y="113142"/>
                  </a:lnTo>
                  <a:cubicBezTo>
                    <a:pt x="782" y="115956"/>
                    <a:pt x="274" y="116467"/>
                    <a:pt x="274" y="118258"/>
                  </a:cubicBezTo>
                  <a:cubicBezTo>
                    <a:pt x="274" y="121072"/>
                    <a:pt x="2816" y="123374"/>
                    <a:pt x="5358" y="123374"/>
                  </a:cubicBezTo>
                  <a:cubicBezTo>
                    <a:pt x="7391" y="123374"/>
                    <a:pt x="7899" y="122862"/>
                    <a:pt x="10950" y="119793"/>
                  </a:cubicBezTo>
                  <a:lnTo>
                    <a:pt x="61532" y="68888"/>
                  </a:lnTo>
                  <a:lnTo>
                    <a:pt x="114147" y="121839"/>
                  </a:lnTo>
                  <a:cubicBezTo>
                    <a:pt x="114655" y="122095"/>
                    <a:pt x="116435" y="123374"/>
                    <a:pt x="117960" y="123374"/>
                  </a:cubicBezTo>
                  <a:cubicBezTo>
                    <a:pt x="121010" y="123374"/>
                    <a:pt x="123043" y="121072"/>
                    <a:pt x="123043" y="118258"/>
                  </a:cubicBezTo>
                  <a:cubicBezTo>
                    <a:pt x="123043" y="117746"/>
                    <a:pt x="123043" y="116723"/>
                    <a:pt x="122281" y="115444"/>
                  </a:cubicBezTo>
                  <a:cubicBezTo>
                    <a:pt x="122027" y="114932"/>
                    <a:pt x="81612" y="74771"/>
                    <a:pt x="68903" y="61726"/>
                  </a:cubicBezTo>
                  <a:lnTo>
                    <a:pt x="115418" y="14914"/>
                  </a:lnTo>
                  <a:cubicBezTo>
                    <a:pt x="116689" y="13379"/>
                    <a:pt x="120502" y="10054"/>
                    <a:pt x="121772" y="8519"/>
                  </a:cubicBezTo>
                  <a:cubicBezTo>
                    <a:pt x="122027" y="8007"/>
                    <a:pt x="123043" y="6984"/>
                    <a:pt x="123043" y="5193"/>
                  </a:cubicBezTo>
                  <a:cubicBezTo>
                    <a:pt x="123043" y="2380"/>
                    <a:pt x="121010" y="77"/>
                    <a:pt x="117960" y="77"/>
                  </a:cubicBezTo>
                  <a:cubicBezTo>
                    <a:pt x="115926" y="77"/>
                    <a:pt x="114910" y="1101"/>
                    <a:pt x="112114" y="3914"/>
                  </a:cubicBezTo>
                  <a:lnTo>
                    <a:pt x="61786" y="54563"/>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4" name="Freeform: Shape 1433">
              <a:extLst>
                <a:ext uri="{FF2B5EF4-FFF2-40B4-BE49-F238E27FC236}">
                  <a16:creationId xmlns:a16="http://schemas.microsoft.com/office/drawing/2014/main" id="{3BBF99D7-E339-E277-B285-07638589C205}"/>
                </a:ext>
              </a:extLst>
            </p:cNvPr>
            <p:cNvSpPr/>
            <p:nvPr>
              <p:custDataLst>
                <p:tags r:id="rId462"/>
              </p:custDataLst>
            </p:nvPr>
          </p:nvSpPr>
          <p:spPr>
            <a:xfrm>
              <a:off x="8099872" y="3701715"/>
              <a:ext cx="174368" cy="183153"/>
            </a:xfrm>
            <a:custGeom>
              <a:avLst/>
              <a:gdLst>
                <a:gd name="connsiteX0" fmla="*/ 36890 w 174368"/>
                <a:gd name="connsiteY0" fmla="*/ 153807 h 183153"/>
                <a:gd name="connsiteX1" fmla="*/ 5626 w 174368"/>
                <a:gd name="connsiteY1" fmla="*/ 175295 h 183153"/>
                <a:gd name="connsiteX2" fmla="*/ 288 w 174368"/>
                <a:gd name="connsiteY2" fmla="*/ 180411 h 183153"/>
                <a:gd name="connsiteX3" fmla="*/ 3592 w 174368"/>
                <a:gd name="connsiteY3" fmla="*/ 183225 h 183153"/>
                <a:gd name="connsiteX4" fmla="*/ 25452 w 174368"/>
                <a:gd name="connsiteY4" fmla="*/ 182457 h 183153"/>
                <a:gd name="connsiteX5" fmla="*/ 50870 w 174368"/>
                <a:gd name="connsiteY5" fmla="*/ 183225 h 183153"/>
                <a:gd name="connsiteX6" fmla="*/ 55699 w 174368"/>
                <a:gd name="connsiteY6" fmla="*/ 178364 h 183153"/>
                <a:gd name="connsiteX7" fmla="*/ 51632 w 174368"/>
                <a:gd name="connsiteY7" fmla="*/ 175295 h 183153"/>
                <a:gd name="connsiteX8" fmla="*/ 39686 w 174368"/>
                <a:gd name="connsiteY8" fmla="*/ 166342 h 183153"/>
                <a:gd name="connsiteX9" fmla="*/ 43244 w 174368"/>
                <a:gd name="connsiteY9" fmla="*/ 156877 h 183153"/>
                <a:gd name="connsiteX10" fmla="*/ 62562 w 174368"/>
                <a:gd name="connsiteY10" fmla="*/ 124134 h 183153"/>
                <a:gd name="connsiteX11" fmla="*/ 126361 w 174368"/>
                <a:gd name="connsiteY11" fmla="*/ 124134 h 183153"/>
                <a:gd name="connsiteX12" fmla="*/ 130428 w 174368"/>
                <a:gd name="connsiteY12" fmla="*/ 166853 h 183153"/>
                <a:gd name="connsiteX13" fmla="*/ 112127 w 174368"/>
                <a:gd name="connsiteY13" fmla="*/ 175295 h 183153"/>
                <a:gd name="connsiteX14" fmla="*/ 106027 w 174368"/>
                <a:gd name="connsiteY14" fmla="*/ 180411 h 183153"/>
                <a:gd name="connsiteX15" fmla="*/ 109586 w 174368"/>
                <a:gd name="connsiteY15" fmla="*/ 183225 h 183153"/>
                <a:gd name="connsiteX16" fmla="*/ 141358 w 174368"/>
                <a:gd name="connsiteY16" fmla="*/ 182457 h 183153"/>
                <a:gd name="connsiteX17" fmla="*/ 170081 w 174368"/>
                <a:gd name="connsiteY17" fmla="*/ 183225 h 183153"/>
                <a:gd name="connsiteX18" fmla="*/ 174656 w 174368"/>
                <a:gd name="connsiteY18" fmla="*/ 178109 h 183153"/>
                <a:gd name="connsiteX19" fmla="*/ 168810 w 174368"/>
                <a:gd name="connsiteY19" fmla="*/ 175295 h 183153"/>
                <a:gd name="connsiteX20" fmla="*/ 152288 w 174368"/>
                <a:gd name="connsiteY20" fmla="*/ 166086 h 183153"/>
                <a:gd name="connsiteX21" fmla="*/ 136783 w 174368"/>
                <a:gd name="connsiteY21" fmla="*/ 6210 h 183153"/>
                <a:gd name="connsiteX22" fmla="*/ 131953 w 174368"/>
                <a:gd name="connsiteY22" fmla="*/ 71 h 183153"/>
                <a:gd name="connsiteX23" fmla="*/ 125345 w 174368"/>
                <a:gd name="connsiteY23" fmla="*/ 4419 h 183153"/>
                <a:gd name="connsiteX24" fmla="*/ 36890 w 174368"/>
                <a:gd name="connsiteY24" fmla="*/ 153807 h 183153"/>
                <a:gd name="connsiteX25" fmla="*/ 67391 w 174368"/>
                <a:gd name="connsiteY25" fmla="*/ 116205 h 183153"/>
                <a:gd name="connsiteX26" fmla="*/ 117465 w 174368"/>
                <a:gd name="connsiteY26" fmla="*/ 31790 h 183153"/>
                <a:gd name="connsiteX27" fmla="*/ 125599 w 174368"/>
                <a:gd name="connsiteY27" fmla="*/ 116205 h 183153"/>
                <a:gd name="connsiteX28" fmla="*/ 67391 w 174368"/>
                <a:gd name="connsiteY28" fmla="*/ 116205 h 18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4368" h="183153">
                  <a:moveTo>
                    <a:pt x="36890" y="153807"/>
                  </a:moveTo>
                  <a:cubicBezTo>
                    <a:pt x="26723" y="170946"/>
                    <a:pt x="16810" y="174527"/>
                    <a:pt x="5626" y="175295"/>
                  </a:cubicBezTo>
                  <a:cubicBezTo>
                    <a:pt x="2575" y="175551"/>
                    <a:pt x="288" y="175551"/>
                    <a:pt x="288" y="180411"/>
                  </a:cubicBezTo>
                  <a:cubicBezTo>
                    <a:pt x="288" y="181946"/>
                    <a:pt x="1559" y="183225"/>
                    <a:pt x="3592" y="183225"/>
                  </a:cubicBezTo>
                  <a:cubicBezTo>
                    <a:pt x="10455" y="183225"/>
                    <a:pt x="18335" y="182457"/>
                    <a:pt x="25452" y="182457"/>
                  </a:cubicBezTo>
                  <a:cubicBezTo>
                    <a:pt x="33840" y="182457"/>
                    <a:pt x="42736" y="183225"/>
                    <a:pt x="50870" y="183225"/>
                  </a:cubicBezTo>
                  <a:cubicBezTo>
                    <a:pt x="52395" y="183225"/>
                    <a:pt x="55699" y="183225"/>
                    <a:pt x="55699" y="178364"/>
                  </a:cubicBezTo>
                  <a:cubicBezTo>
                    <a:pt x="55699" y="175551"/>
                    <a:pt x="53412" y="175295"/>
                    <a:pt x="51632" y="175295"/>
                  </a:cubicBezTo>
                  <a:cubicBezTo>
                    <a:pt x="45786" y="174783"/>
                    <a:pt x="39686" y="172737"/>
                    <a:pt x="39686" y="166342"/>
                  </a:cubicBezTo>
                  <a:cubicBezTo>
                    <a:pt x="39686" y="163272"/>
                    <a:pt x="41211" y="160458"/>
                    <a:pt x="43244" y="156877"/>
                  </a:cubicBezTo>
                  <a:lnTo>
                    <a:pt x="62562" y="124134"/>
                  </a:lnTo>
                  <a:lnTo>
                    <a:pt x="126361" y="124134"/>
                  </a:lnTo>
                  <a:cubicBezTo>
                    <a:pt x="126870" y="129506"/>
                    <a:pt x="130428" y="164295"/>
                    <a:pt x="130428" y="166853"/>
                  </a:cubicBezTo>
                  <a:cubicBezTo>
                    <a:pt x="130428" y="174527"/>
                    <a:pt x="117211" y="175295"/>
                    <a:pt x="112127" y="175295"/>
                  </a:cubicBezTo>
                  <a:cubicBezTo>
                    <a:pt x="108569" y="175295"/>
                    <a:pt x="106027" y="175295"/>
                    <a:pt x="106027" y="180411"/>
                  </a:cubicBezTo>
                  <a:cubicBezTo>
                    <a:pt x="106027" y="183225"/>
                    <a:pt x="109077" y="183225"/>
                    <a:pt x="109586" y="183225"/>
                  </a:cubicBezTo>
                  <a:cubicBezTo>
                    <a:pt x="120007" y="183225"/>
                    <a:pt x="130937" y="182457"/>
                    <a:pt x="141358" y="182457"/>
                  </a:cubicBezTo>
                  <a:cubicBezTo>
                    <a:pt x="147713" y="182457"/>
                    <a:pt x="163726" y="183225"/>
                    <a:pt x="170081" y="183225"/>
                  </a:cubicBezTo>
                  <a:cubicBezTo>
                    <a:pt x="171606" y="183225"/>
                    <a:pt x="174656" y="183225"/>
                    <a:pt x="174656" y="178109"/>
                  </a:cubicBezTo>
                  <a:cubicBezTo>
                    <a:pt x="174656" y="175295"/>
                    <a:pt x="172114" y="175295"/>
                    <a:pt x="168810" y="175295"/>
                  </a:cubicBezTo>
                  <a:cubicBezTo>
                    <a:pt x="153050" y="175295"/>
                    <a:pt x="153050" y="173504"/>
                    <a:pt x="152288" y="166086"/>
                  </a:cubicBezTo>
                  <a:lnTo>
                    <a:pt x="136783" y="6210"/>
                  </a:lnTo>
                  <a:cubicBezTo>
                    <a:pt x="136275" y="1094"/>
                    <a:pt x="136275" y="71"/>
                    <a:pt x="131953" y="71"/>
                  </a:cubicBezTo>
                  <a:cubicBezTo>
                    <a:pt x="127887" y="71"/>
                    <a:pt x="126870" y="1861"/>
                    <a:pt x="125345" y="4419"/>
                  </a:cubicBezTo>
                  <a:lnTo>
                    <a:pt x="36890" y="153807"/>
                  </a:lnTo>
                  <a:close/>
                  <a:moveTo>
                    <a:pt x="67391" y="116205"/>
                  </a:moveTo>
                  <a:lnTo>
                    <a:pt x="117465" y="31790"/>
                  </a:lnTo>
                  <a:lnTo>
                    <a:pt x="125599" y="116205"/>
                  </a:lnTo>
                  <a:lnTo>
                    <a:pt x="67391" y="116205"/>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5" name="Freeform: Shape 1434">
              <a:extLst>
                <a:ext uri="{FF2B5EF4-FFF2-40B4-BE49-F238E27FC236}">
                  <a16:creationId xmlns:a16="http://schemas.microsoft.com/office/drawing/2014/main" id="{B355923B-4128-32AC-DFAE-1920442068AD}"/>
                </a:ext>
              </a:extLst>
            </p:cNvPr>
            <p:cNvSpPr/>
            <p:nvPr>
              <p:custDataLst>
                <p:tags r:id="rId463"/>
              </p:custDataLst>
            </p:nvPr>
          </p:nvSpPr>
          <p:spPr>
            <a:xfrm>
              <a:off x="8375459" y="3759270"/>
              <a:ext cx="122769" cy="123296"/>
            </a:xfrm>
            <a:custGeom>
              <a:avLst/>
              <a:gdLst>
                <a:gd name="connsiteX0" fmla="*/ 61809 w 122769"/>
                <a:gd name="connsiteY0" fmla="*/ 54556 h 123296"/>
                <a:gd name="connsiteX1" fmla="*/ 10973 w 122769"/>
                <a:gd name="connsiteY1" fmla="*/ 3652 h 123296"/>
                <a:gd name="connsiteX2" fmla="*/ 5381 w 122769"/>
                <a:gd name="connsiteY2" fmla="*/ 71 h 123296"/>
                <a:gd name="connsiteX3" fmla="*/ 297 w 122769"/>
                <a:gd name="connsiteY3" fmla="*/ 5187 h 123296"/>
                <a:gd name="connsiteX4" fmla="*/ 3602 w 122769"/>
                <a:gd name="connsiteY4" fmla="*/ 10303 h 123296"/>
                <a:gd name="connsiteX5" fmla="*/ 54438 w 122769"/>
                <a:gd name="connsiteY5" fmla="*/ 61719 h 123296"/>
                <a:gd name="connsiteX6" fmla="*/ 3602 w 122769"/>
                <a:gd name="connsiteY6" fmla="*/ 113135 h 123296"/>
                <a:gd name="connsiteX7" fmla="*/ 297 w 122769"/>
                <a:gd name="connsiteY7" fmla="*/ 118251 h 123296"/>
                <a:gd name="connsiteX8" fmla="*/ 5381 w 122769"/>
                <a:gd name="connsiteY8" fmla="*/ 123367 h 123296"/>
                <a:gd name="connsiteX9" fmla="*/ 10973 w 122769"/>
                <a:gd name="connsiteY9" fmla="*/ 119786 h 123296"/>
                <a:gd name="connsiteX10" fmla="*/ 61555 w 122769"/>
                <a:gd name="connsiteY10" fmla="*/ 68881 h 123296"/>
                <a:gd name="connsiteX11" fmla="*/ 114170 w 122769"/>
                <a:gd name="connsiteY11" fmla="*/ 121832 h 123296"/>
                <a:gd name="connsiteX12" fmla="*/ 117983 w 122769"/>
                <a:gd name="connsiteY12" fmla="*/ 123367 h 123296"/>
                <a:gd name="connsiteX13" fmla="*/ 123067 w 122769"/>
                <a:gd name="connsiteY13" fmla="*/ 118251 h 123296"/>
                <a:gd name="connsiteX14" fmla="*/ 122304 w 122769"/>
                <a:gd name="connsiteY14" fmla="*/ 115437 h 123296"/>
                <a:gd name="connsiteX15" fmla="*/ 68926 w 122769"/>
                <a:gd name="connsiteY15" fmla="*/ 61719 h 123296"/>
                <a:gd name="connsiteX16" fmla="*/ 115441 w 122769"/>
                <a:gd name="connsiteY16" fmla="*/ 14907 h 123296"/>
                <a:gd name="connsiteX17" fmla="*/ 121796 w 122769"/>
                <a:gd name="connsiteY17" fmla="*/ 8512 h 123296"/>
                <a:gd name="connsiteX18" fmla="*/ 123067 w 122769"/>
                <a:gd name="connsiteY18" fmla="*/ 5187 h 123296"/>
                <a:gd name="connsiteX19" fmla="*/ 117983 w 122769"/>
                <a:gd name="connsiteY19" fmla="*/ 71 h 123296"/>
                <a:gd name="connsiteX20" fmla="*/ 112137 w 122769"/>
                <a:gd name="connsiteY20" fmla="*/ 3908 h 123296"/>
                <a:gd name="connsiteX21" fmla="*/ 61809 w 122769"/>
                <a:gd name="connsiteY21" fmla="*/ 54556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809" y="54556"/>
                  </a:moveTo>
                  <a:lnTo>
                    <a:pt x="10973" y="3652"/>
                  </a:lnTo>
                  <a:cubicBezTo>
                    <a:pt x="7923" y="582"/>
                    <a:pt x="7415" y="71"/>
                    <a:pt x="5381" y="71"/>
                  </a:cubicBezTo>
                  <a:cubicBezTo>
                    <a:pt x="2839" y="71"/>
                    <a:pt x="297" y="2373"/>
                    <a:pt x="297" y="5187"/>
                  </a:cubicBezTo>
                  <a:cubicBezTo>
                    <a:pt x="297" y="6977"/>
                    <a:pt x="806" y="7489"/>
                    <a:pt x="3602" y="10303"/>
                  </a:cubicBezTo>
                  <a:lnTo>
                    <a:pt x="54438" y="61719"/>
                  </a:lnTo>
                  <a:lnTo>
                    <a:pt x="3602" y="113135"/>
                  </a:lnTo>
                  <a:cubicBezTo>
                    <a:pt x="806" y="115949"/>
                    <a:pt x="297" y="116460"/>
                    <a:pt x="297" y="118251"/>
                  </a:cubicBezTo>
                  <a:cubicBezTo>
                    <a:pt x="297" y="121065"/>
                    <a:pt x="2839" y="123367"/>
                    <a:pt x="5381" y="123367"/>
                  </a:cubicBezTo>
                  <a:cubicBezTo>
                    <a:pt x="7415" y="123367"/>
                    <a:pt x="7923" y="122855"/>
                    <a:pt x="10973" y="119786"/>
                  </a:cubicBezTo>
                  <a:lnTo>
                    <a:pt x="61555" y="68881"/>
                  </a:lnTo>
                  <a:lnTo>
                    <a:pt x="114170" y="121832"/>
                  </a:lnTo>
                  <a:cubicBezTo>
                    <a:pt x="114679" y="122088"/>
                    <a:pt x="116458" y="123367"/>
                    <a:pt x="117983" y="123367"/>
                  </a:cubicBezTo>
                  <a:cubicBezTo>
                    <a:pt x="121033" y="123367"/>
                    <a:pt x="123067" y="121065"/>
                    <a:pt x="123067" y="118251"/>
                  </a:cubicBezTo>
                  <a:cubicBezTo>
                    <a:pt x="123067" y="117739"/>
                    <a:pt x="123067" y="116716"/>
                    <a:pt x="122304" y="115437"/>
                  </a:cubicBezTo>
                  <a:cubicBezTo>
                    <a:pt x="122050" y="114926"/>
                    <a:pt x="81635" y="74765"/>
                    <a:pt x="68926" y="61719"/>
                  </a:cubicBezTo>
                  <a:lnTo>
                    <a:pt x="115441" y="14907"/>
                  </a:lnTo>
                  <a:cubicBezTo>
                    <a:pt x="116712" y="13372"/>
                    <a:pt x="120525" y="10047"/>
                    <a:pt x="121796" y="8512"/>
                  </a:cubicBezTo>
                  <a:cubicBezTo>
                    <a:pt x="122050" y="8001"/>
                    <a:pt x="123067" y="6977"/>
                    <a:pt x="123067" y="5187"/>
                  </a:cubicBezTo>
                  <a:cubicBezTo>
                    <a:pt x="123067" y="2373"/>
                    <a:pt x="121033" y="71"/>
                    <a:pt x="117983" y="71"/>
                  </a:cubicBezTo>
                  <a:cubicBezTo>
                    <a:pt x="115950" y="71"/>
                    <a:pt x="114933" y="1094"/>
                    <a:pt x="112137" y="3908"/>
                  </a:cubicBezTo>
                  <a:lnTo>
                    <a:pt x="61809" y="54556"/>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6" name="Freeform: Shape 1435">
              <a:extLst>
                <a:ext uri="{FF2B5EF4-FFF2-40B4-BE49-F238E27FC236}">
                  <a16:creationId xmlns:a16="http://schemas.microsoft.com/office/drawing/2014/main" id="{34886E39-84EF-D54E-702F-B67932D36551}"/>
                </a:ext>
              </a:extLst>
            </p:cNvPr>
            <p:cNvSpPr/>
            <p:nvPr>
              <p:custDataLst>
                <p:tags r:id="rId464"/>
              </p:custDataLst>
            </p:nvPr>
          </p:nvSpPr>
          <p:spPr>
            <a:xfrm>
              <a:off x="8609305" y="3710156"/>
              <a:ext cx="176147" cy="180340"/>
            </a:xfrm>
            <a:custGeom>
              <a:avLst/>
              <a:gdLst>
                <a:gd name="connsiteX0" fmla="*/ 144682 w 176147"/>
                <a:gd name="connsiteY0" fmla="*/ 26930 h 180340"/>
                <a:gd name="connsiteX1" fmla="*/ 172134 w 176147"/>
                <a:gd name="connsiteY1" fmla="*/ 8001 h 180340"/>
                <a:gd name="connsiteX2" fmla="*/ 176455 w 176147"/>
                <a:gd name="connsiteY2" fmla="*/ 2884 h 180340"/>
                <a:gd name="connsiteX3" fmla="*/ 173150 w 176147"/>
                <a:gd name="connsiteY3" fmla="*/ 71 h 180340"/>
                <a:gd name="connsiteX4" fmla="*/ 147224 w 176147"/>
                <a:gd name="connsiteY4" fmla="*/ 838 h 180340"/>
                <a:gd name="connsiteX5" fmla="*/ 120789 w 176147"/>
                <a:gd name="connsiteY5" fmla="*/ 71 h 180340"/>
                <a:gd name="connsiteX6" fmla="*/ 116214 w 176147"/>
                <a:gd name="connsiteY6" fmla="*/ 5187 h 180340"/>
                <a:gd name="connsiteX7" fmla="*/ 120789 w 176147"/>
                <a:gd name="connsiteY7" fmla="*/ 8001 h 180340"/>
                <a:gd name="connsiteX8" fmla="*/ 138073 w 176147"/>
                <a:gd name="connsiteY8" fmla="*/ 19256 h 180340"/>
                <a:gd name="connsiteX9" fmla="*/ 137311 w 176147"/>
                <a:gd name="connsiteY9" fmla="*/ 24628 h 180340"/>
                <a:gd name="connsiteX10" fmla="*/ 114435 w 176147"/>
                <a:gd name="connsiteY10" fmla="*/ 115949 h 180340"/>
                <a:gd name="connsiteX11" fmla="*/ 51144 w 176147"/>
                <a:gd name="connsiteY11" fmla="*/ 172481 h 180340"/>
                <a:gd name="connsiteX12" fmla="*/ 20134 w 176147"/>
                <a:gd name="connsiteY12" fmla="*/ 139227 h 180340"/>
                <a:gd name="connsiteX13" fmla="*/ 22930 w 176147"/>
                <a:gd name="connsiteY13" fmla="*/ 119274 h 180340"/>
                <a:gd name="connsiteX14" fmla="*/ 47585 w 176147"/>
                <a:gd name="connsiteY14" fmla="*/ 19767 h 180340"/>
                <a:gd name="connsiteX15" fmla="*/ 68936 w 176147"/>
                <a:gd name="connsiteY15" fmla="*/ 8001 h 180340"/>
                <a:gd name="connsiteX16" fmla="*/ 77578 w 176147"/>
                <a:gd name="connsiteY16" fmla="*/ 2884 h 180340"/>
                <a:gd name="connsiteX17" fmla="*/ 74020 w 176147"/>
                <a:gd name="connsiteY17" fmla="*/ 71 h 180340"/>
                <a:gd name="connsiteX18" fmla="*/ 41485 w 176147"/>
                <a:gd name="connsiteY18" fmla="*/ 838 h 180340"/>
                <a:gd name="connsiteX19" fmla="*/ 8695 w 176147"/>
                <a:gd name="connsiteY19" fmla="*/ 71 h 180340"/>
                <a:gd name="connsiteX20" fmla="*/ 3866 w 176147"/>
                <a:gd name="connsiteY20" fmla="*/ 5187 h 180340"/>
                <a:gd name="connsiteX21" fmla="*/ 10983 w 176147"/>
                <a:gd name="connsiteY21" fmla="*/ 8001 h 180340"/>
                <a:gd name="connsiteX22" fmla="*/ 20642 w 176147"/>
                <a:gd name="connsiteY22" fmla="*/ 8512 h 180340"/>
                <a:gd name="connsiteX23" fmla="*/ 27505 w 176147"/>
                <a:gd name="connsiteY23" fmla="*/ 12605 h 180340"/>
                <a:gd name="connsiteX24" fmla="*/ 23184 w 176147"/>
                <a:gd name="connsiteY24" fmla="*/ 30767 h 180340"/>
                <a:gd name="connsiteX25" fmla="*/ 17592 w 176147"/>
                <a:gd name="connsiteY25" fmla="*/ 53277 h 180340"/>
                <a:gd name="connsiteX26" fmla="*/ 2087 w 176147"/>
                <a:gd name="connsiteY26" fmla="*/ 116460 h 180340"/>
                <a:gd name="connsiteX27" fmla="*/ 307 w 176147"/>
                <a:gd name="connsiteY27" fmla="*/ 131297 h 180340"/>
                <a:gd name="connsiteX28" fmla="*/ 50127 w 176147"/>
                <a:gd name="connsiteY28" fmla="*/ 180411 h 180340"/>
                <a:gd name="connsiteX29" fmla="*/ 122060 w 176147"/>
                <a:gd name="connsiteY29" fmla="*/ 117739 h 180340"/>
                <a:gd name="connsiteX30" fmla="*/ 144682 w 176147"/>
                <a:gd name="connsiteY30" fmla="*/ 26930 h 18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6147" h="180340">
                  <a:moveTo>
                    <a:pt x="144682" y="26930"/>
                  </a:moveTo>
                  <a:cubicBezTo>
                    <a:pt x="147224" y="16442"/>
                    <a:pt x="151799" y="8768"/>
                    <a:pt x="172134" y="8001"/>
                  </a:cubicBezTo>
                  <a:cubicBezTo>
                    <a:pt x="173405" y="8001"/>
                    <a:pt x="176455" y="7745"/>
                    <a:pt x="176455" y="2884"/>
                  </a:cubicBezTo>
                  <a:cubicBezTo>
                    <a:pt x="176455" y="2629"/>
                    <a:pt x="176455" y="71"/>
                    <a:pt x="173150" y="71"/>
                  </a:cubicBezTo>
                  <a:cubicBezTo>
                    <a:pt x="164762" y="71"/>
                    <a:pt x="155866" y="838"/>
                    <a:pt x="147224" y="838"/>
                  </a:cubicBezTo>
                  <a:cubicBezTo>
                    <a:pt x="138582" y="838"/>
                    <a:pt x="129177" y="71"/>
                    <a:pt x="120789" y="71"/>
                  </a:cubicBezTo>
                  <a:cubicBezTo>
                    <a:pt x="119264" y="71"/>
                    <a:pt x="116214" y="71"/>
                    <a:pt x="116214" y="5187"/>
                  </a:cubicBezTo>
                  <a:cubicBezTo>
                    <a:pt x="116214" y="8001"/>
                    <a:pt x="118756" y="8001"/>
                    <a:pt x="120789" y="8001"/>
                  </a:cubicBezTo>
                  <a:cubicBezTo>
                    <a:pt x="135277" y="8256"/>
                    <a:pt x="138073" y="13628"/>
                    <a:pt x="138073" y="19256"/>
                  </a:cubicBezTo>
                  <a:cubicBezTo>
                    <a:pt x="138073" y="20023"/>
                    <a:pt x="137565" y="23860"/>
                    <a:pt x="137311" y="24628"/>
                  </a:cubicBezTo>
                  <a:lnTo>
                    <a:pt x="114435" y="115949"/>
                  </a:lnTo>
                  <a:cubicBezTo>
                    <a:pt x="105792" y="150226"/>
                    <a:pt x="76562" y="172481"/>
                    <a:pt x="51144" y="172481"/>
                  </a:cubicBezTo>
                  <a:cubicBezTo>
                    <a:pt x="33859" y="172481"/>
                    <a:pt x="20134" y="161226"/>
                    <a:pt x="20134" y="139227"/>
                  </a:cubicBezTo>
                  <a:cubicBezTo>
                    <a:pt x="20134" y="138715"/>
                    <a:pt x="20134" y="130529"/>
                    <a:pt x="22930" y="119274"/>
                  </a:cubicBezTo>
                  <a:lnTo>
                    <a:pt x="47585" y="19767"/>
                  </a:lnTo>
                  <a:cubicBezTo>
                    <a:pt x="49873" y="10559"/>
                    <a:pt x="50381" y="8001"/>
                    <a:pt x="68936" y="8001"/>
                  </a:cubicBezTo>
                  <a:cubicBezTo>
                    <a:pt x="75545" y="8001"/>
                    <a:pt x="77578" y="8001"/>
                    <a:pt x="77578" y="2884"/>
                  </a:cubicBezTo>
                  <a:cubicBezTo>
                    <a:pt x="77578" y="71"/>
                    <a:pt x="74782" y="71"/>
                    <a:pt x="74020" y="71"/>
                  </a:cubicBezTo>
                  <a:cubicBezTo>
                    <a:pt x="66903" y="71"/>
                    <a:pt x="48602" y="838"/>
                    <a:pt x="41485" y="838"/>
                  </a:cubicBezTo>
                  <a:cubicBezTo>
                    <a:pt x="34113" y="838"/>
                    <a:pt x="16067" y="71"/>
                    <a:pt x="8695" y="71"/>
                  </a:cubicBezTo>
                  <a:cubicBezTo>
                    <a:pt x="6662" y="71"/>
                    <a:pt x="3866" y="71"/>
                    <a:pt x="3866" y="5187"/>
                  </a:cubicBezTo>
                  <a:cubicBezTo>
                    <a:pt x="3866" y="8001"/>
                    <a:pt x="6154" y="8001"/>
                    <a:pt x="10983" y="8001"/>
                  </a:cubicBezTo>
                  <a:cubicBezTo>
                    <a:pt x="11491" y="8001"/>
                    <a:pt x="16321" y="8001"/>
                    <a:pt x="20642" y="8512"/>
                  </a:cubicBezTo>
                  <a:cubicBezTo>
                    <a:pt x="25217" y="9024"/>
                    <a:pt x="27505" y="9280"/>
                    <a:pt x="27505" y="12605"/>
                  </a:cubicBezTo>
                  <a:cubicBezTo>
                    <a:pt x="27505" y="14140"/>
                    <a:pt x="24709" y="24883"/>
                    <a:pt x="23184" y="30767"/>
                  </a:cubicBezTo>
                  <a:lnTo>
                    <a:pt x="17592" y="53277"/>
                  </a:lnTo>
                  <a:cubicBezTo>
                    <a:pt x="15304" y="63254"/>
                    <a:pt x="3103" y="111600"/>
                    <a:pt x="2087" y="116460"/>
                  </a:cubicBezTo>
                  <a:cubicBezTo>
                    <a:pt x="307" y="123623"/>
                    <a:pt x="307" y="127460"/>
                    <a:pt x="307" y="131297"/>
                  </a:cubicBezTo>
                  <a:cubicBezTo>
                    <a:pt x="307" y="162505"/>
                    <a:pt x="23438" y="180411"/>
                    <a:pt x="50127" y="180411"/>
                  </a:cubicBezTo>
                  <a:cubicBezTo>
                    <a:pt x="82154" y="180411"/>
                    <a:pt x="113672" y="151505"/>
                    <a:pt x="122060" y="117739"/>
                  </a:cubicBezTo>
                  <a:lnTo>
                    <a:pt x="144682" y="2693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7" name="Freeform: Shape 1436">
              <a:extLst>
                <a:ext uri="{FF2B5EF4-FFF2-40B4-BE49-F238E27FC236}">
                  <a16:creationId xmlns:a16="http://schemas.microsoft.com/office/drawing/2014/main" id="{8BFCCE40-D4C0-8CA2-299B-7A4D4BD1BB12}"/>
                </a:ext>
              </a:extLst>
            </p:cNvPr>
            <p:cNvSpPr/>
            <p:nvPr>
              <p:custDataLst>
                <p:tags r:id="rId465"/>
              </p:custDataLst>
            </p:nvPr>
          </p:nvSpPr>
          <p:spPr>
            <a:xfrm>
              <a:off x="8025757" y="3988854"/>
              <a:ext cx="832997" cy="10231"/>
            </a:xfrm>
            <a:custGeom>
              <a:avLst/>
              <a:gdLst>
                <a:gd name="connsiteX0" fmla="*/ 0 w 832997"/>
                <a:gd name="connsiteY0" fmla="*/ 0 h 10231"/>
                <a:gd name="connsiteX1" fmla="*/ 832998 w 832997"/>
                <a:gd name="connsiteY1" fmla="*/ 0 h 10231"/>
                <a:gd name="connsiteX2" fmla="*/ 832998 w 832997"/>
                <a:gd name="connsiteY2" fmla="*/ 10231 h 10231"/>
                <a:gd name="connsiteX3" fmla="*/ 0 w 832997"/>
                <a:gd name="connsiteY3" fmla="*/ 10231 h 10231"/>
              </a:gdLst>
              <a:ahLst/>
              <a:cxnLst>
                <a:cxn ang="0">
                  <a:pos x="connsiteX0" y="connsiteY0"/>
                </a:cxn>
                <a:cxn ang="0">
                  <a:pos x="connsiteX1" y="connsiteY1"/>
                </a:cxn>
                <a:cxn ang="0">
                  <a:pos x="connsiteX2" y="connsiteY2"/>
                </a:cxn>
                <a:cxn ang="0">
                  <a:pos x="connsiteX3" y="connsiteY3"/>
                </a:cxn>
              </a:cxnLst>
              <a:rect l="l" t="t" r="r" b="b"/>
              <a:pathLst>
                <a:path w="832997" h="10231">
                  <a:moveTo>
                    <a:pt x="0" y="0"/>
                  </a:moveTo>
                  <a:lnTo>
                    <a:pt x="832998" y="0"/>
                  </a:lnTo>
                  <a:lnTo>
                    <a:pt x="832998" y="10231"/>
                  </a:lnTo>
                  <a:lnTo>
                    <a:pt x="0" y="10231"/>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8" name="Freeform: Shape 1437">
              <a:extLst>
                <a:ext uri="{FF2B5EF4-FFF2-40B4-BE49-F238E27FC236}">
                  <a16:creationId xmlns:a16="http://schemas.microsoft.com/office/drawing/2014/main" id="{EF7B71C1-870B-63CB-905B-387C88D8B6F9}"/>
                </a:ext>
              </a:extLst>
            </p:cNvPr>
            <p:cNvSpPr/>
            <p:nvPr>
              <p:custDataLst>
                <p:tags r:id="rId466"/>
              </p:custDataLst>
            </p:nvPr>
          </p:nvSpPr>
          <p:spPr>
            <a:xfrm>
              <a:off x="8033128" y="4120323"/>
              <a:ext cx="208174" cy="115878"/>
            </a:xfrm>
            <a:custGeom>
              <a:avLst/>
              <a:gdLst>
                <a:gd name="connsiteX0" fmla="*/ 15282 w 208174"/>
                <a:gd name="connsiteY0" fmla="*/ 98056 h 115878"/>
                <a:gd name="connsiteX1" fmla="*/ 12994 w 208174"/>
                <a:gd name="connsiteY1" fmla="*/ 109056 h 115878"/>
                <a:gd name="connsiteX2" fmla="*/ 20365 w 208174"/>
                <a:gd name="connsiteY2" fmla="*/ 115962 h 115878"/>
                <a:gd name="connsiteX3" fmla="*/ 29770 w 208174"/>
                <a:gd name="connsiteY3" fmla="*/ 108800 h 115878"/>
                <a:gd name="connsiteX4" fmla="*/ 34600 w 208174"/>
                <a:gd name="connsiteY4" fmla="*/ 89871 h 115878"/>
                <a:gd name="connsiteX5" fmla="*/ 40192 w 208174"/>
                <a:gd name="connsiteY5" fmla="*/ 66848 h 115878"/>
                <a:gd name="connsiteX6" fmla="*/ 44513 w 208174"/>
                <a:gd name="connsiteY6" fmla="*/ 49710 h 115878"/>
                <a:gd name="connsiteX7" fmla="*/ 47817 w 208174"/>
                <a:gd name="connsiteY7" fmla="*/ 36920 h 115878"/>
                <a:gd name="connsiteX8" fmla="*/ 89248 w 208174"/>
                <a:gd name="connsiteY8" fmla="*/ 5712 h 115878"/>
                <a:gd name="connsiteX9" fmla="*/ 102974 w 208174"/>
                <a:gd name="connsiteY9" fmla="*/ 23618 h 115878"/>
                <a:gd name="connsiteX10" fmla="*/ 99162 w 208174"/>
                <a:gd name="connsiteY10" fmla="*/ 44850 h 115878"/>
                <a:gd name="connsiteX11" fmla="*/ 92044 w 208174"/>
                <a:gd name="connsiteY11" fmla="*/ 74523 h 115878"/>
                <a:gd name="connsiteX12" fmla="*/ 86961 w 208174"/>
                <a:gd name="connsiteY12" fmla="*/ 93963 h 115878"/>
                <a:gd name="connsiteX13" fmla="*/ 83657 w 208174"/>
                <a:gd name="connsiteY13" fmla="*/ 109056 h 115878"/>
                <a:gd name="connsiteX14" fmla="*/ 91028 w 208174"/>
                <a:gd name="connsiteY14" fmla="*/ 115962 h 115878"/>
                <a:gd name="connsiteX15" fmla="*/ 102466 w 208174"/>
                <a:gd name="connsiteY15" fmla="*/ 101382 h 115878"/>
                <a:gd name="connsiteX16" fmla="*/ 117717 w 208174"/>
                <a:gd name="connsiteY16" fmla="*/ 39734 h 115878"/>
                <a:gd name="connsiteX17" fmla="*/ 159657 w 208174"/>
                <a:gd name="connsiteY17" fmla="*/ 5712 h 115878"/>
                <a:gd name="connsiteX18" fmla="*/ 173382 w 208174"/>
                <a:gd name="connsiteY18" fmla="*/ 23618 h 115878"/>
                <a:gd name="connsiteX19" fmla="*/ 157623 w 208174"/>
                <a:gd name="connsiteY19" fmla="*/ 80918 h 115878"/>
                <a:gd name="connsiteX20" fmla="*/ 154319 w 208174"/>
                <a:gd name="connsiteY20" fmla="*/ 94987 h 115878"/>
                <a:gd name="connsiteX21" fmla="*/ 175162 w 208174"/>
                <a:gd name="connsiteY21" fmla="*/ 115962 h 115878"/>
                <a:gd name="connsiteX22" fmla="*/ 208459 w 208174"/>
                <a:gd name="connsiteY22" fmla="*/ 76569 h 115878"/>
                <a:gd name="connsiteX23" fmla="*/ 205409 w 208174"/>
                <a:gd name="connsiteY23" fmla="*/ 74011 h 115878"/>
                <a:gd name="connsiteX24" fmla="*/ 201596 w 208174"/>
                <a:gd name="connsiteY24" fmla="*/ 78615 h 115878"/>
                <a:gd name="connsiteX25" fmla="*/ 175670 w 208174"/>
                <a:gd name="connsiteY25" fmla="*/ 110335 h 115878"/>
                <a:gd name="connsiteX26" fmla="*/ 169570 w 208174"/>
                <a:gd name="connsiteY26" fmla="*/ 101893 h 115878"/>
                <a:gd name="connsiteX27" fmla="*/ 174145 w 208174"/>
                <a:gd name="connsiteY27" fmla="*/ 83731 h 115878"/>
                <a:gd name="connsiteX28" fmla="*/ 189650 w 208174"/>
                <a:gd name="connsiteY28" fmla="*/ 27455 h 115878"/>
                <a:gd name="connsiteX29" fmla="*/ 160419 w 208174"/>
                <a:gd name="connsiteY29" fmla="*/ 84 h 115878"/>
                <a:gd name="connsiteX30" fmla="*/ 118988 w 208174"/>
                <a:gd name="connsiteY30" fmla="*/ 24897 h 115878"/>
                <a:gd name="connsiteX31" fmla="*/ 110854 w 208174"/>
                <a:gd name="connsiteY31" fmla="*/ 6735 h 115878"/>
                <a:gd name="connsiteX32" fmla="*/ 90011 w 208174"/>
                <a:gd name="connsiteY32" fmla="*/ 84 h 115878"/>
                <a:gd name="connsiteX33" fmla="*/ 50359 w 208174"/>
                <a:gd name="connsiteY33" fmla="*/ 22339 h 115878"/>
                <a:gd name="connsiteX34" fmla="*/ 26974 w 208174"/>
                <a:gd name="connsiteY34" fmla="*/ 84 h 115878"/>
                <a:gd name="connsiteX35" fmla="*/ 8165 w 208174"/>
                <a:gd name="connsiteY35" fmla="*/ 14665 h 115878"/>
                <a:gd name="connsiteX36" fmla="*/ 285 w 208174"/>
                <a:gd name="connsiteY36" fmla="*/ 39478 h 115878"/>
                <a:gd name="connsiteX37" fmla="*/ 3335 w 208174"/>
                <a:gd name="connsiteY37" fmla="*/ 42036 h 115878"/>
                <a:gd name="connsiteX38" fmla="*/ 7656 w 208174"/>
                <a:gd name="connsiteY38" fmla="*/ 36152 h 115878"/>
                <a:gd name="connsiteX39" fmla="*/ 26212 w 208174"/>
                <a:gd name="connsiteY39" fmla="*/ 5712 h 115878"/>
                <a:gd name="connsiteX40" fmla="*/ 34091 w 208174"/>
                <a:gd name="connsiteY40" fmla="*/ 17479 h 115878"/>
                <a:gd name="connsiteX41" fmla="*/ 30024 w 208174"/>
                <a:gd name="connsiteY41" fmla="*/ 38966 h 115878"/>
                <a:gd name="connsiteX42" fmla="*/ 15282 w 208174"/>
                <a:gd name="connsiteY42" fmla="*/ 98056 h 1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8174" h="115878">
                  <a:moveTo>
                    <a:pt x="15282" y="98056"/>
                  </a:moveTo>
                  <a:cubicBezTo>
                    <a:pt x="14519" y="101893"/>
                    <a:pt x="12994" y="107777"/>
                    <a:pt x="12994" y="109056"/>
                  </a:cubicBezTo>
                  <a:cubicBezTo>
                    <a:pt x="12994" y="113660"/>
                    <a:pt x="16553" y="115962"/>
                    <a:pt x="20365" y="115962"/>
                  </a:cubicBezTo>
                  <a:cubicBezTo>
                    <a:pt x="23416" y="115962"/>
                    <a:pt x="27991" y="113916"/>
                    <a:pt x="29770" y="108800"/>
                  </a:cubicBezTo>
                  <a:cubicBezTo>
                    <a:pt x="30024" y="108288"/>
                    <a:pt x="33075" y="96266"/>
                    <a:pt x="34600" y="89871"/>
                  </a:cubicBezTo>
                  <a:lnTo>
                    <a:pt x="40192" y="66848"/>
                  </a:lnTo>
                  <a:cubicBezTo>
                    <a:pt x="41717" y="61221"/>
                    <a:pt x="43242" y="55593"/>
                    <a:pt x="44513" y="49710"/>
                  </a:cubicBezTo>
                  <a:cubicBezTo>
                    <a:pt x="45529" y="45361"/>
                    <a:pt x="47563" y="37943"/>
                    <a:pt x="47817" y="36920"/>
                  </a:cubicBezTo>
                  <a:cubicBezTo>
                    <a:pt x="51630" y="28990"/>
                    <a:pt x="65101" y="5712"/>
                    <a:pt x="89248" y="5712"/>
                  </a:cubicBezTo>
                  <a:cubicBezTo>
                    <a:pt x="100687" y="5712"/>
                    <a:pt x="102974" y="15177"/>
                    <a:pt x="102974" y="23618"/>
                  </a:cubicBezTo>
                  <a:cubicBezTo>
                    <a:pt x="102974" y="30013"/>
                    <a:pt x="101195" y="37175"/>
                    <a:pt x="99162" y="44850"/>
                  </a:cubicBezTo>
                  <a:lnTo>
                    <a:pt x="92044" y="74523"/>
                  </a:lnTo>
                  <a:lnTo>
                    <a:pt x="86961" y="93963"/>
                  </a:lnTo>
                  <a:cubicBezTo>
                    <a:pt x="85944" y="99079"/>
                    <a:pt x="83657" y="107777"/>
                    <a:pt x="83657" y="109056"/>
                  </a:cubicBezTo>
                  <a:cubicBezTo>
                    <a:pt x="83657" y="113660"/>
                    <a:pt x="87215" y="115962"/>
                    <a:pt x="91028" y="115962"/>
                  </a:cubicBezTo>
                  <a:cubicBezTo>
                    <a:pt x="98907" y="115962"/>
                    <a:pt x="100432" y="109567"/>
                    <a:pt x="102466" y="101382"/>
                  </a:cubicBezTo>
                  <a:cubicBezTo>
                    <a:pt x="106024" y="87057"/>
                    <a:pt x="115429" y="49710"/>
                    <a:pt x="117717" y="39734"/>
                  </a:cubicBezTo>
                  <a:cubicBezTo>
                    <a:pt x="118479" y="36408"/>
                    <a:pt x="131951" y="5712"/>
                    <a:pt x="159657" y="5712"/>
                  </a:cubicBezTo>
                  <a:cubicBezTo>
                    <a:pt x="170586" y="5712"/>
                    <a:pt x="173382" y="14409"/>
                    <a:pt x="173382" y="23618"/>
                  </a:cubicBezTo>
                  <a:cubicBezTo>
                    <a:pt x="173382" y="38199"/>
                    <a:pt x="162707" y="67360"/>
                    <a:pt x="157623" y="80918"/>
                  </a:cubicBezTo>
                  <a:cubicBezTo>
                    <a:pt x="155335" y="87057"/>
                    <a:pt x="154319" y="89871"/>
                    <a:pt x="154319" y="94987"/>
                  </a:cubicBezTo>
                  <a:cubicBezTo>
                    <a:pt x="154319" y="107009"/>
                    <a:pt x="163215" y="115962"/>
                    <a:pt x="175162" y="115962"/>
                  </a:cubicBezTo>
                  <a:cubicBezTo>
                    <a:pt x="199055" y="115962"/>
                    <a:pt x="208459" y="78615"/>
                    <a:pt x="208459" y="76569"/>
                  </a:cubicBezTo>
                  <a:cubicBezTo>
                    <a:pt x="208459" y="74011"/>
                    <a:pt x="206172" y="74011"/>
                    <a:pt x="205409" y="74011"/>
                  </a:cubicBezTo>
                  <a:cubicBezTo>
                    <a:pt x="202867" y="74011"/>
                    <a:pt x="202867" y="74778"/>
                    <a:pt x="201596" y="78615"/>
                  </a:cubicBezTo>
                  <a:cubicBezTo>
                    <a:pt x="197784" y="92173"/>
                    <a:pt x="189650" y="110335"/>
                    <a:pt x="175670" y="110335"/>
                  </a:cubicBezTo>
                  <a:cubicBezTo>
                    <a:pt x="171349" y="110335"/>
                    <a:pt x="169570" y="107777"/>
                    <a:pt x="169570" y="101893"/>
                  </a:cubicBezTo>
                  <a:cubicBezTo>
                    <a:pt x="169570" y="95498"/>
                    <a:pt x="171857" y="89359"/>
                    <a:pt x="174145" y="83731"/>
                  </a:cubicBezTo>
                  <a:cubicBezTo>
                    <a:pt x="178974" y="70430"/>
                    <a:pt x="189650" y="42036"/>
                    <a:pt x="189650" y="27455"/>
                  </a:cubicBezTo>
                  <a:cubicBezTo>
                    <a:pt x="189650" y="10828"/>
                    <a:pt x="179483" y="84"/>
                    <a:pt x="160419" y="84"/>
                  </a:cubicBezTo>
                  <a:cubicBezTo>
                    <a:pt x="141356" y="84"/>
                    <a:pt x="128392" y="11340"/>
                    <a:pt x="118988" y="24897"/>
                  </a:cubicBezTo>
                  <a:cubicBezTo>
                    <a:pt x="118733" y="21572"/>
                    <a:pt x="117971" y="12874"/>
                    <a:pt x="110854" y="6735"/>
                  </a:cubicBezTo>
                  <a:cubicBezTo>
                    <a:pt x="104499" y="1363"/>
                    <a:pt x="96366" y="84"/>
                    <a:pt x="90011" y="84"/>
                  </a:cubicBezTo>
                  <a:cubicBezTo>
                    <a:pt x="67135" y="84"/>
                    <a:pt x="54680" y="16456"/>
                    <a:pt x="50359" y="22339"/>
                  </a:cubicBezTo>
                  <a:cubicBezTo>
                    <a:pt x="49088" y="7758"/>
                    <a:pt x="38412" y="84"/>
                    <a:pt x="26974" y="84"/>
                  </a:cubicBezTo>
                  <a:cubicBezTo>
                    <a:pt x="15282" y="84"/>
                    <a:pt x="10452" y="10061"/>
                    <a:pt x="8165" y="14665"/>
                  </a:cubicBezTo>
                  <a:cubicBezTo>
                    <a:pt x="3590" y="23618"/>
                    <a:pt x="285" y="38710"/>
                    <a:pt x="285" y="39478"/>
                  </a:cubicBezTo>
                  <a:cubicBezTo>
                    <a:pt x="285" y="42036"/>
                    <a:pt x="2827" y="42036"/>
                    <a:pt x="3335" y="42036"/>
                  </a:cubicBezTo>
                  <a:cubicBezTo>
                    <a:pt x="5877" y="42036"/>
                    <a:pt x="6131" y="41780"/>
                    <a:pt x="7656" y="36152"/>
                  </a:cubicBezTo>
                  <a:cubicBezTo>
                    <a:pt x="11978" y="17990"/>
                    <a:pt x="17061" y="5712"/>
                    <a:pt x="26212" y="5712"/>
                  </a:cubicBezTo>
                  <a:cubicBezTo>
                    <a:pt x="30279" y="5712"/>
                    <a:pt x="34091" y="7758"/>
                    <a:pt x="34091" y="17479"/>
                  </a:cubicBezTo>
                  <a:cubicBezTo>
                    <a:pt x="34091" y="22851"/>
                    <a:pt x="33329" y="25664"/>
                    <a:pt x="30024" y="38966"/>
                  </a:cubicBezTo>
                  <a:lnTo>
                    <a:pt x="15282" y="98056"/>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9" name="Freeform: Shape 1438">
              <a:extLst>
                <a:ext uri="{FF2B5EF4-FFF2-40B4-BE49-F238E27FC236}">
                  <a16:creationId xmlns:a16="http://schemas.microsoft.com/office/drawing/2014/main" id="{1475D831-46F4-1C37-49C3-4B2C9536D243}"/>
                </a:ext>
              </a:extLst>
            </p:cNvPr>
            <p:cNvSpPr/>
            <p:nvPr>
              <p:custDataLst>
                <p:tags r:id="rId467"/>
              </p:custDataLst>
            </p:nvPr>
          </p:nvSpPr>
          <p:spPr>
            <a:xfrm>
              <a:off x="8342779" y="4107789"/>
              <a:ext cx="122769" cy="123296"/>
            </a:xfrm>
            <a:custGeom>
              <a:avLst/>
              <a:gdLst>
                <a:gd name="connsiteX0" fmla="*/ 61808 w 122769"/>
                <a:gd name="connsiteY0" fmla="*/ 54570 h 123296"/>
                <a:gd name="connsiteX1" fmla="*/ 10972 w 122769"/>
                <a:gd name="connsiteY1" fmla="*/ 3665 h 123296"/>
                <a:gd name="connsiteX2" fmla="*/ 5380 w 122769"/>
                <a:gd name="connsiteY2" fmla="*/ 84 h 123296"/>
                <a:gd name="connsiteX3" fmla="*/ 296 w 122769"/>
                <a:gd name="connsiteY3" fmla="*/ 5200 h 123296"/>
                <a:gd name="connsiteX4" fmla="*/ 3601 w 122769"/>
                <a:gd name="connsiteY4" fmla="*/ 10316 h 123296"/>
                <a:gd name="connsiteX5" fmla="*/ 54437 w 122769"/>
                <a:gd name="connsiteY5" fmla="*/ 61732 h 123296"/>
                <a:gd name="connsiteX6" fmla="*/ 3601 w 122769"/>
                <a:gd name="connsiteY6" fmla="*/ 113149 h 123296"/>
                <a:gd name="connsiteX7" fmla="*/ 296 w 122769"/>
                <a:gd name="connsiteY7" fmla="*/ 118265 h 123296"/>
                <a:gd name="connsiteX8" fmla="*/ 5380 w 122769"/>
                <a:gd name="connsiteY8" fmla="*/ 123381 h 123296"/>
                <a:gd name="connsiteX9" fmla="*/ 10972 w 122769"/>
                <a:gd name="connsiteY9" fmla="*/ 119799 h 123296"/>
                <a:gd name="connsiteX10" fmla="*/ 61554 w 122769"/>
                <a:gd name="connsiteY10" fmla="*/ 68895 h 123296"/>
                <a:gd name="connsiteX11" fmla="*/ 114169 w 122769"/>
                <a:gd name="connsiteY11" fmla="*/ 121846 h 123296"/>
                <a:gd name="connsiteX12" fmla="*/ 117982 w 122769"/>
                <a:gd name="connsiteY12" fmla="*/ 123381 h 123296"/>
                <a:gd name="connsiteX13" fmla="*/ 123065 w 122769"/>
                <a:gd name="connsiteY13" fmla="*/ 118265 h 123296"/>
                <a:gd name="connsiteX14" fmla="*/ 122303 w 122769"/>
                <a:gd name="connsiteY14" fmla="*/ 115451 h 123296"/>
                <a:gd name="connsiteX15" fmla="*/ 68925 w 122769"/>
                <a:gd name="connsiteY15" fmla="*/ 61732 h 123296"/>
                <a:gd name="connsiteX16" fmla="*/ 115440 w 122769"/>
                <a:gd name="connsiteY16" fmla="*/ 14921 h 123296"/>
                <a:gd name="connsiteX17" fmla="*/ 121795 w 122769"/>
                <a:gd name="connsiteY17" fmla="*/ 8526 h 123296"/>
                <a:gd name="connsiteX18" fmla="*/ 123065 w 122769"/>
                <a:gd name="connsiteY18" fmla="*/ 5200 h 123296"/>
                <a:gd name="connsiteX19" fmla="*/ 117982 w 122769"/>
                <a:gd name="connsiteY19" fmla="*/ 84 h 123296"/>
                <a:gd name="connsiteX20" fmla="*/ 112136 w 122769"/>
                <a:gd name="connsiteY20" fmla="*/ 3921 h 123296"/>
                <a:gd name="connsiteX21" fmla="*/ 61808 w 122769"/>
                <a:gd name="connsiteY21" fmla="*/ 54570 h 12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769" h="123296">
                  <a:moveTo>
                    <a:pt x="61808" y="54570"/>
                  </a:moveTo>
                  <a:lnTo>
                    <a:pt x="10972" y="3665"/>
                  </a:lnTo>
                  <a:cubicBezTo>
                    <a:pt x="7922" y="596"/>
                    <a:pt x="7413" y="84"/>
                    <a:pt x="5380" y="84"/>
                  </a:cubicBezTo>
                  <a:cubicBezTo>
                    <a:pt x="2838" y="84"/>
                    <a:pt x="296" y="2386"/>
                    <a:pt x="296" y="5200"/>
                  </a:cubicBezTo>
                  <a:cubicBezTo>
                    <a:pt x="296" y="6991"/>
                    <a:pt x="805" y="7502"/>
                    <a:pt x="3601" y="10316"/>
                  </a:cubicBezTo>
                  <a:lnTo>
                    <a:pt x="54437" y="61732"/>
                  </a:lnTo>
                  <a:lnTo>
                    <a:pt x="3601" y="113149"/>
                  </a:lnTo>
                  <a:cubicBezTo>
                    <a:pt x="805" y="115962"/>
                    <a:pt x="296" y="116474"/>
                    <a:pt x="296" y="118265"/>
                  </a:cubicBezTo>
                  <a:cubicBezTo>
                    <a:pt x="296" y="121078"/>
                    <a:pt x="2838" y="123381"/>
                    <a:pt x="5380" y="123381"/>
                  </a:cubicBezTo>
                  <a:cubicBezTo>
                    <a:pt x="7413" y="123381"/>
                    <a:pt x="7922" y="122869"/>
                    <a:pt x="10972" y="119799"/>
                  </a:cubicBezTo>
                  <a:lnTo>
                    <a:pt x="61554" y="68895"/>
                  </a:lnTo>
                  <a:lnTo>
                    <a:pt x="114169" y="121846"/>
                  </a:lnTo>
                  <a:cubicBezTo>
                    <a:pt x="114678" y="122102"/>
                    <a:pt x="116457" y="123381"/>
                    <a:pt x="117982" y="123381"/>
                  </a:cubicBezTo>
                  <a:cubicBezTo>
                    <a:pt x="121032" y="123381"/>
                    <a:pt x="123065" y="121078"/>
                    <a:pt x="123065" y="118265"/>
                  </a:cubicBezTo>
                  <a:cubicBezTo>
                    <a:pt x="123065" y="117753"/>
                    <a:pt x="123065" y="116730"/>
                    <a:pt x="122303" y="115451"/>
                  </a:cubicBezTo>
                  <a:cubicBezTo>
                    <a:pt x="122049" y="114939"/>
                    <a:pt x="81634" y="74778"/>
                    <a:pt x="68925" y="61732"/>
                  </a:cubicBezTo>
                  <a:lnTo>
                    <a:pt x="115440" y="14921"/>
                  </a:lnTo>
                  <a:cubicBezTo>
                    <a:pt x="116711" y="13386"/>
                    <a:pt x="120524" y="10061"/>
                    <a:pt x="121795" y="8526"/>
                  </a:cubicBezTo>
                  <a:cubicBezTo>
                    <a:pt x="122049" y="8014"/>
                    <a:pt x="123065" y="6991"/>
                    <a:pt x="123065" y="5200"/>
                  </a:cubicBezTo>
                  <a:cubicBezTo>
                    <a:pt x="123065" y="2386"/>
                    <a:pt x="121032" y="84"/>
                    <a:pt x="117982" y="84"/>
                  </a:cubicBezTo>
                  <a:cubicBezTo>
                    <a:pt x="115948" y="84"/>
                    <a:pt x="114932" y="1107"/>
                    <a:pt x="112136" y="3921"/>
                  </a:cubicBezTo>
                  <a:lnTo>
                    <a:pt x="61808" y="54570"/>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0" name="Freeform: Shape 1439">
              <a:extLst>
                <a:ext uri="{FF2B5EF4-FFF2-40B4-BE49-F238E27FC236}">
                  <a16:creationId xmlns:a16="http://schemas.microsoft.com/office/drawing/2014/main" id="{B7997329-984B-84BF-291A-AB5BD201C024}"/>
                </a:ext>
              </a:extLst>
            </p:cNvPr>
            <p:cNvSpPr/>
            <p:nvPr>
              <p:custDataLst>
                <p:tags r:id="rId468"/>
              </p:custDataLst>
            </p:nvPr>
          </p:nvSpPr>
          <p:spPr>
            <a:xfrm>
              <a:off x="8572304" y="4053047"/>
              <a:ext cx="180468" cy="185967"/>
            </a:xfrm>
            <a:custGeom>
              <a:avLst/>
              <a:gdLst>
                <a:gd name="connsiteX0" fmla="*/ 180775 w 180468"/>
                <a:gd name="connsiteY0" fmla="*/ 2642 h 185967"/>
                <a:gd name="connsiteX1" fmla="*/ 177979 w 180468"/>
                <a:gd name="connsiteY1" fmla="*/ 84 h 185967"/>
                <a:gd name="connsiteX2" fmla="*/ 174166 w 180468"/>
                <a:gd name="connsiteY2" fmla="*/ 3154 h 185967"/>
                <a:gd name="connsiteX3" fmla="*/ 156373 w 180468"/>
                <a:gd name="connsiteY3" fmla="*/ 22851 h 185967"/>
                <a:gd name="connsiteX4" fmla="*/ 114179 w 180468"/>
                <a:gd name="connsiteY4" fmla="*/ 84 h 185967"/>
                <a:gd name="connsiteX5" fmla="*/ 306 w 180468"/>
                <a:gd name="connsiteY5" fmla="*/ 115962 h 185967"/>
                <a:gd name="connsiteX6" fmla="*/ 69189 w 180468"/>
                <a:gd name="connsiteY6" fmla="*/ 186052 h 185967"/>
                <a:gd name="connsiteX7" fmla="*/ 124092 w 180468"/>
                <a:gd name="connsiteY7" fmla="*/ 164053 h 185967"/>
                <a:gd name="connsiteX8" fmla="*/ 152052 w 180468"/>
                <a:gd name="connsiteY8" fmla="*/ 119032 h 185967"/>
                <a:gd name="connsiteX9" fmla="*/ 149002 w 180468"/>
                <a:gd name="connsiteY9" fmla="*/ 116474 h 185967"/>
                <a:gd name="connsiteX10" fmla="*/ 145698 w 180468"/>
                <a:gd name="connsiteY10" fmla="*/ 119032 h 185967"/>
                <a:gd name="connsiteX11" fmla="*/ 120025 w 180468"/>
                <a:gd name="connsiteY11" fmla="*/ 159449 h 185967"/>
                <a:gd name="connsiteX12" fmla="*/ 73256 w 180468"/>
                <a:gd name="connsiteY12" fmla="*/ 178122 h 185967"/>
                <a:gd name="connsiteX13" fmla="*/ 23437 w 180468"/>
                <a:gd name="connsiteY13" fmla="*/ 124915 h 185967"/>
                <a:gd name="connsiteX14" fmla="*/ 54192 w 180468"/>
                <a:gd name="connsiteY14" fmla="*/ 38966 h 185967"/>
                <a:gd name="connsiteX15" fmla="*/ 116213 w 180468"/>
                <a:gd name="connsiteY15" fmla="*/ 8014 h 185967"/>
                <a:gd name="connsiteX16" fmla="*/ 157136 w 180468"/>
                <a:gd name="connsiteY16" fmla="*/ 57384 h 185967"/>
                <a:gd name="connsiteX17" fmla="*/ 156373 w 180468"/>
                <a:gd name="connsiteY17" fmla="*/ 70430 h 185967"/>
                <a:gd name="connsiteX18" fmla="*/ 160186 w 180468"/>
                <a:gd name="connsiteY18" fmla="*/ 72988 h 185967"/>
                <a:gd name="connsiteX19" fmla="*/ 164761 w 180468"/>
                <a:gd name="connsiteY19" fmla="*/ 67872 h 185967"/>
                <a:gd name="connsiteX20" fmla="*/ 180775 w 180468"/>
                <a:gd name="connsiteY20" fmla="*/ 2642 h 18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68" h="185967">
                  <a:moveTo>
                    <a:pt x="180775" y="2642"/>
                  </a:moveTo>
                  <a:cubicBezTo>
                    <a:pt x="180775" y="1875"/>
                    <a:pt x="180266" y="84"/>
                    <a:pt x="177979" y="84"/>
                  </a:cubicBezTo>
                  <a:cubicBezTo>
                    <a:pt x="177216" y="84"/>
                    <a:pt x="176962" y="340"/>
                    <a:pt x="174166" y="3154"/>
                  </a:cubicBezTo>
                  <a:lnTo>
                    <a:pt x="156373" y="22851"/>
                  </a:lnTo>
                  <a:cubicBezTo>
                    <a:pt x="154086" y="19269"/>
                    <a:pt x="142393" y="84"/>
                    <a:pt x="114179" y="84"/>
                  </a:cubicBezTo>
                  <a:cubicBezTo>
                    <a:pt x="57497" y="84"/>
                    <a:pt x="306" y="56616"/>
                    <a:pt x="306" y="115962"/>
                  </a:cubicBezTo>
                  <a:cubicBezTo>
                    <a:pt x="306" y="158170"/>
                    <a:pt x="30299" y="186052"/>
                    <a:pt x="69189" y="186052"/>
                  </a:cubicBezTo>
                  <a:cubicBezTo>
                    <a:pt x="91303" y="186052"/>
                    <a:pt x="110621" y="175820"/>
                    <a:pt x="124092" y="164053"/>
                  </a:cubicBezTo>
                  <a:cubicBezTo>
                    <a:pt x="147731" y="143077"/>
                    <a:pt x="152052" y="119799"/>
                    <a:pt x="152052" y="119032"/>
                  </a:cubicBezTo>
                  <a:cubicBezTo>
                    <a:pt x="152052" y="116474"/>
                    <a:pt x="149510" y="116474"/>
                    <a:pt x="149002" y="116474"/>
                  </a:cubicBezTo>
                  <a:cubicBezTo>
                    <a:pt x="147477" y="116474"/>
                    <a:pt x="146206" y="116986"/>
                    <a:pt x="145698" y="119032"/>
                  </a:cubicBezTo>
                  <a:cubicBezTo>
                    <a:pt x="143410" y="126450"/>
                    <a:pt x="137564" y="144612"/>
                    <a:pt x="120025" y="159449"/>
                  </a:cubicBezTo>
                  <a:cubicBezTo>
                    <a:pt x="102487" y="173774"/>
                    <a:pt x="86473" y="178122"/>
                    <a:pt x="73256" y="178122"/>
                  </a:cubicBezTo>
                  <a:cubicBezTo>
                    <a:pt x="50380" y="178122"/>
                    <a:pt x="23437" y="164820"/>
                    <a:pt x="23437" y="124915"/>
                  </a:cubicBezTo>
                  <a:cubicBezTo>
                    <a:pt x="23437" y="110335"/>
                    <a:pt x="28774" y="68895"/>
                    <a:pt x="54192" y="38966"/>
                  </a:cubicBezTo>
                  <a:cubicBezTo>
                    <a:pt x="69697" y="20804"/>
                    <a:pt x="93590" y="8014"/>
                    <a:pt x="116213" y="8014"/>
                  </a:cubicBezTo>
                  <a:cubicBezTo>
                    <a:pt x="142139" y="8014"/>
                    <a:pt x="157136" y="27711"/>
                    <a:pt x="157136" y="57384"/>
                  </a:cubicBezTo>
                  <a:cubicBezTo>
                    <a:pt x="157136" y="67616"/>
                    <a:pt x="156373" y="67872"/>
                    <a:pt x="156373" y="70430"/>
                  </a:cubicBezTo>
                  <a:cubicBezTo>
                    <a:pt x="156373" y="72988"/>
                    <a:pt x="159169" y="72988"/>
                    <a:pt x="160186" y="72988"/>
                  </a:cubicBezTo>
                  <a:cubicBezTo>
                    <a:pt x="163490" y="72988"/>
                    <a:pt x="163490" y="72476"/>
                    <a:pt x="164761" y="67872"/>
                  </a:cubicBezTo>
                  <a:lnTo>
                    <a:pt x="180775" y="2642"/>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1" name="Freeform: Shape 1440">
              <a:extLst>
                <a:ext uri="{FF2B5EF4-FFF2-40B4-BE49-F238E27FC236}">
                  <a16:creationId xmlns:a16="http://schemas.microsoft.com/office/drawing/2014/main" id="{A546BC32-8FF6-BE2B-9AEE-C847B569A17F}"/>
                </a:ext>
              </a:extLst>
            </p:cNvPr>
            <p:cNvSpPr/>
            <p:nvPr>
              <p:custDataLst>
                <p:tags r:id="rId469"/>
              </p:custDataLst>
            </p:nvPr>
          </p:nvSpPr>
          <p:spPr>
            <a:xfrm>
              <a:off x="8741085" y="4192791"/>
              <a:ext cx="99283" cy="113703"/>
            </a:xfrm>
            <a:custGeom>
              <a:avLst/>
              <a:gdLst>
                <a:gd name="connsiteX0" fmla="*/ 13836 w 99283"/>
                <a:gd name="connsiteY0" fmla="*/ 100897 h 113703"/>
                <a:gd name="connsiteX1" fmla="*/ 5117 w 99283"/>
                <a:gd name="connsiteY1" fmla="*/ 107343 h 113703"/>
                <a:gd name="connsiteX2" fmla="*/ 313 w 99283"/>
                <a:gd name="connsiteY2" fmla="*/ 111104 h 113703"/>
                <a:gd name="connsiteX3" fmla="*/ 2804 w 99283"/>
                <a:gd name="connsiteY3" fmla="*/ 113790 h 113703"/>
                <a:gd name="connsiteX4" fmla="*/ 18106 w 99283"/>
                <a:gd name="connsiteY4" fmla="*/ 113073 h 113703"/>
                <a:gd name="connsiteX5" fmla="*/ 36788 w 99283"/>
                <a:gd name="connsiteY5" fmla="*/ 113790 h 113703"/>
                <a:gd name="connsiteX6" fmla="*/ 40347 w 99283"/>
                <a:gd name="connsiteY6" fmla="*/ 109850 h 113703"/>
                <a:gd name="connsiteX7" fmla="*/ 35721 w 99283"/>
                <a:gd name="connsiteY7" fmla="*/ 107343 h 113703"/>
                <a:gd name="connsiteX8" fmla="*/ 27002 w 99283"/>
                <a:gd name="connsiteY8" fmla="*/ 105195 h 113703"/>
                <a:gd name="connsiteX9" fmla="*/ 28959 w 99283"/>
                <a:gd name="connsiteY9" fmla="*/ 96958 h 113703"/>
                <a:gd name="connsiteX10" fmla="*/ 35543 w 99283"/>
                <a:gd name="connsiteY10" fmla="*/ 70278 h 113703"/>
                <a:gd name="connsiteX11" fmla="*/ 53869 w 99283"/>
                <a:gd name="connsiteY11" fmla="*/ 80842 h 113703"/>
                <a:gd name="connsiteX12" fmla="*/ 99596 w 99283"/>
                <a:gd name="connsiteY12" fmla="*/ 29989 h 113703"/>
                <a:gd name="connsiteX13" fmla="*/ 72907 w 99283"/>
                <a:gd name="connsiteY13" fmla="*/ 86 h 113703"/>
                <a:gd name="connsiteX14" fmla="*/ 47642 w 99283"/>
                <a:gd name="connsiteY14" fmla="*/ 12620 h 113703"/>
                <a:gd name="connsiteX15" fmla="*/ 29315 w 99283"/>
                <a:gd name="connsiteY15" fmla="*/ 86 h 113703"/>
                <a:gd name="connsiteX16" fmla="*/ 15259 w 99283"/>
                <a:gd name="connsiteY16" fmla="*/ 9576 h 113703"/>
                <a:gd name="connsiteX17" fmla="*/ 8854 w 99283"/>
                <a:gd name="connsiteY17" fmla="*/ 27482 h 113703"/>
                <a:gd name="connsiteX18" fmla="*/ 11878 w 99283"/>
                <a:gd name="connsiteY18" fmla="*/ 29810 h 113703"/>
                <a:gd name="connsiteX19" fmla="*/ 15793 w 99283"/>
                <a:gd name="connsiteY19" fmla="*/ 24438 h 113703"/>
                <a:gd name="connsiteX20" fmla="*/ 28782 w 99283"/>
                <a:gd name="connsiteY20" fmla="*/ 5099 h 113703"/>
                <a:gd name="connsiteX21" fmla="*/ 34653 w 99283"/>
                <a:gd name="connsiteY21" fmla="*/ 13873 h 113703"/>
                <a:gd name="connsiteX22" fmla="*/ 34119 w 99283"/>
                <a:gd name="connsiteY22" fmla="*/ 19245 h 113703"/>
                <a:gd name="connsiteX23" fmla="*/ 13836 w 99283"/>
                <a:gd name="connsiteY23" fmla="*/ 100897 h 113703"/>
                <a:gd name="connsiteX24" fmla="*/ 47464 w 99283"/>
                <a:gd name="connsiteY24" fmla="*/ 21573 h 113703"/>
                <a:gd name="connsiteX25" fmla="*/ 72374 w 99283"/>
                <a:gd name="connsiteY25" fmla="*/ 5099 h 113703"/>
                <a:gd name="connsiteX26" fmla="*/ 85362 w 99283"/>
                <a:gd name="connsiteY26" fmla="*/ 22468 h 113703"/>
                <a:gd name="connsiteX27" fmla="*/ 76110 w 99283"/>
                <a:gd name="connsiteY27" fmla="*/ 58460 h 113703"/>
                <a:gd name="connsiteX28" fmla="*/ 53869 w 99283"/>
                <a:gd name="connsiteY28" fmla="*/ 75829 h 113703"/>
                <a:gd name="connsiteX29" fmla="*/ 38034 w 99283"/>
                <a:gd name="connsiteY29" fmla="*/ 60250 h 113703"/>
                <a:gd name="connsiteX30" fmla="*/ 38567 w 99283"/>
                <a:gd name="connsiteY30" fmla="*/ 57564 h 113703"/>
                <a:gd name="connsiteX31" fmla="*/ 47464 w 99283"/>
                <a:gd name="connsiteY31" fmla="*/ 21573 h 1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83" h="113703">
                  <a:moveTo>
                    <a:pt x="13836" y="100897"/>
                  </a:moveTo>
                  <a:cubicBezTo>
                    <a:pt x="12590" y="105911"/>
                    <a:pt x="12234" y="107343"/>
                    <a:pt x="5117" y="107343"/>
                  </a:cubicBezTo>
                  <a:cubicBezTo>
                    <a:pt x="2804" y="107343"/>
                    <a:pt x="313" y="107343"/>
                    <a:pt x="313" y="111104"/>
                  </a:cubicBezTo>
                  <a:cubicBezTo>
                    <a:pt x="313" y="113073"/>
                    <a:pt x="1915" y="113790"/>
                    <a:pt x="2804" y="113790"/>
                  </a:cubicBezTo>
                  <a:cubicBezTo>
                    <a:pt x="7430" y="113790"/>
                    <a:pt x="13302" y="113073"/>
                    <a:pt x="18106" y="113073"/>
                  </a:cubicBezTo>
                  <a:cubicBezTo>
                    <a:pt x="24155" y="113073"/>
                    <a:pt x="30917" y="113790"/>
                    <a:pt x="36788" y="113790"/>
                  </a:cubicBezTo>
                  <a:cubicBezTo>
                    <a:pt x="38390" y="113790"/>
                    <a:pt x="40347" y="113252"/>
                    <a:pt x="40347" y="109850"/>
                  </a:cubicBezTo>
                  <a:cubicBezTo>
                    <a:pt x="40347" y="107343"/>
                    <a:pt x="37856" y="107343"/>
                    <a:pt x="35721" y="107343"/>
                  </a:cubicBezTo>
                  <a:cubicBezTo>
                    <a:pt x="31806" y="107343"/>
                    <a:pt x="27002" y="107343"/>
                    <a:pt x="27002" y="105195"/>
                  </a:cubicBezTo>
                  <a:cubicBezTo>
                    <a:pt x="27002" y="104299"/>
                    <a:pt x="28248" y="99644"/>
                    <a:pt x="28959" y="96958"/>
                  </a:cubicBezTo>
                  <a:cubicBezTo>
                    <a:pt x="31095" y="87468"/>
                    <a:pt x="33586" y="77798"/>
                    <a:pt x="35543" y="70278"/>
                  </a:cubicBezTo>
                  <a:cubicBezTo>
                    <a:pt x="37678" y="73859"/>
                    <a:pt x="43194" y="80842"/>
                    <a:pt x="53869" y="80842"/>
                  </a:cubicBezTo>
                  <a:cubicBezTo>
                    <a:pt x="75576" y="80842"/>
                    <a:pt x="99596" y="56669"/>
                    <a:pt x="99596" y="29989"/>
                  </a:cubicBezTo>
                  <a:cubicBezTo>
                    <a:pt x="99596" y="9039"/>
                    <a:pt x="85184" y="86"/>
                    <a:pt x="72907" y="86"/>
                  </a:cubicBezTo>
                  <a:cubicBezTo>
                    <a:pt x="61876" y="86"/>
                    <a:pt x="52446" y="7606"/>
                    <a:pt x="47642" y="12620"/>
                  </a:cubicBezTo>
                  <a:cubicBezTo>
                    <a:pt x="44617" y="2414"/>
                    <a:pt x="34653" y="86"/>
                    <a:pt x="29315" y="86"/>
                  </a:cubicBezTo>
                  <a:cubicBezTo>
                    <a:pt x="22376" y="86"/>
                    <a:pt x="18106" y="4741"/>
                    <a:pt x="15259" y="9576"/>
                  </a:cubicBezTo>
                  <a:cubicBezTo>
                    <a:pt x="11701" y="15664"/>
                    <a:pt x="8854" y="26408"/>
                    <a:pt x="8854" y="27482"/>
                  </a:cubicBezTo>
                  <a:cubicBezTo>
                    <a:pt x="8854" y="29810"/>
                    <a:pt x="11345" y="29810"/>
                    <a:pt x="11878" y="29810"/>
                  </a:cubicBezTo>
                  <a:cubicBezTo>
                    <a:pt x="14369" y="29810"/>
                    <a:pt x="14547" y="29273"/>
                    <a:pt x="15793" y="24438"/>
                  </a:cubicBezTo>
                  <a:cubicBezTo>
                    <a:pt x="18462" y="14053"/>
                    <a:pt x="21842" y="5099"/>
                    <a:pt x="28782" y="5099"/>
                  </a:cubicBezTo>
                  <a:cubicBezTo>
                    <a:pt x="33408" y="5099"/>
                    <a:pt x="34653" y="9039"/>
                    <a:pt x="34653" y="13873"/>
                  </a:cubicBezTo>
                  <a:cubicBezTo>
                    <a:pt x="34653" y="15843"/>
                    <a:pt x="34297" y="18171"/>
                    <a:pt x="34119" y="19245"/>
                  </a:cubicBezTo>
                  <a:lnTo>
                    <a:pt x="13836" y="100897"/>
                  </a:lnTo>
                  <a:close/>
                  <a:moveTo>
                    <a:pt x="47464" y="21573"/>
                  </a:moveTo>
                  <a:cubicBezTo>
                    <a:pt x="57784" y="7785"/>
                    <a:pt x="66680" y="5099"/>
                    <a:pt x="72374" y="5099"/>
                  </a:cubicBezTo>
                  <a:cubicBezTo>
                    <a:pt x="79313" y="5099"/>
                    <a:pt x="85362" y="10292"/>
                    <a:pt x="85362" y="22468"/>
                  </a:cubicBezTo>
                  <a:cubicBezTo>
                    <a:pt x="85362" y="29810"/>
                    <a:pt x="81448" y="48074"/>
                    <a:pt x="76110" y="58460"/>
                  </a:cubicBezTo>
                  <a:cubicBezTo>
                    <a:pt x="71662" y="67234"/>
                    <a:pt x="62943" y="75829"/>
                    <a:pt x="53869" y="75829"/>
                  </a:cubicBezTo>
                  <a:cubicBezTo>
                    <a:pt x="41236" y="75829"/>
                    <a:pt x="38034" y="62041"/>
                    <a:pt x="38034" y="60250"/>
                  </a:cubicBezTo>
                  <a:cubicBezTo>
                    <a:pt x="38034" y="59534"/>
                    <a:pt x="38390" y="58281"/>
                    <a:pt x="38567" y="57564"/>
                  </a:cubicBezTo>
                  <a:lnTo>
                    <a:pt x="47464" y="21573"/>
                  </a:lnTo>
                  <a:close/>
                </a:path>
              </a:pathLst>
            </a:custGeom>
            <a:solidFill>
              <a:srgbClr val="000000"/>
            </a:solidFill>
            <a:ln w="25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500" name="Group 1499" descr="\documentclass{article}&#10;\usepackage{amsmath}&#10;\pagestyle{empty}&#10;\begin{document}&#10;&#10;&#10;$\frac{{dT}}{{dt}} \approx \frac{{T[k+1] - T[k]}}{\Delta t}$&#10;&#10;&#10;&#10;\end{document}" title="IguanaTex Vector Display">
            <a:extLst>
              <a:ext uri="{FF2B5EF4-FFF2-40B4-BE49-F238E27FC236}">
                <a16:creationId xmlns:a16="http://schemas.microsoft.com/office/drawing/2014/main" id="{B19B3B68-CAEC-E123-70ED-3B3AA1D6AAEB}"/>
              </a:ext>
            </a:extLst>
          </p:cNvPr>
          <p:cNvGrpSpPr>
            <a:grpSpLocks noChangeAspect="1"/>
          </p:cNvGrpSpPr>
          <p:nvPr>
            <p:custDataLst>
              <p:tags r:id="rId2"/>
            </p:custDataLst>
          </p:nvPr>
        </p:nvGrpSpPr>
        <p:grpSpPr>
          <a:xfrm>
            <a:off x="782907" y="3579702"/>
            <a:ext cx="1817362" cy="357868"/>
            <a:chOff x="4525826" y="3932754"/>
            <a:chExt cx="1817362" cy="357868"/>
          </a:xfrm>
        </p:grpSpPr>
        <p:sp>
          <p:nvSpPr>
            <p:cNvPr id="1480" name="Freeform: Shape 1479">
              <a:extLst>
                <a:ext uri="{FF2B5EF4-FFF2-40B4-BE49-F238E27FC236}">
                  <a16:creationId xmlns:a16="http://schemas.microsoft.com/office/drawing/2014/main" id="{87D7D14C-5E47-C582-9C0F-303B3685787B}"/>
                </a:ext>
              </a:extLst>
            </p:cNvPr>
            <p:cNvSpPr/>
            <p:nvPr>
              <p:custDataLst>
                <p:tags r:id="rId420"/>
              </p:custDataLst>
            </p:nvPr>
          </p:nvSpPr>
          <p:spPr>
            <a:xfrm>
              <a:off x="4536669" y="3967038"/>
              <a:ext cx="91368" cy="129499"/>
            </a:xfrm>
            <a:custGeom>
              <a:avLst/>
              <a:gdLst>
                <a:gd name="connsiteX0" fmla="*/ 90735 w 91368"/>
                <a:gd name="connsiteY0" fmla="*/ 5577 h 129499"/>
                <a:gd name="connsiteX1" fmla="*/ 91446 w 91368"/>
                <a:gd name="connsiteY1" fmla="*/ 2634 h 129499"/>
                <a:gd name="connsiteX2" fmla="*/ 88602 w 91368"/>
                <a:gd name="connsiteY2" fmla="*/ 59 h 129499"/>
                <a:gd name="connsiteX3" fmla="*/ 65849 w 91368"/>
                <a:gd name="connsiteY3" fmla="*/ 1898 h 129499"/>
                <a:gd name="connsiteX4" fmla="*/ 61938 w 91368"/>
                <a:gd name="connsiteY4" fmla="*/ 6129 h 129499"/>
                <a:gd name="connsiteX5" fmla="*/ 66560 w 91368"/>
                <a:gd name="connsiteY5" fmla="*/ 8705 h 129499"/>
                <a:gd name="connsiteX6" fmla="*/ 75092 w 91368"/>
                <a:gd name="connsiteY6" fmla="*/ 11464 h 129499"/>
                <a:gd name="connsiteX7" fmla="*/ 74381 w 91368"/>
                <a:gd name="connsiteY7" fmla="*/ 15511 h 129499"/>
                <a:gd name="connsiteX8" fmla="*/ 64249 w 91368"/>
                <a:gd name="connsiteY8" fmla="*/ 57451 h 129499"/>
                <a:gd name="connsiteX9" fmla="*/ 45940 w 91368"/>
                <a:gd name="connsiteY9" fmla="*/ 46598 h 129499"/>
                <a:gd name="connsiteX10" fmla="*/ 78 w 91368"/>
                <a:gd name="connsiteY10" fmla="*/ 99023 h 129499"/>
                <a:gd name="connsiteX11" fmla="*/ 26920 w 91368"/>
                <a:gd name="connsiteY11" fmla="*/ 129559 h 129499"/>
                <a:gd name="connsiteX12" fmla="*/ 52161 w 91368"/>
                <a:gd name="connsiteY12" fmla="*/ 116682 h 129499"/>
                <a:gd name="connsiteX13" fmla="*/ 70471 w 91368"/>
                <a:gd name="connsiteY13" fmla="*/ 129559 h 129499"/>
                <a:gd name="connsiteX14" fmla="*/ 84514 w 91368"/>
                <a:gd name="connsiteY14" fmla="*/ 119810 h 129499"/>
                <a:gd name="connsiteX15" fmla="*/ 90735 w 91368"/>
                <a:gd name="connsiteY15" fmla="*/ 101415 h 129499"/>
                <a:gd name="connsiteX16" fmla="*/ 87891 w 91368"/>
                <a:gd name="connsiteY16" fmla="*/ 99023 h 129499"/>
                <a:gd name="connsiteX17" fmla="*/ 83980 w 91368"/>
                <a:gd name="connsiteY17" fmla="*/ 104726 h 129499"/>
                <a:gd name="connsiteX18" fmla="*/ 71004 w 91368"/>
                <a:gd name="connsiteY18" fmla="*/ 124408 h 129499"/>
                <a:gd name="connsiteX19" fmla="*/ 65138 w 91368"/>
                <a:gd name="connsiteY19" fmla="*/ 115395 h 129499"/>
                <a:gd name="connsiteX20" fmla="*/ 66027 w 91368"/>
                <a:gd name="connsiteY20" fmla="*/ 107853 h 129499"/>
                <a:gd name="connsiteX21" fmla="*/ 90735 w 91368"/>
                <a:gd name="connsiteY21" fmla="*/ 5577 h 129499"/>
                <a:gd name="connsiteX22" fmla="*/ 52872 w 91368"/>
                <a:gd name="connsiteY22" fmla="*/ 104726 h 129499"/>
                <a:gd name="connsiteX23" fmla="*/ 43807 w 91368"/>
                <a:gd name="connsiteY23" fmla="*/ 117050 h 129499"/>
                <a:gd name="connsiteX24" fmla="*/ 27453 w 91368"/>
                <a:gd name="connsiteY24" fmla="*/ 124408 h 129499"/>
                <a:gd name="connsiteX25" fmla="*/ 14476 w 91368"/>
                <a:gd name="connsiteY25" fmla="*/ 106565 h 129499"/>
                <a:gd name="connsiteX26" fmla="*/ 23720 w 91368"/>
                <a:gd name="connsiteY26" fmla="*/ 69224 h 129499"/>
                <a:gd name="connsiteX27" fmla="*/ 45940 w 91368"/>
                <a:gd name="connsiteY27" fmla="*/ 51749 h 129499"/>
                <a:gd name="connsiteX28" fmla="*/ 61760 w 91368"/>
                <a:gd name="connsiteY28" fmla="*/ 67752 h 129499"/>
                <a:gd name="connsiteX29" fmla="*/ 61227 w 91368"/>
                <a:gd name="connsiteY29" fmla="*/ 70327 h 129499"/>
                <a:gd name="connsiteX30" fmla="*/ 52872 w 91368"/>
                <a:gd name="connsiteY30" fmla="*/ 104726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368" h="129499">
                  <a:moveTo>
                    <a:pt x="90735" y="5577"/>
                  </a:moveTo>
                  <a:cubicBezTo>
                    <a:pt x="90913" y="5210"/>
                    <a:pt x="91446" y="2818"/>
                    <a:pt x="91446" y="2634"/>
                  </a:cubicBezTo>
                  <a:cubicBezTo>
                    <a:pt x="91446" y="1714"/>
                    <a:pt x="90735" y="59"/>
                    <a:pt x="88602" y="59"/>
                  </a:cubicBezTo>
                  <a:cubicBezTo>
                    <a:pt x="85047" y="59"/>
                    <a:pt x="70293" y="1531"/>
                    <a:pt x="65849" y="1898"/>
                  </a:cubicBezTo>
                  <a:cubicBezTo>
                    <a:pt x="64427" y="2082"/>
                    <a:pt x="61938" y="2266"/>
                    <a:pt x="61938" y="6129"/>
                  </a:cubicBezTo>
                  <a:cubicBezTo>
                    <a:pt x="61938" y="8705"/>
                    <a:pt x="64427" y="8705"/>
                    <a:pt x="66560" y="8705"/>
                  </a:cubicBezTo>
                  <a:cubicBezTo>
                    <a:pt x="75092" y="8705"/>
                    <a:pt x="75092" y="9992"/>
                    <a:pt x="75092" y="11464"/>
                  </a:cubicBezTo>
                  <a:cubicBezTo>
                    <a:pt x="75092" y="12751"/>
                    <a:pt x="74737" y="13855"/>
                    <a:pt x="74381" y="15511"/>
                  </a:cubicBezTo>
                  <a:lnTo>
                    <a:pt x="64249" y="57451"/>
                  </a:lnTo>
                  <a:cubicBezTo>
                    <a:pt x="60516" y="51381"/>
                    <a:pt x="54472" y="46598"/>
                    <a:pt x="45940" y="46598"/>
                  </a:cubicBezTo>
                  <a:cubicBezTo>
                    <a:pt x="23187" y="46598"/>
                    <a:pt x="78" y="72535"/>
                    <a:pt x="78" y="99023"/>
                  </a:cubicBezTo>
                  <a:cubicBezTo>
                    <a:pt x="78" y="116866"/>
                    <a:pt x="11632" y="129559"/>
                    <a:pt x="26920" y="129559"/>
                  </a:cubicBezTo>
                  <a:cubicBezTo>
                    <a:pt x="36519" y="129559"/>
                    <a:pt x="45051" y="123856"/>
                    <a:pt x="52161" y="116682"/>
                  </a:cubicBezTo>
                  <a:cubicBezTo>
                    <a:pt x="55539" y="127719"/>
                    <a:pt x="65849" y="129559"/>
                    <a:pt x="70471" y="129559"/>
                  </a:cubicBezTo>
                  <a:cubicBezTo>
                    <a:pt x="76870" y="129559"/>
                    <a:pt x="81314" y="125512"/>
                    <a:pt x="84514" y="119810"/>
                  </a:cubicBezTo>
                  <a:cubicBezTo>
                    <a:pt x="88424" y="112636"/>
                    <a:pt x="90735" y="102150"/>
                    <a:pt x="90735" y="101415"/>
                  </a:cubicBezTo>
                  <a:cubicBezTo>
                    <a:pt x="90735" y="99023"/>
                    <a:pt x="88424" y="99023"/>
                    <a:pt x="87891" y="99023"/>
                  </a:cubicBezTo>
                  <a:cubicBezTo>
                    <a:pt x="85402" y="99023"/>
                    <a:pt x="85225" y="99759"/>
                    <a:pt x="83980" y="104726"/>
                  </a:cubicBezTo>
                  <a:cubicBezTo>
                    <a:pt x="81847" y="113555"/>
                    <a:pt x="78470" y="124408"/>
                    <a:pt x="71004" y="124408"/>
                  </a:cubicBezTo>
                  <a:cubicBezTo>
                    <a:pt x="66382" y="124408"/>
                    <a:pt x="65138" y="120361"/>
                    <a:pt x="65138" y="115395"/>
                  </a:cubicBezTo>
                  <a:cubicBezTo>
                    <a:pt x="65138" y="111900"/>
                    <a:pt x="65493" y="110244"/>
                    <a:pt x="66027" y="107853"/>
                  </a:cubicBezTo>
                  <a:lnTo>
                    <a:pt x="90735" y="5577"/>
                  </a:lnTo>
                  <a:close/>
                  <a:moveTo>
                    <a:pt x="52872" y="104726"/>
                  </a:moveTo>
                  <a:cubicBezTo>
                    <a:pt x="51628" y="109876"/>
                    <a:pt x="47717" y="113555"/>
                    <a:pt x="43807" y="117050"/>
                  </a:cubicBezTo>
                  <a:cubicBezTo>
                    <a:pt x="42207" y="118522"/>
                    <a:pt x="35097" y="124408"/>
                    <a:pt x="27453" y="124408"/>
                  </a:cubicBezTo>
                  <a:cubicBezTo>
                    <a:pt x="20876" y="124408"/>
                    <a:pt x="14476" y="119626"/>
                    <a:pt x="14476" y="106565"/>
                  </a:cubicBezTo>
                  <a:cubicBezTo>
                    <a:pt x="14476" y="96816"/>
                    <a:pt x="19631" y="76582"/>
                    <a:pt x="23720" y="69224"/>
                  </a:cubicBezTo>
                  <a:cubicBezTo>
                    <a:pt x="31897" y="54508"/>
                    <a:pt x="40963" y="51749"/>
                    <a:pt x="45940" y="51749"/>
                  </a:cubicBezTo>
                  <a:cubicBezTo>
                    <a:pt x="58383" y="51749"/>
                    <a:pt x="61760" y="65729"/>
                    <a:pt x="61760" y="67752"/>
                  </a:cubicBezTo>
                  <a:cubicBezTo>
                    <a:pt x="61760" y="68488"/>
                    <a:pt x="61405" y="69775"/>
                    <a:pt x="61227" y="70327"/>
                  </a:cubicBezTo>
                  <a:lnTo>
                    <a:pt x="52872" y="104726"/>
                  </a:lnTo>
                  <a:close/>
                </a:path>
              </a:pathLst>
            </a:custGeom>
            <a:solidFill>
              <a:srgbClr val="000000"/>
            </a:solidFill>
            <a:ln w="25489"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485A3C93-CA93-D656-7153-E0D6AF5E4C04}"/>
                </a:ext>
              </a:extLst>
            </p:cNvPr>
            <p:cNvSpPr/>
            <p:nvPr>
              <p:custDataLst>
                <p:tags r:id="rId421"/>
              </p:custDataLst>
            </p:nvPr>
          </p:nvSpPr>
          <p:spPr>
            <a:xfrm>
              <a:off x="4639182" y="3970349"/>
              <a:ext cx="132786" cy="124349"/>
            </a:xfrm>
            <a:custGeom>
              <a:avLst/>
              <a:gdLst>
                <a:gd name="connsiteX0" fmla="*/ 78830 w 132786"/>
                <a:gd name="connsiteY0" fmla="*/ 13119 h 124349"/>
                <a:gd name="connsiteX1" fmla="*/ 84340 w 132786"/>
                <a:gd name="connsiteY1" fmla="*/ 6865 h 124349"/>
                <a:gd name="connsiteX2" fmla="*/ 95006 w 132786"/>
                <a:gd name="connsiteY2" fmla="*/ 6681 h 124349"/>
                <a:gd name="connsiteX3" fmla="*/ 114915 w 132786"/>
                <a:gd name="connsiteY3" fmla="*/ 8153 h 124349"/>
                <a:gd name="connsiteX4" fmla="*/ 123269 w 132786"/>
                <a:gd name="connsiteY4" fmla="*/ 22685 h 124349"/>
                <a:gd name="connsiteX5" fmla="*/ 122025 w 132786"/>
                <a:gd name="connsiteY5" fmla="*/ 37584 h 124349"/>
                <a:gd name="connsiteX6" fmla="*/ 121670 w 132786"/>
                <a:gd name="connsiteY6" fmla="*/ 39608 h 124349"/>
                <a:gd name="connsiteX7" fmla="*/ 124691 w 132786"/>
                <a:gd name="connsiteY7" fmla="*/ 42367 h 124349"/>
                <a:gd name="connsiteX8" fmla="*/ 128069 w 132786"/>
                <a:gd name="connsiteY8" fmla="*/ 37768 h 124349"/>
                <a:gd name="connsiteX9" fmla="*/ 132868 w 132786"/>
                <a:gd name="connsiteY9" fmla="*/ 2634 h 124349"/>
                <a:gd name="connsiteX10" fmla="*/ 127536 w 132786"/>
                <a:gd name="connsiteY10" fmla="*/ 59 h 124349"/>
                <a:gd name="connsiteX11" fmla="*/ 18214 w 132786"/>
                <a:gd name="connsiteY11" fmla="*/ 59 h 124349"/>
                <a:gd name="connsiteX12" fmla="*/ 12170 w 132786"/>
                <a:gd name="connsiteY12" fmla="*/ 3922 h 124349"/>
                <a:gd name="connsiteX13" fmla="*/ 971 w 132786"/>
                <a:gd name="connsiteY13" fmla="*/ 36481 h 124349"/>
                <a:gd name="connsiteX14" fmla="*/ 82 w 132786"/>
                <a:gd name="connsiteY14" fmla="*/ 39792 h 124349"/>
                <a:gd name="connsiteX15" fmla="*/ 3104 w 132786"/>
                <a:gd name="connsiteY15" fmla="*/ 42367 h 124349"/>
                <a:gd name="connsiteX16" fmla="*/ 6837 w 132786"/>
                <a:gd name="connsiteY16" fmla="*/ 37952 h 124349"/>
                <a:gd name="connsiteX17" fmla="*/ 50032 w 132786"/>
                <a:gd name="connsiteY17" fmla="*/ 6681 h 124349"/>
                <a:gd name="connsiteX18" fmla="*/ 57498 w 132786"/>
                <a:gd name="connsiteY18" fmla="*/ 6681 h 124349"/>
                <a:gd name="connsiteX19" fmla="*/ 63009 w 132786"/>
                <a:gd name="connsiteY19" fmla="*/ 8521 h 124349"/>
                <a:gd name="connsiteX20" fmla="*/ 62298 w 132786"/>
                <a:gd name="connsiteY20" fmla="*/ 12384 h 124349"/>
                <a:gd name="connsiteX21" fmla="*/ 38834 w 132786"/>
                <a:gd name="connsiteY21" fmla="*/ 109141 h 124349"/>
                <a:gd name="connsiteX22" fmla="*/ 18036 w 132786"/>
                <a:gd name="connsiteY22" fmla="*/ 117786 h 124349"/>
                <a:gd name="connsiteX23" fmla="*/ 10037 w 132786"/>
                <a:gd name="connsiteY23" fmla="*/ 121833 h 124349"/>
                <a:gd name="connsiteX24" fmla="*/ 13058 w 132786"/>
                <a:gd name="connsiteY24" fmla="*/ 124408 h 124349"/>
                <a:gd name="connsiteX25" fmla="*/ 28346 w 132786"/>
                <a:gd name="connsiteY25" fmla="*/ 123856 h 124349"/>
                <a:gd name="connsiteX26" fmla="*/ 43633 w 132786"/>
                <a:gd name="connsiteY26" fmla="*/ 123672 h 124349"/>
                <a:gd name="connsiteX27" fmla="*/ 59632 w 132786"/>
                <a:gd name="connsiteY27" fmla="*/ 123856 h 124349"/>
                <a:gd name="connsiteX28" fmla="*/ 74563 w 132786"/>
                <a:gd name="connsiteY28" fmla="*/ 124408 h 124349"/>
                <a:gd name="connsiteX29" fmla="*/ 78652 w 132786"/>
                <a:gd name="connsiteY29" fmla="*/ 120361 h 124349"/>
                <a:gd name="connsiteX30" fmla="*/ 71364 w 132786"/>
                <a:gd name="connsiteY30" fmla="*/ 117786 h 124349"/>
                <a:gd name="connsiteX31" fmla="*/ 61054 w 132786"/>
                <a:gd name="connsiteY31" fmla="*/ 117418 h 124349"/>
                <a:gd name="connsiteX32" fmla="*/ 54654 w 132786"/>
                <a:gd name="connsiteY32" fmla="*/ 113923 h 124349"/>
                <a:gd name="connsiteX33" fmla="*/ 55365 w 132786"/>
                <a:gd name="connsiteY33" fmla="*/ 109692 h 124349"/>
                <a:gd name="connsiteX34" fmla="*/ 78830 w 132786"/>
                <a:gd name="connsiteY34" fmla="*/ 13119 h 1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786" h="124349">
                  <a:moveTo>
                    <a:pt x="78830" y="13119"/>
                  </a:moveTo>
                  <a:cubicBezTo>
                    <a:pt x="80074" y="7785"/>
                    <a:pt x="80429" y="7233"/>
                    <a:pt x="84340" y="6865"/>
                  </a:cubicBezTo>
                  <a:cubicBezTo>
                    <a:pt x="85229" y="6681"/>
                    <a:pt x="91450" y="6681"/>
                    <a:pt x="95006" y="6681"/>
                  </a:cubicBezTo>
                  <a:cubicBezTo>
                    <a:pt x="105849" y="6681"/>
                    <a:pt x="110471" y="6681"/>
                    <a:pt x="114915" y="8153"/>
                  </a:cubicBezTo>
                  <a:cubicBezTo>
                    <a:pt x="122914" y="10728"/>
                    <a:pt x="123269" y="16062"/>
                    <a:pt x="123269" y="22685"/>
                  </a:cubicBezTo>
                  <a:cubicBezTo>
                    <a:pt x="123269" y="25628"/>
                    <a:pt x="123269" y="28019"/>
                    <a:pt x="122025" y="37584"/>
                  </a:cubicBezTo>
                  <a:lnTo>
                    <a:pt x="121670" y="39608"/>
                  </a:lnTo>
                  <a:cubicBezTo>
                    <a:pt x="121670" y="41447"/>
                    <a:pt x="122914" y="42367"/>
                    <a:pt x="124691" y="42367"/>
                  </a:cubicBezTo>
                  <a:cubicBezTo>
                    <a:pt x="127358" y="42367"/>
                    <a:pt x="127713" y="40712"/>
                    <a:pt x="128069" y="37768"/>
                  </a:cubicBezTo>
                  <a:lnTo>
                    <a:pt x="132868" y="2634"/>
                  </a:lnTo>
                  <a:cubicBezTo>
                    <a:pt x="132868" y="59"/>
                    <a:pt x="130735" y="59"/>
                    <a:pt x="127536" y="59"/>
                  </a:cubicBezTo>
                  <a:lnTo>
                    <a:pt x="18214" y="59"/>
                  </a:lnTo>
                  <a:cubicBezTo>
                    <a:pt x="13770" y="59"/>
                    <a:pt x="13414" y="59"/>
                    <a:pt x="12170" y="3922"/>
                  </a:cubicBezTo>
                  <a:lnTo>
                    <a:pt x="971" y="36481"/>
                  </a:lnTo>
                  <a:cubicBezTo>
                    <a:pt x="793" y="37217"/>
                    <a:pt x="82" y="38872"/>
                    <a:pt x="82" y="39792"/>
                  </a:cubicBezTo>
                  <a:cubicBezTo>
                    <a:pt x="82" y="40528"/>
                    <a:pt x="438" y="42367"/>
                    <a:pt x="3104" y="42367"/>
                  </a:cubicBezTo>
                  <a:cubicBezTo>
                    <a:pt x="5415" y="42367"/>
                    <a:pt x="5770" y="41447"/>
                    <a:pt x="6837" y="37952"/>
                  </a:cubicBezTo>
                  <a:cubicBezTo>
                    <a:pt x="17147" y="8521"/>
                    <a:pt x="23013" y="6681"/>
                    <a:pt x="50032" y="6681"/>
                  </a:cubicBezTo>
                  <a:lnTo>
                    <a:pt x="57498" y="6681"/>
                  </a:lnTo>
                  <a:cubicBezTo>
                    <a:pt x="62831" y="6681"/>
                    <a:pt x="63009" y="6865"/>
                    <a:pt x="63009" y="8521"/>
                  </a:cubicBezTo>
                  <a:cubicBezTo>
                    <a:pt x="63009" y="8705"/>
                    <a:pt x="63009" y="9624"/>
                    <a:pt x="62298" y="12384"/>
                  </a:cubicBezTo>
                  <a:lnTo>
                    <a:pt x="38834" y="109141"/>
                  </a:lnTo>
                  <a:cubicBezTo>
                    <a:pt x="37234" y="115947"/>
                    <a:pt x="36701" y="117786"/>
                    <a:pt x="18036" y="117786"/>
                  </a:cubicBezTo>
                  <a:cubicBezTo>
                    <a:pt x="11636" y="117786"/>
                    <a:pt x="10037" y="117786"/>
                    <a:pt x="10037" y="121833"/>
                  </a:cubicBezTo>
                  <a:cubicBezTo>
                    <a:pt x="10037" y="122385"/>
                    <a:pt x="10392" y="124408"/>
                    <a:pt x="13058" y="124408"/>
                  </a:cubicBezTo>
                  <a:cubicBezTo>
                    <a:pt x="18036" y="124408"/>
                    <a:pt x="23369" y="123856"/>
                    <a:pt x="28346" y="123856"/>
                  </a:cubicBezTo>
                  <a:cubicBezTo>
                    <a:pt x="33323" y="123856"/>
                    <a:pt x="38656" y="123672"/>
                    <a:pt x="43633" y="123672"/>
                  </a:cubicBezTo>
                  <a:cubicBezTo>
                    <a:pt x="48610" y="123672"/>
                    <a:pt x="54654" y="123672"/>
                    <a:pt x="59632" y="123856"/>
                  </a:cubicBezTo>
                  <a:cubicBezTo>
                    <a:pt x="64431" y="124040"/>
                    <a:pt x="69764" y="124408"/>
                    <a:pt x="74563" y="124408"/>
                  </a:cubicBezTo>
                  <a:cubicBezTo>
                    <a:pt x="75985" y="124408"/>
                    <a:pt x="78652" y="124408"/>
                    <a:pt x="78652" y="120361"/>
                  </a:cubicBezTo>
                  <a:cubicBezTo>
                    <a:pt x="78652" y="117786"/>
                    <a:pt x="76874" y="117786"/>
                    <a:pt x="71364" y="117786"/>
                  </a:cubicBezTo>
                  <a:cubicBezTo>
                    <a:pt x="67986" y="117786"/>
                    <a:pt x="64431" y="117602"/>
                    <a:pt x="61054" y="117418"/>
                  </a:cubicBezTo>
                  <a:cubicBezTo>
                    <a:pt x="55010" y="116866"/>
                    <a:pt x="54654" y="116131"/>
                    <a:pt x="54654" y="113923"/>
                  </a:cubicBezTo>
                  <a:cubicBezTo>
                    <a:pt x="54654" y="112636"/>
                    <a:pt x="54654" y="112268"/>
                    <a:pt x="55365" y="109692"/>
                  </a:cubicBezTo>
                  <a:lnTo>
                    <a:pt x="78830" y="13119"/>
                  </a:lnTo>
                  <a:close/>
                </a:path>
              </a:pathLst>
            </a:custGeom>
            <a:solidFill>
              <a:srgbClr val="000000"/>
            </a:solidFill>
            <a:ln w="25489"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FA636D1C-3951-1C63-4AAC-FE33B58F901F}"/>
                </a:ext>
              </a:extLst>
            </p:cNvPr>
            <p:cNvSpPr/>
            <p:nvPr>
              <p:custDataLst>
                <p:tags r:id="rId422"/>
              </p:custDataLst>
            </p:nvPr>
          </p:nvSpPr>
          <p:spPr>
            <a:xfrm>
              <a:off x="4525826" y="4127213"/>
              <a:ext cx="252990" cy="10510"/>
            </a:xfrm>
            <a:custGeom>
              <a:avLst/>
              <a:gdLst>
                <a:gd name="connsiteX0" fmla="*/ 0 w 252990"/>
                <a:gd name="connsiteY0" fmla="*/ 0 h 10510"/>
                <a:gd name="connsiteX1" fmla="*/ 252991 w 252990"/>
                <a:gd name="connsiteY1" fmla="*/ 0 h 10510"/>
                <a:gd name="connsiteX2" fmla="*/ 252991 w 252990"/>
                <a:gd name="connsiteY2" fmla="*/ 10511 h 10510"/>
                <a:gd name="connsiteX3" fmla="*/ 0 w 252990"/>
                <a:gd name="connsiteY3" fmla="*/ 10511 h 10510"/>
              </a:gdLst>
              <a:ahLst/>
              <a:cxnLst>
                <a:cxn ang="0">
                  <a:pos x="connsiteX0" y="connsiteY0"/>
                </a:cxn>
                <a:cxn ang="0">
                  <a:pos x="connsiteX1" y="connsiteY1"/>
                </a:cxn>
                <a:cxn ang="0">
                  <a:pos x="connsiteX2" y="connsiteY2"/>
                </a:cxn>
                <a:cxn ang="0">
                  <a:pos x="connsiteX3" y="connsiteY3"/>
                </a:cxn>
              </a:cxnLst>
              <a:rect l="l" t="t" r="r" b="b"/>
              <a:pathLst>
                <a:path w="252990" h="10510">
                  <a:moveTo>
                    <a:pt x="0" y="0"/>
                  </a:moveTo>
                  <a:lnTo>
                    <a:pt x="252991" y="0"/>
                  </a:lnTo>
                  <a:lnTo>
                    <a:pt x="252991" y="10511"/>
                  </a:lnTo>
                  <a:lnTo>
                    <a:pt x="0" y="10511"/>
                  </a:lnTo>
                  <a:close/>
                </a:path>
              </a:pathLst>
            </a:custGeom>
            <a:solidFill>
              <a:srgbClr val="000000"/>
            </a:solidFill>
            <a:ln w="25489"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0C0D42C4-82EB-3EE3-0676-394ABB304753}"/>
                </a:ext>
              </a:extLst>
            </p:cNvPr>
            <p:cNvSpPr/>
            <p:nvPr>
              <p:custDataLst>
                <p:tags r:id="rId423"/>
              </p:custDataLst>
            </p:nvPr>
          </p:nvSpPr>
          <p:spPr>
            <a:xfrm>
              <a:off x="4571952" y="4161122"/>
              <a:ext cx="91368" cy="129499"/>
            </a:xfrm>
            <a:custGeom>
              <a:avLst/>
              <a:gdLst>
                <a:gd name="connsiteX0" fmla="*/ 90737 w 91368"/>
                <a:gd name="connsiteY0" fmla="*/ 5585 h 129499"/>
                <a:gd name="connsiteX1" fmla="*/ 91448 w 91368"/>
                <a:gd name="connsiteY1" fmla="*/ 2642 h 129499"/>
                <a:gd name="connsiteX2" fmla="*/ 88603 w 91368"/>
                <a:gd name="connsiteY2" fmla="*/ 66 h 129499"/>
                <a:gd name="connsiteX3" fmla="*/ 65850 w 91368"/>
                <a:gd name="connsiteY3" fmla="*/ 1906 h 129499"/>
                <a:gd name="connsiteX4" fmla="*/ 61940 w 91368"/>
                <a:gd name="connsiteY4" fmla="*/ 6137 h 129499"/>
                <a:gd name="connsiteX5" fmla="*/ 66561 w 91368"/>
                <a:gd name="connsiteY5" fmla="*/ 8712 h 129499"/>
                <a:gd name="connsiteX6" fmla="*/ 75094 w 91368"/>
                <a:gd name="connsiteY6" fmla="*/ 11471 h 129499"/>
                <a:gd name="connsiteX7" fmla="*/ 74383 w 91368"/>
                <a:gd name="connsiteY7" fmla="*/ 15518 h 129499"/>
                <a:gd name="connsiteX8" fmla="*/ 64250 w 91368"/>
                <a:gd name="connsiteY8" fmla="*/ 57458 h 129499"/>
                <a:gd name="connsiteX9" fmla="*/ 45941 w 91368"/>
                <a:gd name="connsiteY9" fmla="*/ 46605 h 129499"/>
                <a:gd name="connsiteX10" fmla="*/ 79 w 91368"/>
                <a:gd name="connsiteY10" fmla="*/ 99031 h 129499"/>
                <a:gd name="connsiteX11" fmla="*/ 26921 w 91368"/>
                <a:gd name="connsiteY11" fmla="*/ 129566 h 129499"/>
                <a:gd name="connsiteX12" fmla="*/ 52163 w 91368"/>
                <a:gd name="connsiteY12" fmla="*/ 116690 h 129499"/>
                <a:gd name="connsiteX13" fmla="*/ 70472 w 91368"/>
                <a:gd name="connsiteY13" fmla="*/ 129566 h 129499"/>
                <a:gd name="connsiteX14" fmla="*/ 84515 w 91368"/>
                <a:gd name="connsiteY14" fmla="*/ 119817 h 129499"/>
                <a:gd name="connsiteX15" fmla="*/ 90737 w 91368"/>
                <a:gd name="connsiteY15" fmla="*/ 101422 h 129499"/>
                <a:gd name="connsiteX16" fmla="*/ 87892 w 91368"/>
                <a:gd name="connsiteY16" fmla="*/ 99031 h 129499"/>
                <a:gd name="connsiteX17" fmla="*/ 83982 w 91368"/>
                <a:gd name="connsiteY17" fmla="*/ 104733 h 129499"/>
                <a:gd name="connsiteX18" fmla="*/ 71005 w 91368"/>
                <a:gd name="connsiteY18" fmla="*/ 124416 h 129499"/>
                <a:gd name="connsiteX19" fmla="*/ 65139 w 91368"/>
                <a:gd name="connsiteY19" fmla="*/ 115402 h 129499"/>
                <a:gd name="connsiteX20" fmla="*/ 66028 w 91368"/>
                <a:gd name="connsiteY20" fmla="*/ 107860 h 129499"/>
                <a:gd name="connsiteX21" fmla="*/ 90737 w 91368"/>
                <a:gd name="connsiteY21" fmla="*/ 5585 h 129499"/>
                <a:gd name="connsiteX22" fmla="*/ 52874 w 91368"/>
                <a:gd name="connsiteY22" fmla="*/ 104733 h 129499"/>
                <a:gd name="connsiteX23" fmla="*/ 43808 w 91368"/>
                <a:gd name="connsiteY23" fmla="*/ 117058 h 129499"/>
                <a:gd name="connsiteX24" fmla="*/ 27454 w 91368"/>
                <a:gd name="connsiteY24" fmla="*/ 124416 h 129499"/>
                <a:gd name="connsiteX25" fmla="*/ 14478 w 91368"/>
                <a:gd name="connsiteY25" fmla="*/ 106573 h 129499"/>
                <a:gd name="connsiteX26" fmla="*/ 23721 w 91368"/>
                <a:gd name="connsiteY26" fmla="*/ 69231 h 129499"/>
                <a:gd name="connsiteX27" fmla="*/ 45941 w 91368"/>
                <a:gd name="connsiteY27" fmla="*/ 51756 h 129499"/>
                <a:gd name="connsiteX28" fmla="*/ 61762 w 91368"/>
                <a:gd name="connsiteY28" fmla="*/ 67759 h 129499"/>
                <a:gd name="connsiteX29" fmla="*/ 61229 w 91368"/>
                <a:gd name="connsiteY29" fmla="*/ 70335 h 129499"/>
                <a:gd name="connsiteX30" fmla="*/ 52874 w 91368"/>
                <a:gd name="connsiteY30" fmla="*/ 104733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368" h="129499">
                  <a:moveTo>
                    <a:pt x="90737" y="5585"/>
                  </a:moveTo>
                  <a:cubicBezTo>
                    <a:pt x="90914" y="5217"/>
                    <a:pt x="91448" y="2826"/>
                    <a:pt x="91448" y="2642"/>
                  </a:cubicBezTo>
                  <a:cubicBezTo>
                    <a:pt x="91448" y="1722"/>
                    <a:pt x="90737" y="66"/>
                    <a:pt x="88603" y="66"/>
                  </a:cubicBezTo>
                  <a:cubicBezTo>
                    <a:pt x="85048" y="66"/>
                    <a:pt x="70294" y="1538"/>
                    <a:pt x="65850" y="1906"/>
                  </a:cubicBezTo>
                  <a:cubicBezTo>
                    <a:pt x="64428" y="2090"/>
                    <a:pt x="61940" y="2274"/>
                    <a:pt x="61940" y="6137"/>
                  </a:cubicBezTo>
                  <a:cubicBezTo>
                    <a:pt x="61940" y="8712"/>
                    <a:pt x="64428" y="8712"/>
                    <a:pt x="66561" y="8712"/>
                  </a:cubicBezTo>
                  <a:cubicBezTo>
                    <a:pt x="75094" y="8712"/>
                    <a:pt x="75094" y="10000"/>
                    <a:pt x="75094" y="11471"/>
                  </a:cubicBezTo>
                  <a:cubicBezTo>
                    <a:pt x="75094" y="12759"/>
                    <a:pt x="74738" y="13862"/>
                    <a:pt x="74383" y="15518"/>
                  </a:cubicBezTo>
                  <a:lnTo>
                    <a:pt x="64250" y="57458"/>
                  </a:lnTo>
                  <a:cubicBezTo>
                    <a:pt x="60518" y="51388"/>
                    <a:pt x="54474" y="46605"/>
                    <a:pt x="45941" y="46605"/>
                  </a:cubicBezTo>
                  <a:cubicBezTo>
                    <a:pt x="23188" y="46605"/>
                    <a:pt x="79" y="72542"/>
                    <a:pt x="79" y="99031"/>
                  </a:cubicBezTo>
                  <a:cubicBezTo>
                    <a:pt x="79" y="116874"/>
                    <a:pt x="11634" y="129566"/>
                    <a:pt x="26921" y="129566"/>
                  </a:cubicBezTo>
                  <a:cubicBezTo>
                    <a:pt x="36520" y="129566"/>
                    <a:pt x="45052" y="123864"/>
                    <a:pt x="52163" y="116690"/>
                  </a:cubicBezTo>
                  <a:cubicBezTo>
                    <a:pt x="55540" y="127727"/>
                    <a:pt x="65850" y="129566"/>
                    <a:pt x="70472" y="129566"/>
                  </a:cubicBezTo>
                  <a:cubicBezTo>
                    <a:pt x="76871" y="129566"/>
                    <a:pt x="81315" y="125519"/>
                    <a:pt x="84515" y="119817"/>
                  </a:cubicBezTo>
                  <a:cubicBezTo>
                    <a:pt x="88426" y="112643"/>
                    <a:pt x="90737" y="102158"/>
                    <a:pt x="90737" y="101422"/>
                  </a:cubicBezTo>
                  <a:cubicBezTo>
                    <a:pt x="90737" y="99031"/>
                    <a:pt x="88426" y="99031"/>
                    <a:pt x="87892" y="99031"/>
                  </a:cubicBezTo>
                  <a:cubicBezTo>
                    <a:pt x="85404" y="99031"/>
                    <a:pt x="85226" y="99766"/>
                    <a:pt x="83982" y="104733"/>
                  </a:cubicBezTo>
                  <a:cubicBezTo>
                    <a:pt x="81849" y="113563"/>
                    <a:pt x="78471" y="124416"/>
                    <a:pt x="71005" y="124416"/>
                  </a:cubicBezTo>
                  <a:cubicBezTo>
                    <a:pt x="66384" y="124416"/>
                    <a:pt x="65139" y="120369"/>
                    <a:pt x="65139" y="115402"/>
                  </a:cubicBezTo>
                  <a:cubicBezTo>
                    <a:pt x="65139" y="111907"/>
                    <a:pt x="65495" y="110252"/>
                    <a:pt x="66028" y="107860"/>
                  </a:cubicBezTo>
                  <a:lnTo>
                    <a:pt x="90737" y="5585"/>
                  </a:lnTo>
                  <a:close/>
                  <a:moveTo>
                    <a:pt x="52874" y="104733"/>
                  </a:moveTo>
                  <a:cubicBezTo>
                    <a:pt x="51630" y="109884"/>
                    <a:pt x="47719" y="113563"/>
                    <a:pt x="43808" y="117058"/>
                  </a:cubicBezTo>
                  <a:cubicBezTo>
                    <a:pt x="42208" y="118529"/>
                    <a:pt x="35098" y="124416"/>
                    <a:pt x="27454" y="124416"/>
                  </a:cubicBezTo>
                  <a:cubicBezTo>
                    <a:pt x="20877" y="124416"/>
                    <a:pt x="14478" y="119633"/>
                    <a:pt x="14478" y="106573"/>
                  </a:cubicBezTo>
                  <a:cubicBezTo>
                    <a:pt x="14478" y="96823"/>
                    <a:pt x="19633" y="76589"/>
                    <a:pt x="23721" y="69231"/>
                  </a:cubicBezTo>
                  <a:cubicBezTo>
                    <a:pt x="31898" y="54515"/>
                    <a:pt x="40964" y="51756"/>
                    <a:pt x="45941" y="51756"/>
                  </a:cubicBezTo>
                  <a:cubicBezTo>
                    <a:pt x="58384" y="51756"/>
                    <a:pt x="61762" y="65736"/>
                    <a:pt x="61762" y="67759"/>
                  </a:cubicBezTo>
                  <a:cubicBezTo>
                    <a:pt x="61762" y="68495"/>
                    <a:pt x="61406" y="69783"/>
                    <a:pt x="61229" y="70335"/>
                  </a:cubicBezTo>
                  <a:lnTo>
                    <a:pt x="52874" y="104733"/>
                  </a:lnTo>
                  <a:close/>
                </a:path>
              </a:pathLst>
            </a:custGeom>
            <a:solidFill>
              <a:srgbClr val="000000"/>
            </a:solidFill>
            <a:ln w="25489"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255188DB-332A-2ED0-25F6-B4327DFAE811}"/>
                </a:ext>
              </a:extLst>
            </p:cNvPr>
            <p:cNvSpPr/>
            <p:nvPr>
              <p:custDataLst>
                <p:tags r:id="rId424"/>
              </p:custDataLst>
            </p:nvPr>
          </p:nvSpPr>
          <p:spPr>
            <a:xfrm>
              <a:off x="4674287" y="4173815"/>
              <a:ext cx="60082" cy="116807"/>
            </a:xfrm>
            <a:custGeom>
              <a:avLst/>
              <a:gdLst>
                <a:gd name="connsiteX0" fmla="*/ 36346 w 60082"/>
                <a:gd name="connsiteY0" fmla="*/ 42374 h 116807"/>
                <a:gd name="connsiteX1" fmla="*/ 54478 w 60082"/>
                <a:gd name="connsiteY1" fmla="*/ 42374 h 116807"/>
                <a:gd name="connsiteX2" fmla="*/ 60166 w 60082"/>
                <a:gd name="connsiteY2" fmla="*/ 38328 h 116807"/>
                <a:gd name="connsiteX3" fmla="*/ 54833 w 60082"/>
                <a:gd name="connsiteY3" fmla="*/ 35752 h 116807"/>
                <a:gd name="connsiteX4" fmla="*/ 37946 w 60082"/>
                <a:gd name="connsiteY4" fmla="*/ 35752 h 116807"/>
                <a:gd name="connsiteX5" fmla="*/ 44523 w 60082"/>
                <a:gd name="connsiteY5" fmla="*/ 8528 h 116807"/>
                <a:gd name="connsiteX6" fmla="*/ 45057 w 60082"/>
                <a:gd name="connsiteY6" fmla="*/ 5953 h 116807"/>
                <a:gd name="connsiteX7" fmla="*/ 39013 w 60082"/>
                <a:gd name="connsiteY7" fmla="*/ 66 h 116807"/>
                <a:gd name="connsiteX8" fmla="*/ 30658 w 60082"/>
                <a:gd name="connsiteY8" fmla="*/ 7976 h 116807"/>
                <a:gd name="connsiteX9" fmla="*/ 23903 w 60082"/>
                <a:gd name="connsiteY9" fmla="*/ 35752 h 116807"/>
                <a:gd name="connsiteX10" fmla="*/ 5772 w 60082"/>
                <a:gd name="connsiteY10" fmla="*/ 35752 h 116807"/>
                <a:gd name="connsiteX11" fmla="*/ 83 w 60082"/>
                <a:gd name="connsiteY11" fmla="*/ 39799 h 116807"/>
                <a:gd name="connsiteX12" fmla="*/ 5416 w 60082"/>
                <a:gd name="connsiteY12" fmla="*/ 42374 h 116807"/>
                <a:gd name="connsiteX13" fmla="*/ 22303 w 60082"/>
                <a:gd name="connsiteY13" fmla="*/ 42374 h 116807"/>
                <a:gd name="connsiteX14" fmla="*/ 11816 w 60082"/>
                <a:gd name="connsiteY14" fmla="*/ 85786 h 116807"/>
                <a:gd name="connsiteX15" fmla="*/ 9149 w 60082"/>
                <a:gd name="connsiteY15" fmla="*/ 99399 h 116807"/>
                <a:gd name="connsiteX16" fmla="*/ 28169 w 60082"/>
                <a:gd name="connsiteY16" fmla="*/ 116874 h 116807"/>
                <a:gd name="connsiteX17" fmla="*/ 59100 w 60082"/>
                <a:gd name="connsiteY17" fmla="*/ 88730 h 116807"/>
                <a:gd name="connsiteX18" fmla="*/ 56255 w 60082"/>
                <a:gd name="connsiteY18" fmla="*/ 86338 h 116807"/>
                <a:gd name="connsiteX19" fmla="*/ 52522 w 60082"/>
                <a:gd name="connsiteY19" fmla="*/ 89833 h 116807"/>
                <a:gd name="connsiteX20" fmla="*/ 28703 w 60082"/>
                <a:gd name="connsiteY20" fmla="*/ 111723 h 116807"/>
                <a:gd name="connsiteX21" fmla="*/ 22481 w 60082"/>
                <a:gd name="connsiteY21" fmla="*/ 102710 h 116807"/>
                <a:gd name="connsiteX22" fmla="*/ 23548 w 60082"/>
                <a:gd name="connsiteY22" fmla="*/ 95168 h 116807"/>
                <a:gd name="connsiteX23" fmla="*/ 36346 w 60082"/>
                <a:gd name="connsiteY23" fmla="*/ 42374 h 11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082" h="116807">
                  <a:moveTo>
                    <a:pt x="36346" y="42374"/>
                  </a:moveTo>
                  <a:lnTo>
                    <a:pt x="54478" y="42374"/>
                  </a:lnTo>
                  <a:cubicBezTo>
                    <a:pt x="57855" y="42374"/>
                    <a:pt x="60166" y="42374"/>
                    <a:pt x="60166" y="38328"/>
                  </a:cubicBezTo>
                  <a:cubicBezTo>
                    <a:pt x="60166" y="35752"/>
                    <a:pt x="57855" y="35752"/>
                    <a:pt x="54833" y="35752"/>
                  </a:cubicBezTo>
                  <a:lnTo>
                    <a:pt x="37946" y="35752"/>
                  </a:lnTo>
                  <a:lnTo>
                    <a:pt x="44523" y="8528"/>
                  </a:lnTo>
                  <a:cubicBezTo>
                    <a:pt x="44701" y="7608"/>
                    <a:pt x="45057" y="6688"/>
                    <a:pt x="45057" y="5953"/>
                  </a:cubicBezTo>
                  <a:cubicBezTo>
                    <a:pt x="45057" y="2642"/>
                    <a:pt x="42568" y="66"/>
                    <a:pt x="39013" y="66"/>
                  </a:cubicBezTo>
                  <a:cubicBezTo>
                    <a:pt x="34569" y="66"/>
                    <a:pt x="31902" y="3193"/>
                    <a:pt x="30658" y="7976"/>
                  </a:cubicBezTo>
                  <a:cubicBezTo>
                    <a:pt x="29414" y="12575"/>
                    <a:pt x="31725" y="3745"/>
                    <a:pt x="23903" y="35752"/>
                  </a:cubicBezTo>
                  <a:lnTo>
                    <a:pt x="5772" y="35752"/>
                  </a:lnTo>
                  <a:cubicBezTo>
                    <a:pt x="2394" y="35752"/>
                    <a:pt x="83" y="35752"/>
                    <a:pt x="83" y="39799"/>
                  </a:cubicBezTo>
                  <a:cubicBezTo>
                    <a:pt x="83" y="42374"/>
                    <a:pt x="2217" y="42374"/>
                    <a:pt x="5416" y="42374"/>
                  </a:cubicBezTo>
                  <a:lnTo>
                    <a:pt x="22303" y="42374"/>
                  </a:lnTo>
                  <a:lnTo>
                    <a:pt x="11816" y="85786"/>
                  </a:lnTo>
                  <a:cubicBezTo>
                    <a:pt x="10749" y="90385"/>
                    <a:pt x="9149" y="97007"/>
                    <a:pt x="9149" y="99399"/>
                  </a:cubicBezTo>
                  <a:cubicBezTo>
                    <a:pt x="9149" y="110252"/>
                    <a:pt x="18037" y="116874"/>
                    <a:pt x="28169" y="116874"/>
                  </a:cubicBezTo>
                  <a:cubicBezTo>
                    <a:pt x="47901" y="116874"/>
                    <a:pt x="59100" y="91121"/>
                    <a:pt x="59100" y="88730"/>
                  </a:cubicBezTo>
                  <a:cubicBezTo>
                    <a:pt x="59100" y="86338"/>
                    <a:pt x="56789" y="86338"/>
                    <a:pt x="56255" y="86338"/>
                  </a:cubicBezTo>
                  <a:cubicBezTo>
                    <a:pt x="54122" y="86338"/>
                    <a:pt x="53945" y="86706"/>
                    <a:pt x="52522" y="89833"/>
                  </a:cubicBezTo>
                  <a:cubicBezTo>
                    <a:pt x="47545" y="101422"/>
                    <a:pt x="38479" y="111723"/>
                    <a:pt x="28703" y="111723"/>
                  </a:cubicBezTo>
                  <a:cubicBezTo>
                    <a:pt x="24970" y="111723"/>
                    <a:pt x="22481" y="109332"/>
                    <a:pt x="22481" y="102710"/>
                  </a:cubicBezTo>
                  <a:cubicBezTo>
                    <a:pt x="22481" y="100870"/>
                    <a:pt x="23192" y="97007"/>
                    <a:pt x="23548" y="95168"/>
                  </a:cubicBezTo>
                  <a:lnTo>
                    <a:pt x="36346" y="42374"/>
                  </a:lnTo>
                  <a:close/>
                </a:path>
              </a:pathLst>
            </a:custGeom>
            <a:solidFill>
              <a:srgbClr val="000000"/>
            </a:solidFill>
            <a:ln w="25489"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ACB784C5-E7E9-8089-C103-5BF27DA8498D}"/>
                </a:ext>
              </a:extLst>
            </p:cNvPr>
            <p:cNvSpPr/>
            <p:nvPr>
              <p:custDataLst>
                <p:tags r:id="rId425"/>
              </p:custDataLst>
            </p:nvPr>
          </p:nvSpPr>
          <p:spPr>
            <a:xfrm>
              <a:off x="4893793" y="4071240"/>
              <a:ext cx="169379" cy="112208"/>
            </a:xfrm>
            <a:custGeom>
              <a:avLst/>
              <a:gdLst>
                <a:gd name="connsiteX0" fmla="*/ 169471 w 169379"/>
                <a:gd name="connsiteY0" fmla="*/ 8209 h 112208"/>
                <a:gd name="connsiteX1" fmla="*/ 165916 w 169379"/>
                <a:gd name="connsiteY1" fmla="*/ 326 h 112208"/>
                <a:gd name="connsiteX2" fmla="*/ 162361 w 169379"/>
                <a:gd name="connsiteY2" fmla="*/ 7421 h 112208"/>
                <a:gd name="connsiteX3" fmla="*/ 127063 w 169379"/>
                <a:gd name="connsiteY3" fmla="*/ 36327 h 112208"/>
                <a:gd name="connsiteX4" fmla="*/ 86432 w 169379"/>
                <a:gd name="connsiteY4" fmla="*/ 18983 h 112208"/>
                <a:gd name="connsiteX5" fmla="*/ 42500 w 169379"/>
                <a:gd name="connsiteY5" fmla="*/ 63 h 112208"/>
                <a:gd name="connsiteX6" fmla="*/ 92 w 169379"/>
                <a:gd name="connsiteY6" fmla="*/ 42897 h 112208"/>
                <a:gd name="connsiteX7" fmla="*/ 3647 w 169379"/>
                <a:gd name="connsiteY7" fmla="*/ 50780 h 112208"/>
                <a:gd name="connsiteX8" fmla="*/ 7202 w 169379"/>
                <a:gd name="connsiteY8" fmla="*/ 44736 h 112208"/>
                <a:gd name="connsiteX9" fmla="*/ 42500 w 169379"/>
                <a:gd name="connsiteY9" fmla="*/ 14779 h 112208"/>
                <a:gd name="connsiteX10" fmla="*/ 83131 w 169379"/>
                <a:gd name="connsiteY10" fmla="*/ 32122 h 112208"/>
                <a:gd name="connsiteX11" fmla="*/ 127063 w 169379"/>
                <a:gd name="connsiteY11" fmla="*/ 51043 h 112208"/>
                <a:gd name="connsiteX12" fmla="*/ 169471 w 169379"/>
                <a:gd name="connsiteY12" fmla="*/ 8209 h 112208"/>
                <a:gd name="connsiteX13" fmla="*/ 169471 w 169379"/>
                <a:gd name="connsiteY13" fmla="*/ 69701 h 112208"/>
                <a:gd name="connsiteX14" fmla="*/ 165916 w 169379"/>
                <a:gd name="connsiteY14" fmla="*/ 61554 h 112208"/>
                <a:gd name="connsiteX15" fmla="*/ 162361 w 169379"/>
                <a:gd name="connsiteY15" fmla="*/ 68649 h 112208"/>
                <a:gd name="connsiteX16" fmla="*/ 127063 w 169379"/>
                <a:gd name="connsiteY16" fmla="*/ 97556 h 112208"/>
                <a:gd name="connsiteX17" fmla="*/ 86432 w 169379"/>
                <a:gd name="connsiteY17" fmla="*/ 80212 h 112208"/>
                <a:gd name="connsiteX18" fmla="*/ 42500 w 169379"/>
                <a:gd name="connsiteY18" fmla="*/ 61291 h 112208"/>
                <a:gd name="connsiteX19" fmla="*/ 92 w 169379"/>
                <a:gd name="connsiteY19" fmla="*/ 104125 h 112208"/>
                <a:gd name="connsiteX20" fmla="*/ 3647 w 169379"/>
                <a:gd name="connsiteY20" fmla="*/ 112009 h 112208"/>
                <a:gd name="connsiteX21" fmla="*/ 7202 w 169379"/>
                <a:gd name="connsiteY21" fmla="*/ 105965 h 112208"/>
                <a:gd name="connsiteX22" fmla="*/ 42500 w 169379"/>
                <a:gd name="connsiteY22" fmla="*/ 76007 h 112208"/>
                <a:gd name="connsiteX23" fmla="*/ 83131 w 169379"/>
                <a:gd name="connsiteY23" fmla="*/ 93351 h 112208"/>
                <a:gd name="connsiteX24" fmla="*/ 127063 w 169379"/>
                <a:gd name="connsiteY24" fmla="*/ 112272 h 112208"/>
                <a:gd name="connsiteX25" fmla="*/ 169471 w 169379"/>
                <a:gd name="connsiteY25" fmla="*/ 69701 h 11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9379" h="112208">
                  <a:moveTo>
                    <a:pt x="169471" y="8209"/>
                  </a:moveTo>
                  <a:cubicBezTo>
                    <a:pt x="169471" y="2691"/>
                    <a:pt x="167694" y="326"/>
                    <a:pt x="165916" y="326"/>
                  </a:cubicBezTo>
                  <a:cubicBezTo>
                    <a:pt x="164900" y="326"/>
                    <a:pt x="162615" y="1377"/>
                    <a:pt x="162361" y="7421"/>
                  </a:cubicBezTo>
                  <a:cubicBezTo>
                    <a:pt x="161345" y="25553"/>
                    <a:pt x="143569" y="36327"/>
                    <a:pt x="127063" y="36327"/>
                  </a:cubicBezTo>
                  <a:cubicBezTo>
                    <a:pt x="112334" y="36327"/>
                    <a:pt x="99637" y="28181"/>
                    <a:pt x="86432" y="18983"/>
                  </a:cubicBezTo>
                  <a:cubicBezTo>
                    <a:pt x="72719" y="9523"/>
                    <a:pt x="59006" y="63"/>
                    <a:pt x="42500" y="63"/>
                  </a:cubicBezTo>
                  <a:cubicBezTo>
                    <a:pt x="18884" y="63"/>
                    <a:pt x="92" y="18721"/>
                    <a:pt x="92" y="42897"/>
                  </a:cubicBezTo>
                  <a:cubicBezTo>
                    <a:pt x="92" y="48678"/>
                    <a:pt x="2123" y="50780"/>
                    <a:pt x="3647" y="50780"/>
                  </a:cubicBezTo>
                  <a:cubicBezTo>
                    <a:pt x="6186" y="50780"/>
                    <a:pt x="7202" y="45787"/>
                    <a:pt x="7202" y="44736"/>
                  </a:cubicBezTo>
                  <a:cubicBezTo>
                    <a:pt x="8472" y="22662"/>
                    <a:pt x="29295" y="14779"/>
                    <a:pt x="42500" y="14779"/>
                  </a:cubicBezTo>
                  <a:cubicBezTo>
                    <a:pt x="57229" y="14779"/>
                    <a:pt x="69926" y="22925"/>
                    <a:pt x="83131" y="32122"/>
                  </a:cubicBezTo>
                  <a:cubicBezTo>
                    <a:pt x="96844" y="41583"/>
                    <a:pt x="110557" y="51043"/>
                    <a:pt x="127063" y="51043"/>
                  </a:cubicBezTo>
                  <a:cubicBezTo>
                    <a:pt x="150679" y="51043"/>
                    <a:pt x="169471" y="32385"/>
                    <a:pt x="169471" y="8209"/>
                  </a:cubicBezTo>
                  <a:close/>
                  <a:moveTo>
                    <a:pt x="169471" y="69701"/>
                  </a:moveTo>
                  <a:cubicBezTo>
                    <a:pt x="169471" y="62080"/>
                    <a:pt x="166424" y="61554"/>
                    <a:pt x="165916" y="61554"/>
                  </a:cubicBezTo>
                  <a:cubicBezTo>
                    <a:pt x="164900" y="61554"/>
                    <a:pt x="162615" y="62868"/>
                    <a:pt x="162361" y="68649"/>
                  </a:cubicBezTo>
                  <a:cubicBezTo>
                    <a:pt x="161345" y="86782"/>
                    <a:pt x="143569" y="97556"/>
                    <a:pt x="127063" y="97556"/>
                  </a:cubicBezTo>
                  <a:cubicBezTo>
                    <a:pt x="112334" y="97556"/>
                    <a:pt x="99637" y="89409"/>
                    <a:pt x="86432" y="80212"/>
                  </a:cubicBezTo>
                  <a:cubicBezTo>
                    <a:pt x="72719" y="70752"/>
                    <a:pt x="59006" y="61291"/>
                    <a:pt x="42500" y="61291"/>
                  </a:cubicBezTo>
                  <a:cubicBezTo>
                    <a:pt x="18884" y="61291"/>
                    <a:pt x="92" y="79949"/>
                    <a:pt x="92" y="104125"/>
                  </a:cubicBezTo>
                  <a:cubicBezTo>
                    <a:pt x="92" y="109906"/>
                    <a:pt x="2123" y="112009"/>
                    <a:pt x="3647" y="112009"/>
                  </a:cubicBezTo>
                  <a:cubicBezTo>
                    <a:pt x="6186" y="112009"/>
                    <a:pt x="7202" y="107016"/>
                    <a:pt x="7202" y="105965"/>
                  </a:cubicBezTo>
                  <a:cubicBezTo>
                    <a:pt x="8472" y="83891"/>
                    <a:pt x="29295" y="76007"/>
                    <a:pt x="42500" y="76007"/>
                  </a:cubicBezTo>
                  <a:cubicBezTo>
                    <a:pt x="57229" y="76007"/>
                    <a:pt x="69926" y="84154"/>
                    <a:pt x="83131" y="93351"/>
                  </a:cubicBezTo>
                  <a:cubicBezTo>
                    <a:pt x="96844" y="102811"/>
                    <a:pt x="110557" y="112272"/>
                    <a:pt x="127063" y="112272"/>
                  </a:cubicBezTo>
                  <a:cubicBezTo>
                    <a:pt x="151187" y="112272"/>
                    <a:pt x="169471" y="92826"/>
                    <a:pt x="169471" y="69701"/>
                  </a:cubicBezTo>
                  <a:close/>
                </a:path>
              </a:pathLst>
            </a:custGeom>
            <a:solidFill>
              <a:srgbClr val="000000"/>
            </a:solidFill>
            <a:ln w="25489"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53B3DD95-0B06-2E28-E041-EEBBC4A2A06A}"/>
                </a:ext>
              </a:extLst>
            </p:cNvPr>
            <p:cNvSpPr/>
            <p:nvPr>
              <p:custDataLst>
                <p:tags r:id="rId426"/>
              </p:custDataLst>
            </p:nvPr>
          </p:nvSpPr>
          <p:spPr>
            <a:xfrm>
              <a:off x="5185992" y="3946366"/>
              <a:ext cx="132786" cy="124349"/>
            </a:xfrm>
            <a:custGeom>
              <a:avLst/>
              <a:gdLst>
                <a:gd name="connsiteX0" fmla="*/ 78851 w 132786"/>
                <a:gd name="connsiteY0" fmla="*/ 13118 h 124349"/>
                <a:gd name="connsiteX1" fmla="*/ 84361 w 132786"/>
                <a:gd name="connsiteY1" fmla="*/ 6864 h 124349"/>
                <a:gd name="connsiteX2" fmla="*/ 95027 w 132786"/>
                <a:gd name="connsiteY2" fmla="*/ 6680 h 124349"/>
                <a:gd name="connsiteX3" fmla="*/ 114936 w 132786"/>
                <a:gd name="connsiteY3" fmla="*/ 8152 h 124349"/>
                <a:gd name="connsiteX4" fmla="*/ 123291 w 132786"/>
                <a:gd name="connsiteY4" fmla="*/ 22684 h 124349"/>
                <a:gd name="connsiteX5" fmla="*/ 122047 w 132786"/>
                <a:gd name="connsiteY5" fmla="*/ 37584 h 124349"/>
                <a:gd name="connsiteX6" fmla="*/ 121691 w 132786"/>
                <a:gd name="connsiteY6" fmla="*/ 39607 h 124349"/>
                <a:gd name="connsiteX7" fmla="*/ 124713 w 132786"/>
                <a:gd name="connsiteY7" fmla="*/ 42366 h 124349"/>
                <a:gd name="connsiteX8" fmla="*/ 128090 w 132786"/>
                <a:gd name="connsiteY8" fmla="*/ 37768 h 124349"/>
                <a:gd name="connsiteX9" fmla="*/ 132890 w 132786"/>
                <a:gd name="connsiteY9" fmla="*/ 2633 h 124349"/>
                <a:gd name="connsiteX10" fmla="*/ 127557 w 132786"/>
                <a:gd name="connsiteY10" fmla="*/ 58 h 124349"/>
                <a:gd name="connsiteX11" fmla="*/ 18235 w 132786"/>
                <a:gd name="connsiteY11" fmla="*/ 58 h 124349"/>
                <a:gd name="connsiteX12" fmla="*/ 12191 w 132786"/>
                <a:gd name="connsiteY12" fmla="*/ 3921 h 124349"/>
                <a:gd name="connsiteX13" fmla="*/ 992 w 132786"/>
                <a:gd name="connsiteY13" fmla="*/ 36480 h 124349"/>
                <a:gd name="connsiteX14" fmla="*/ 104 w 132786"/>
                <a:gd name="connsiteY14" fmla="*/ 39791 h 124349"/>
                <a:gd name="connsiteX15" fmla="*/ 3125 w 132786"/>
                <a:gd name="connsiteY15" fmla="*/ 42366 h 124349"/>
                <a:gd name="connsiteX16" fmla="*/ 6858 w 132786"/>
                <a:gd name="connsiteY16" fmla="*/ 37951 h 124349"/>
                <a:gd name="connsiteX17" fmla="*/ 50054 w 132786"/>
                <a:gd name="connsiteY17" fmla="*/ 6680 h 124349"/>
                <a:gd name="connsiteX18" fmla="*/ 57520 w 132786"/>
                <a:gd name="connsiteY18" fmla="*/ 6680 h 124349"/>
                <a:gd name="connsiteX19" fmla="*/ 63030 w 132786"/>
                <a:gd name="connsiteY19" fmla="*/ 8520 h 124349"/>
                <a:gd name="connsiteX20" fmla="*/ 62319 w 132786"/>
                <a:gd name="connsiteY20" fmla="*/ 12383 h 124349"/>
                <a:gd name="connsiteX21" fmla="*/ 38855 w 132786"/>
                <a:gd name="connsiteY21" fmla="*/ 109140 h 124349"/>
                <a:gd name="connsiteX22" fmla="*/ 18057 w 132786"/>
                <a:gd name="connsiteY22" fmla="*/ 117785 h 124349"/>
                <a:gd name="connsiteX23" fmla="*/ 10058 w 132786"/>
                <a:gd name="connsiteY23" fmla="*/ 121832 h 124349"/>
                <a:gd name="connsiteX24" fmla="*/ 13080 w 132786"/>
                <a:gd name="connsiteY24" fmla="*/ 124407 h 124349"/>
                <a:gd name="connsiteX25" fmla="*/ 28367 w 132786"/>
                <a:gd name="connsiteY25" fmla="*/ 123855 h 124349"/>
                <a:gd name="connsiteX26" fmla="*/ 43655 w 132786"/>
                <a:gd name="connsiteY26" fmla="*/ 123672 h 124349"/>
                <a:gd name="connsiteX27" fmla="*/ 59653 w 132786"/>
                <a:gd name="connsiteY27" fmla="*/ 123855 h 124349"/>
                <a:gd name="connsiteX28" fmla="*/ 74585 w 132786"/>
                <a:gd name="connsiteY28" fmla="*/ 124407 h 124349"/>
                <a:gd name="connsiteX29" fmla="*/ 78673 w 132786"/>
                <a:gd name="connsiteY29" fmla="*/ 120360 h 124349"/>
                <a:gd name="connsiteX30" fmla="*/ 71385 w 132786"/>
                <a:gd name="connsiteY30" fmla="*/ 117785 h 124349"/>
                <a:gd name="connsiteX31" fmla="*/ 61075 w 132786"/>
                <a:gd name="connsiteY31" fmla="*/ 117417 h 124349"/>
                <a:gd name="connsiteX32" fmla="*/ 54676 w 132786"/>
                <a:gd name="connsiteY32" fmla="*/ 113922 h 124349"/>
                <a:gd name="connsiteX33" fmla="*/ 55387 w 132786"/>
                <a:gd name="connsiteY33" fmla="*/ 109691 h 124349"/>
                <a:gd name="connsiteX34" fmla="*/ 78851 w 132786"/>
                <a:gd name="connsiteY34" fmla="*/ 13118 h 1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786" h="124349">
                  <a:moveTo>
                    <a:pt x="78851" y="13118"/>
                  </a:moveTo>
                  <a:cubicBezTo>
                    <a:pt x="80095" y="7784"/>
                    <a:pt x="80451" y="7232"/>
                    <a:pt x="84361" y="6864"/>
                  </a:cubicBezTo>
                  <a:cubicBezTo>
                    <a:pt x="85250" y="6680"/>
                    <a:pt x="91472" y="6680"/>
                    <a:pt x="95027" y="6680"/>
                  </a:cubicBezTo>
                  <a:cubicBezTo>
                    <a:pt x="105870" y="6680"/>
                    <a:pt x="110492" y="6680"/>
                    <a:pt x="114936" y="8152"/>
                  </a:cubicBezTo>
                  <a:cubicBezTo>
                    <a:pt x="122935" y="10727"/>
                    <a:pt x="123291" y="16062"/>
                    <a:pt x="123291" y="22684"/>
                  </a:cubicBezTo>
                  <a:cubicBezTo>
                    <a:pt x="123291" y="25627"/>
                    <a:pt x="123291" y="28018"/>
                    <a:pt x="122047" y="37584"/>
                  </a:cubicBezTo>
                  <a:lnTo>
                    <a:pt x="121691" y="39607"/>
                  </a:lnTo>
                  <a:cubicBezTo>
                    <a:pt x="121691" y="41446"/>
                    <a:pt x="122935" y="42366"/>
                    <a:pt x="124713" y="42366"/>
                  </a:cubicBezTo>
                  <a:cubicBezTo>
                    <a:pt x="127379" y="42366"/>
                    <a:pt x="127735" y="40711"/>
                    <a:pt x="128090" y="37768"/>
                  </a:cubicBezTo>
                  <a:lnTo>
                    <a:pt x="132890" y="2633"/>
                  </a:lnTo>
                  <a:cubicBezTo>
                    <a:pt x="132890" y="58"/>
                    <a:pt x="130757" y="58"/>
                    <a:pt x="127557" y="58"/>
                  </a:cubicBezTo>
                  <a:lnTo>
                    <a:pt x="18235" y="58"/>
                  </a:lnTo>
                  <a:cubicBezTo>
                    <a:pt x="13791" y="58"/>
                    <a:pt x="13435" y="58"/>
                    <a:pt x="12191" y="3921"/>
                  </a:cubicBezTo>
                  <a:lnTo>
                    <a:pt x="992" y="36480"/>
                  </a:lnTo>
                  <a:cubicBezTo>
                    <a:pt x="815" y="37216"/>
                    <a:pt x="104" y="38871"/>
                    <a:pt x="104" y="39791"/>
                  </a:cubicBezTo>
                  <a:cubicBezTo>
                    <a:pt x="104" y="40527"/>
                    <a:pt x="459" y="42366"/>
                    <a:pt x="3125" y="42366"/>
                  </a:cubicBezTo>
                  <a:cubicBezTo>
                    <a:pt x="5436" y="42366"/>
                    <a:pt x="5792" y="41446"/>
                    <a:pt x="6858" y="37951"/>
                  </a:cubicBezTo>
                  <a:cubicBezTo>
                    <a:pt x="17168" y="8520"/>
                    <a:pt x="23034" y="6680"/>
                    <a:pt x="50054" y="6680"/>
                  </a:cubicBezTo>
                  <a:lnTo>
                    <a:pt x="57520" y="6680"/>
                  </a:lnTo>
                  <a:cubicBezTo>
                    <a:pt x="62853" y="6680"/>
                    <a:pt x="63030" y="6864"/>
                    <a:pt x="63030" y="8520"/>
                  </a:cubicBezTo>
                  <a:cubicBezTo>
                    <a:pt x="63030" y="8704"/>
                    <a:pt x="63030" y="9623"/>
                    <a:pt x="62319" y="12383"/>
                  </a:cubicBezTo>
                  <a:lnTo>
                    <a:pt x="38855" y="109140"/>
                  </a:lnTo>
                  <a:cubicBezTo>
                    <a:pt x="37255" y="115946"/>
                    <a:pt x="36722" y="117785"/>
                    <a:pt x="18057" y="117785"/>
                  </a:cubicBezTo>
                  <a:cubicBezTo>
                    <a:pt x="11658" y="117785"/>
                    <a:pt x="10058" y="117785"/>
                    <a:pt x="10058" y="121832"/>
                  </a:cubicBezTo>
                  <a:cubicBezTo>
                    <a:pt x="10058" y="122384"/>
                    <a:pt x="10414" y="124407"/>
                    <a:pt x="13080" y="124407"/>
                  </a:cubicBezTo>
                  <a:cubicBezTo>
                    <a:pt x="18057" y="124407"/>
                    <a:pt x="23390" y="123855"/>
                    <a:pt x="28367" y="123855"/>
                  </a:cubicBezTo>
                  <a:cubicBezTo>
                    <a:pt x="33345" y="123855"/>
                    <a:pt x="38677" y="123672"/>
                    <a:pt x="43655" y="123672"/>
                  </a:cubicBezTo>
                  <a:cubicBezTo>
                    <a:pt x="48632" y="123672"/>
                    <a:pt x="54676" y="123672"/>
                    <a:pt x="59653" y="123855"/>
                  </a:cubicBezTo>
                  <a:cubicBezTo>
                    <a:pt x="64452" y="124039"/>
                    <a:pt x="69785" y="124407"/>
                    <a:pt x="74585" y="124407"/>
                  </a:cubicBezTo>
                  <a:cubicBezTo>
                    <a:pt x="76007" y="124407"/>
                    <a:pt x="78673" y="124407"/>
                    <a:pt x="78673" y="120360"/>
                  </a:cubicBezTo>
                  <a:cubicBezTo>
                    <a:pt x="78673" y="117785"/>
                    <a:pt x="76896" y="117785"/>
                    <a:pt x="71385" y="117785"/>
                  </a:cubicBezTo>
                  <a:cubicBezTo>
                    <a:pt x="68008" y="117785"/>
                    <a:pt x="64452" y="117601"/>
                    <a:pt x="61075" y="117417"/>
                  </a:cubicBezTo>
                  <a:cubicBezTo>
                    <a:pt x="55031" y="116865"/>
                    <a:pt x="54676" y="116130"/>
                    <a:pt x="54676" y="113922"/>
                  </a:cubicBezTo>
                  <a:cubicBezTo>
                    <a:pt x="54676" y="112635"/>
                    <a:pt x="54676" y="112267"/>
                    <a:pt x="55387" y="109691"/>
                  </a:cubicBezTo>
                  <a:lnTo>
                    <a:pt x="78851" y="13118"/>
                  </a:lnTo>
                  <a:close/>
                </a:path>
              </a:pathLst>
            </a:custGeom>
            <a:solidFill>
              <a:srgbClr val="000000"/>
            </a:solidFill>
            <a:ln w="25489"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27574423-0076-F6CB-70C3-B827FA1B9D2E}"/>
                </a:ext>
              </a:extLst>
            </p:cNvPr>
            <p:cNvSpPr/>
            <p:nvPr>
              <p:custDataLst>
                <p:tags r:id="rId427"/>
              </p:custDataLst>
            </p:nvPr>
          </p:nvSpPr>
          <p:spPr>
            <a:xfrm>
              <a:off x="5349802" y="3932754"/>
              <a:ext cx="27374" cy="183948"/>
            </a:xfrm>
            <a:custGeom>
              <a:avLst/>
              <a:gdLst>
                <a:gd name="connsiteX0" fmla="*/ 27484 w 27374"/>
                <a:gd name="connsiteY0" fmla="*/ 184007 h 183948"/>
                <a:gd name="connsiteX1" fmla="*/ 27484 w 27374"/>
                <a:gd name="connsiteY1" fmla="*/ 174993 h 183948"/>
                <a:gd name="connsiteX2" fmla="*/ 8820 w 27374"/>
                <a:gd name="connsiteY2" fmla="*/ 174993 h 183948"/>
                <a:gd name="connsiteX3" fmla="*/ 8820 w 27374"/>
                <a:gd name="connsiteY3" fmla="*/ 9072 h 183948"/>
                <a:gd name="connsiteX4" fmla="*/ 27484 w 27374"/>
                <a:gd name="connsiteY4" fmla="*/ 9072 h 183948"/>
                <a:gd name="connsiteX5" fmla="*/ 27484 w 27374"/>
                <a:gd name="connsiteY5" fmla="*/ 58 h 183948"/>
                <a:gd name="connsiteX6" fmla="*/ 109 w 27374"/>
                <a:gd name="connsiteY6" fmla="*/ 58 h 183948"/>
                <a:gd name="connsiteX7" fmla="*/ 109 w 27374"/>
                <a:gd name="connsiteY7" fmla="*/ 184007 h 183948"/>
                <a:gd name="connsiteX8" fmla="*/ 27484 w 27374"/>
                <a:gd name="connsiteY8" fmla="*/ 184007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484" y="184007"/>
                  </a:moveTo>
                  <a:lnTo>
                    <a:pt x="27484" y="174993"/>
                  </a:lnTo>
                  <a:lnTo>
                    <a:pt x="8820" y="174993"/>
                  </a:lnTo>
                  <a:lnTo>
                    <a:pt x="8820" y="9072"/>
                  </a:lnTo>
                  <a:lnTo>
                    <a:pt x="27484" y="9072"/>
                  </a:lnTo>
                  <a:lnTo>
                    <a:pt x="27484" y="58"/>
                  </a:lnTo>
                  <a:lnTo>
                    <a:pt x="109" y="58"/>
                  </a:lnTo>
                  <a:lnTo>
                    <a:pt x="109" y="184007"/>
                  </a:lnTo>
                  <a:lnTo>
                    <a:pt x="27484" y="184007"/>
                  </a:lnTo>
                  <a:close/>
                </a:path>
              </a:pathLst>
            </a:custGeom>
            <a:solidFill>
              <a:srgbClr val="000000"/>
            </a:solidFill>
            <a:ln w="25489"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99C23C89-5B90-0F8D-327C-85170FA3D520}"/>
                </a:ext>
              </a:extLst>
            </p:cNvPr>
            <p:cNvSpPr/>
            <p:nvPr>
              <p:custDataLst>
                <p:tags r:id="rId428"/>
              </p:custDataLst>
            </p:nvPr>
          </p:nvSpPr>
          <p:spPr>
            <a:xfrm>
              <a:off x="5396448" y="3943055"/>
              <a:ext cx="87457" cy="129499"/>
            </a:xfrm>
            <a:custGeom>
              <a:avLst/>
              <a:gdLst>
                <a:gd name="connsiteX0" fmla="*/ 42418 w 87457"/>
                <a:gd name="connsiteY0" fmla="*/ 5577 h 129499"/>
                <a:gd name="connsiteX1" fmla="*/ 43129 w 87457"/>
                <a:gd name="connsiteY1" fmla="*/ 2633 h 129499"/>
                <a:gd name="connsiteX2" fmla="*/ 40285 w 87457"/>
                <a:gd name="connsiteY2" fmla="*/ 58 h 129499"/>
                <a:gd name="connsiteX3" fmla="*/ 17532 w 87457"/>
                <a:gd name="connsiteY3" fmla="*/ 1898 h 129499"/>
                <a:gd name="connsiteX4" fmla="*/ 13621 w 87457"/>
                <a:gd name="connsiteY4" fmla="*/ 6128 h 129499"/>
                <a:gd name="connsiteX5" fmla="*/ 18243 w 87457"/>
                <a:gd name="connsiteY5" fmla="*/ 8704 h 129499"/>
                <a:gd name="connsiteX6" fmla="*/ 26775 w 87457"/>
                <a:gd name="connsiteY6" fmla="*/ 11463 h 129499"/>
                <a:gd name="connsiteX7" fmla="*/ 26064 w 87457"/>
                <a:gd name="connsiteY7" fmla="*/ 15510 h 129499"/>
                <a:gd name="connsiteX8" fmla="*/ 1000 w 87457"/>
                <a:gd name="connsiteY8" fmla="*/ 119625 h 129499"/>
                <a:gd name="connsiteX9" fmla="*/ 112 w 87457"/>
                <a:gd name="connsiteY9" fmla="*/ 123672 h 129499"/>
                <a:gd name="connsiteX10" fmla="*/ 6155 w 87457"/>
                <a:gd name="connsiteY10" fmla="*/ 129558 h 129499"/>
                <a:gd name="connsiteX11" fmla="*/ 14332 w 87457"/>
                <a:gd name="connsiteY11" fmla="*/ 121832 h 129499"/>
                <a:gd name="connsiteX12" fmla="*/ 23043 w 87457"/>
                <a:gd name="connsiteY12" fmla="*/ 86146 h 129499"/>
                <a:gd name="connsiteX13" fmla="*/ 45796 w 87457"/>
                <a:gd name="connsiteY13" fmla="*/ 101230 h 129499"/>
                <a:gd name="connsiteX14" fmla="*/ 45440 w 87457"/>
                <a:gd name="connsiteY14" fmla="*/ 104909 h 129499"/>
                <a:gd name="connsiteX15" fmla="*/ 44729 w 87457"/>
                <a:gd name="connsiteY15" fmla="*/ 110611 h 129499"/>
                <a:gd name="connsiteX16" fmla="*/ 63572 w 87457"/>
                <a:gd name="connsiteY16" fmla="*/ 129558 h 129499"/>
                <a:gd name="connsiteX17" fmla="*/ 86147 w 87457"/>
                <a:gd name="connsiteY17" fmla="*/ 101414 h 129499"/>
                <a:gd name="connsiteX18" fmla="*/ 83303 w 87457"/>
                <a:gd name="connsiteY18" fmla="*/ 99022 h 129499"/>
                <a:gd name="connsiteX19" fmla="*/ 79748 w 87457"/>
                <a:gd name="connsiteY19" fmla="*/ 103437 h 129499"/>
                <a:gd name="connsiteX20" fmla="*/ 64105 w 87457"/>
                <a:gd name="connsiteY20" fmla="*/ 124407 h 129499"/>
                <a:gd name="connsiteX21" fmla="*/ 57883 w 87457"/>
                <a:gd name="connsiteY21" fmla="*/ 114842 h 129499"/>
                <a:gd name="connsiteX22" fmla="*/ 58950 w 87457"/>
                <a:gd name="connsiteY22" fmla="*/ 106564 h 129499"/>
                <a:gd name="connsiteX23" fmla="*/ 59839 w 87457"/>
                <a:gd name="connsiteY23" fmla="*/ 100862 h 129499"/>
                <a:gd name="connsiteX24" fmla="*/ 31042 w 87457"/>
                <a:gd name="connsiteY24" fmla="*/ 81363 h 129499"/>
                <a:gd name="connsiteX25" fmla="*/ 45796 w 87457"/>
                <a:gd name="connsiteY25" fmla="*/ 69223 h 129499"/>
                <a:gd name="connsiteX26" fmla="*/ 73704 w 87457"/>
                <a:gd name="connsiteY26" fmla="*/ 51748 h 129499"/>
                <a:gd name="connsiteX27" fmla="*/ 79570 w 87457"/>
                <a:gd name="connsiteY27" fmla="*/ 54139 h 129499"/>
                <a:gd name="connsiteX28" fmla="*/ 70327 w 87457"/>
                <a:gd name="connsiteY28" fmla="*/ 64440 h 129499"/>
                <a:gd name="connsiteX29" fmla="*/ 77437 w 87457"/>
                <a:gd name="connsiteY29" fmla="*/ 71246 h 129499"/>
                <a:gd name="connsiteX30" fmla="*/ 87569 w 87457"/>
                <a:gd name="connsiteY30" fmla="*/ 59473 h 129499"/>
                <a:gd name="connsiteX31" fmla="*/ 73882 w 87457"/>
                <a:gd name="connsiteY31" fmla="*/ 46597 h 129499"/>
                <a:gd name="connsiteX32" fmla="*/ 45440 w 87457"/>
                <a:gd name="connsiteY32" fmla="*/ 62785 h 129499"/>
                <a:gd name="connsiteX33" fmla="*/ 24820 w 87457"/>
                <a:gd name="connsiteY33" fmla="*/ 78972 h 129499"/>
                <a:gd name="connsiteX34" fmla="*/ 42418 w 87457"/>
                <a:gd name="connsiteY34" fmla="*/ 5577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57" h="129499">
                  <a:moveTo>
                    <a:pt x="42418" y="5577"/>
                  </a:moveTo>
                  <a:cubicBezTo>
                    <a:pt x="42596" y="5209"/>
                    <a:pt x="43129" y="2817"/>
                    <a:pt x="43129" y="2633"/>
                  </a:cubicBezTo>
                  <a:cubicBezTo>
                    <a:pt x="43129" y="1714"/>
                    <a:pt x="42418" y="58"/>
                    <a:pt x="40285" y="58"/>
                  </a:cubicBezTo>
                  <a:cubicBezTo>
                    <a:pt x="36730" y="58"/>
                    <a:pt x="21976" y="1530"/>
                    <a:pt x="17532" y="1898"/>
                  </a:cubicBezTo>
                  <a:cubicBezTo>
                    <a:pt x="16110" y="2081"/>
                    <a:pt x="13621" y="2265"/>
                    <a:pt x="13621" y="6128"/>
                  </a:cubicBezTo>
                  <a:cubicBezTo>
                    <a:pt x="13621" y="8704"/>
                    <a:pt x="16110" y="8704"/>
                    <a:pt x="18243" y="8704"/>
                  </a:cubicBezTo>
                  <a:cubicBezTo>
                    <a:pt x="26775" y="8704"/>
                    <a:pt x="26775" y="9991"/>
                    <a:pt x="26775" y="11463"/>
                  </a:cubicBezTo>
                  <a:cubicBezTo>
                    <a:pt x="26775" y="12751"/>
                    <a:pt x="26420" y="13854"/>
                    <a:pt x="26064" y="15510"/>
                  </a:cubicBezTo>
                  <a:lnTo>
                    <a:pt x="1000" y="119625"/>
                  </a:lnTo>
                  <a:cubicBezTo>
                    <a:pt x="112" y="122936"/>
                    <a:pt x="112" y="123304"/>
                    <a:pt x="112" y="123672"/>
                  </a:cubicBezTo>
                  <a:cubicBezTo>
                    <a:pt x="112" y="126431"/>
                    <a:pt x="2245" y="129558"/>
                    <a:pt x="6155" y="129558"/>
                  </a:cubicBezTo>
                  <a:cubicBezTo>
                    <a:pt x="10955" y="129558"/>
                    <a:pt x="13266" y="125879"/>
                    <a:pt x="14332" y="121832"/>
                  </a:cubicBezTo>
                  <a:cubicBezTo>
                    <a:pt x="14688" y="121096"/>
                    <a:pt x="22331" y="88721"/>
                    <a:pt x="23043" y="86146"/>
                  </a:cubicBezTo>
                  <a:cubicBezTo>
                    <a:pt x="35663" y="87434"/>
                    <a:pt x="45796" y="91664"/>
                    <a:pt x="45796" y="101230"/>
                  </a:cubicBezTo>
                  <a:cubicBezTo>
                    <a:pt x="45796" y="102150"/>
                    <a:pt x="45796" y="103069"/>
                    <a:pt x="45440" y="104909"/>
                  </a:cubicBezTo>
                  <a:cubicBezTo>
                    <a:pt x="44729" y="107668"/>
                    <a:pt x="44729" y="108588"/>
                    <a:pt x="44729" y="110611"/>
                  </a:cubicBezTo>
                  <a:cubicBezTo>
                    <a:pt x="44729" y="123672"/>
                    <a:pt x="55039" y="129558"/>
                    <a:pt x="63572" y="129558"/>
                  </a:cubicBezTo>
                  <a:cubicBezTo>
                    <a:pt x="80814" y="129558"/>
                    <a:pt x="86147" y="101598"/>
                    <a:pt x="86147" y="101414"/>
                  </a:cubicBezTo>
                  <a:cubicBezTo>
                    <a:pt x="86147" y="99022"/>
                    <a:pt x="83836" y="99022"/>
                    <a:pt x="83303" y="99022"/>
                  </a:cubicBezTo>
                  <a:cubicBezTo>
                    <a:pt x="80814" y="99022"/>
                    <a:pt x="80637" y="99942"/>
                    <a:pt x="79748" y="103437"/>
                  </a:cubicBezTo>
                  <a:cubicBezTo>
                    <a:pt x="77615" y="111347"/>
                    <a:pt x="72815" y="124407"/>
                    <a:pt x="64105" y="124407"/>
                  </a:cubicBezTo>
                  <a:cubicBezTo>
                    <a:pt x="59305" y="124407"/>
                    <a:pt x="57883" y="119809"/>
                    <a:pt x="57883" y="114842"/>
                  </a:cubicBezTo>
                  <a:cubicBezTo>
                    <a:pt x="57883" y="111715"/>
                    <a:pt x="57883" y="111347"/>
                    <a:pt x="58950" y="106564"/>
                  </a:cubicBezTo>
                  <a:cubicBezTo>
                    <a:pt x="59128" y="106012"/>
                    <a:pt x="59839" y="102885"/>
                    <a:pt x="59839" y="100862"/>
                  </a:cubicBezTo>
                  <a:cubicBezTo>
                    <a:pt x="59839" y="84490"/>
                    <a:pt x="38508" y="81915"/>
                    <a:pt x="31042" y="81363"/>
                  </a:cubicBezTo>
                  <a:cubicBezTo>
                    <a:pt x="36197" y="78052"/>
                    <a:pt x="42774" y="71982"/>
                    <a:pt x="45796" y="69223"/>
                  </a:cubicBezTo>
                  <a:cubicBezTo>
                    <a:pt x="54861" y="60393"/>
                    <a:pt x="63749" y="51748"/>
                    <a:pt x="73704" y="51748"/>
                  </a:cubicBezTo>
                  <a:cubicBezTo>
                    <a:pt x="75837" y="51748"/>
                    <a:pt x="78148" y="52299"/>
                    <a:pt x="79570" y="54139"/>
                  </a:cubicBezTo>
                  <a:cubicBezTo>
                    <a:pt x="71926" y="55427"/>
                    <a:pt x="70327" y="61681"/>
                    <a:pt x="70327" y="64440"/>
                  </a:cubicBezTo>
                  <a:cubicBezTo>
                    <a:pt x="70327" y="68487"/>
                    <a:pt x="73348" y="71246"/>
                    <a:pt x="77437" y="71246"/>
                  </a:cubicBezTo>
                  <a:cubicBezTo>
                    <a:pt x="82236" y="71246"/>
                    <a:pt x="87569" y="67199"/>
                    <a:pt x="87569" y="59473"/>
                  </a:cubicBezTo>
                  <a:cubicBezTo>
                    <a:pt x="87569" y="53403"/>
                    <a:pt x="83303" y="46597"/>
                    <a:pt x="73882" y="46597"/>
                  </a:cubicBezTo>
                  <a:cubicBezTo>
                    <a:pt x="63749" y="46597"/>
                    <a:pt x="54506" y="54139"/>
                    <a:pt x="45440" y="62785"/>
                  </a:cubicBezTo>
                  <a:cubicBezTo>
                    <a:pt x="37974" y="70142"/>
                    <a:pt x="32108" y="75845"/>
                    <a:pt x="24820" y="78972"/>
                  </a:cubicBezTo>
                  <a:lnTo>
                    <a:pt x="42418" y="5577"/>
                  </a:lnTo>
                  <a:close/>
                </a:path>
              </a:pathLst>
            </a:custGeom>
            <a:solidFill>
              <a:srgbClr val="000000"/>
            </a:solidFill>
            <a:ln w="25489"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FE5EACB6-8559-5B6E-D0FB-6B326266A319}"/>
                </a:ext>
              </a:extLst>
            </p:cNvPr>
            <p:cNvSpPr/>
            <p:nvPr>
              <p:custDataLst>
                <p:tags r:id="rId429"/>
              </p:custDataLst>
            </p:nvPr>
          </p:nvSpPr>
          <p:spPr>
            <a:xfrm>
              <a:off x="5507806" y="3956851"/>
              <a:ext cx="130830" cy="135570"/>
            </a:xfrm>
            <a:custGeom>
              <a:avLst/>
              <a:gdLst>
                <a:gd name="connsiteX0" fmla="*/ 69975 w 130830"/>
                <a:gd name="connsiteY0" fmla="*/ 72350 h 135570"/>
                <a:gd name="connsiteX1" fmla="*/ 124370 w 130830"/>
                <a:gd name="connsiteY1" fmla="*/ 72350 h 135570"/>
                <a:gd name="connsiteX2" fmla="*/ 130947 w 130830"/>
                <a:gd name="connsiteY2" fmla="*/ 67935 h 135570"/>
                <a:gd name="connsiteX3" fmla="*/ 124370 w 130830"/>
                <a:gd name="connsiteY3" fmla="*/ 63336 h 135570"/>
                <a:gd name="connsiteX4" fmla="*/ 69975 w 130830"/>
                <a:gd name="connsiteY4" fmla="*/ 63336 h 135570"/>
                <a:gd name="connsiteX5" fmla="*/ 69975 w 130830"/>
                <a:gd name="connsiteY5" fmla="*/ 6864 h 135570"/>
                <a:gd name="connsiteX6" fmla="*/ 65709 w 130830"/>
                <a:gd name="connsiteY6" fmla="*/ 58 h 135570"/>
                <a:gd name="connsiteX7" fmla="*/ 61265 w 130830"/>
                <a:gd name="connsiteY7" fmla="*/ 6864 h 135570"/>
                <a:gd name="connsiteX8" fmla="*/ 61265 w 130830"/>
                <a:gd name="connsiteY8" fmla="*/ 63336 h 135570"/>
                <a:gd name="connsiteX9" fmla="*/ 6693 w 130830"/>
                <a:gd name="connsiteY9" fmla="*/ 63336 h 135570"/>
                <a:gd name="connsiteX10" fmla="*/ 116 w 130830"/>
                <a:gd name="connsiteY10" fmla="*/ 67751 h 135570"/>
                <a:gd name="connsiteX11" fmla="*/ 6693 w 130830"/>
                <a:gd name="connsiteY11" fmla="*/ 72350 h 135570"/>
                <a:gd name="connsiteX12" fmla="*/ 61265 w 130830"/>
                <a:gd name="connsiteY12" fmla="*/ 72350 h 135570"/>
                <a:gd name="connsiteX13" fmla="*/ 61265 w 130830"/>
                <a:gd name="connsiteY13" fmla="*/ 128822 h 135570"/>
                <a:gd name="connsiteX14" fmla="*/ 65531 w 130830"/>
                <a:gd name="connsiteY14" fmla="*/ 135628 h 135570"/>
                <a:gd name="connsiteX15" fmla="*/ 69975 w 130830"/>
                <a:gd name="connsiteY15" fmla="*/ 128822 h 135570"/>
                <a:gd name="connsiteX16" fmla="*/ 69975 w 130830"/>
                <a:gd name="connsiteY16" fmla="*/ 72350 h 13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830" h="135570">
                  <a:moveTo>
                    <a:pt x="69975" y="72350"/>
                  </a:moveTo>
                  <a:lnTo>
                    <a:pt x="124370" y="72350"/>
                  </a:lnTo>
                  <a:cubicBezTo>
                    <a:pt x="126681" y="72350"/>
                    <a:pt x="130947" y="72350"/>
                    <a:pt x="130947" y="67935"/>
                  </a:cubicBezTo>
                  <a:cubicBezTo>
                    <a:pt x="130947" y="63336"/>
                    <a:pt x="126858" y="63336"/>
                    <a:pt x="124370" y="63336"/>
                  </a:cubicBezTo>
                  <a:lnTo>
                    <a:pt x="69975" y="63336"/>
                  </a:lnTo>
                  <a:lnTo>
                    <a:pt x="69975" y="6864"/>
                  </a:lnTo>
                  <a:cubicBezTo>
                    <a:pt x="69975" y="4473"/>
                    <a:pt x="69975" y="58"/>
                    <a:pt x="65709" y="58"/>
                  </a:cubicBezTo>
                  <a:cubicBezTo>
                    <a:pt x="61265" y="58"/>
                    <a:pt x="61265" y="4289"/>
                    <a:pt x="61265" y="6864"/>
                  </a:cubicBezTo>
                  <a:lnTo>
                    <a:pt x="61265" y="63336"/>
                  </a:lnTo>
                  <a:lnTo>
                    <a:pt x="6693" y="63336"/>
                  </a:lnTo>
                  <a:cubicBezTo>
                    <a:pt x="4382" y="63336"/>
                    <a:pt x="116" y="63336"/>
                    <a:pt x="116" y="67751"/>
                  </a:cubicBezTo>
                  <a:cubicBezTo>
                    <a:pt x="116" y="72350"/>
                    <a:pt x="4204" y="72350"/>
                    <a:pt x="6693" y="72350"/>
                  </a:cubicBezTo>
                  <a:lnTo>
                    <a:pt x="61265" y="72350"/>
                  </a:lnTo>
                  <a:lnTo>
                    <a:pt x="61265" y="128822"/>
                  </a:lnTo>
                  <a:cubicBezTo>
                    <a:pt x="61265" y="131213"/>
                    <a:pt x="61265" y="135628"/>
                    <a:pt x="65531" y="135628"/>
                  </a:cubicBezTo>
                  <a:cubicBezTo>
                    <a:pt x="69975" y="135628"/>
                    <a:pt x="69975" y="131397"/>
                    <a:pt x="69975" y="128822"/>
                  </a:cubicBezTo>
                  <a:lnTo>
                    <a:pt x="69975" y="72350"/>
                  </a:lnTo>
                  <a:close/>
                </a:path>
              </a:pathLst>
            </a:custGeom>
            <a:solidFill>
              <a:srgbClr val="000000"/>
            </a:solidFill>
            <a:ln w="25489"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2BB3FD1F-9866-9763-FFE3-7F49D443B3A3}"/>
                </a:ext>
              </a:extLst>
            </p:cNvPr>
            <p:cNvSpPr/>
            <p:nvPr>
              <p:custDataLst>
                <p:tags r:id="rId430"/>
              </p:custDataLst>
            </p:nvPr>
          </p:nvSpPr>
          <p:spPr>
            <a:xfrm>
              <a:off x="5670632" y="3948573"/>
              <a:ext cx="64704" cy="122141"/>
            </a:xfrm>
            <a:custGeom>
              <a:avLst/>
              <a:gdLst>
                <a:gd name="connsiteX0" fmla="*/ 40296 w 64704"/>
                <a:gd name="connsiteY0" fmla="*/ 5209 h 122141"/>
                <a:gd name="connsiteX1" fmla="*/ 34963 w 64704"/>
                <a:gd name="connsiteY1" fmla="*/ 58 h 122141"/>
                <a:gd name="connsiteX2" fmla="*/ 122 w 64704"/>
                <a:gd name="connsiteY2" fmla="*/ 11831 h 122141"/>
                <a:gd name="connsiteX3" fmla="*/ 122 w 64704"/>
                <a:gd name="connsiteY3" fmla="*/ 18453 h 122141"/>
                <a:gd name="connsiteX4" fmla="*/ 25897 w 64704"/>
                <a:gd name="connsiteY4" fmla="*/ 13302 h 122141"/>
                <a:gd name="connsiteX5" fmla="*/ 25897 w 64704"/>
                <a:gd name="connsiteY5" fmla="*/ 107116 h 122141"/>
                <a:gd name="connsiteX6" fmla="*/ 8121 w 64704"/>
                <a:gd name="connsiteY6" fmla="*/ 115578 h 122141"/>
                <a:gd name="connsiteX7" fmla="*/ 1366 w 64704"/>
                <a:gd name="connsiteY7" fmla="*/ 115578 h 122141"/>
                <a:gd name="connsiteX8" fmla="*/ 1366 w 64704"/>
                <a:gd name="connsiteY8" fmla="*/ 122200 h 122141"/>
                <a:gd name="connsiteX9" fmla="*/ 33008 w 64704"/>
                <a:gd name="connsiteY9" fmla="*/ 121464 h 122141"/>
                <a:gd name="connsiteX10" fmla="*/ 64827 w 64704"/>
                <a:gd name="connsiteY10" fmla="*/ 122200 h 122141"/>
                <a:gd name="connsiteX11" fmla="*/ 64827 w 64704"/>
                <a:gd name="connsiteY11" fmla="*/ 115578 h 122141"/>
                <a:gd name="connsiteX12" fmla="*/ 58072 w 64704"/>
                <a:gd name="connsiteY12" fmla="*/ 115578 h 122141"/>
                <a:gd name="connsiteX13" fmla="*/ 40296 w 64704"/>
                <a:gd name="connsiteY13" fmla="*/ 107116 h 122141"/>
                <a:gd name="connsiteX14" fmla="*/ 40296 w 64704"/>
                <a:gd name="connsiteY14" fmla="*/ 5209 h 12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04" h="122141">
                  <a:moveTo>
                    <a:pt x="40296" y="5209"/>
                  </a:moveTo>
                  <a:cubicBezTo>
                    <a:pt x="40296" y="242"/>
                    <a:pt x="39940" y="58"/>
                    <a:pt x="34963" y="58"/>
                  </a:cubicBezTo>
                  <a:cubicBezTo>
                    <a:pt x="23586" y="11647"/>
                    <a:pt x="7410" y="11831"/>
                    <a:pt x="122" y="11831"/>
                  </a:cubicBezTo>
                  <a:lnTo>
                    <a:pt x="122" y="18453"/>
                  </a:lnTo>
                  <a:cubicBezTo>
                    <a:pt x="4388" y="18453"/>
                    <a:pt x="16120" y="18453"/>
                    <a:pt x="25897" y="13302"/>
                  </a:cubicBezTo>
                  <a:lnTo>
                    <a:pt x="25897" y="107116"/>
                  </a:lnTo>
                  <a:cubicBezTo>
                    <a:pt x="25897" y="113186"/>
                    <a:pt x="25897" y="115578"/>
                    <a:pt x="8121" y="115578"/>
                  </a:cubicBezTo>
                  <a:lnTo>
                    <a:pt x="1366" y="115578"/>
                  </a:lnTo>
                  <a:lnTo>
                    <a:pt x="1366" y="122200"/>
                  </a:lnTo>
                  <a:cubicBezTo>
                    <a:pt x="4566" y="122016"/>
                    <a:pt x="26430" y="121464"/>
                    <a:pt x="33008" y="121464"/>
                  </a:cubicBezTo>
                  <a:cubicBezTo>
                    <a:pt x="38518" y="121464"/>
                    <a:pt x="60916" y="122016"/>
                    <a:pt x="64827" y="122200"/>
                  </a:cubicBezTo>
                  <a:lnTo>
                    <a:pt x="64827" y="115578"/>
                  </a:lnTo>
                  <a:lnTo>
                    <a:pt x="58072" y="115578"/>
                  </a:lnTo>
                  <a:cubicBezTo>
                    <a:pt x="40296" y="115578"/>
                    <a:pt x="40296" y="113186"/>
                    <a:pt x="40296" y="107116"/>
                  </a:cubicBezTo>
                  <a:lnTo>
                    <a:pt x="40296" y="5209"/>
                  </a:lnTo>
                  <a:close/>
                </a:path>
              </a:pathLst>
            </a:custGeom>
            <a:solidFill>
              <a:srgbClr val="000000"/>
            </a:solidFill>
            <a:ln w="25489"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D1F65F41-5145-DBAB-968B-2DC408A9E8FF}"/>
                </a:ext>
              </a:extLst>
            </p:cNvPr>
            <p:cNvSpPr/>
            <p:nvPr>
              <p:custDataLst>
                <p:tags r:id="rId431"/>
              </p:custDataLst>
            </p:nvPr>
          </p:nvSpPr>
          <p:spPr>
            <a:xfrm>
              <a:off x="5758169" y="3932754"/>
              <a:ext cx="27374" cy="183948"/>
            </a:xfrm>
            <a:custGeom>
              <a:avLst/>
              <a:gdLst>
                <a:gd name="connsiteX0" fmla="*/ 27501 w 27374"/>
                <a:gd name="connsiteY0" fmla="*/ 58 h 183948"/>
                <a:gd name="connsiteX1" fmla="*/ 126 w 27374"/>
                <a:gd name="connsiteY1" fmla="*/ 58 h 183948"/>
                <a:gd name="connsiteX2" fmla="*/ 126 w 27374"/>
                <a:gd name="connsiteY2" fmla="*/ 9072 h 183948"/>
                <a:gd name="connsiteX3" fmla="*/ 18791 w 27374"/>
                <a:gd name="connsiteY3" fmla="*/ 9072 h 183948"/>
                <a:gd name="connsiteX4" fmla="*/ 18791 w 27374"/>
                <a:gd name="connsiteY4" fmla="*/ 174993 h 183948"/>
                <a:gd name="connsiteX5" fmla="*/ 126 w 27374"/>
                <a:gd name="connsiteY5" fmla="*/ 174993 h 183948"/>
                <a:gd name="connsiteX6" fmla="*/ 126 w 27374"/>
                <a:gd name="connsiteY6" fmla="*/ 184007 h 183948"/>
                <a:gd name="connsiteX7" fmla="*/ 27501 w 27374"/>
                <a:gd name="connsiteY7" fmla="*/ 184007 h 183948"/>
                <a:gd name="connsiteX8" fmla="*/ 27501 w 27374"/>
                <a:gd name="connsiteY8" fmla="*/ 58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501" y="58"/>
                  </a:moveTo>
                  <a:lnTo>
                    <a:pt x="126" y="58"/>
                  </a:lnTo>
                  <a:lnTo>
                    <a:pt x="126" y="9072"/>
                  </a:lnTo>
                  <a:lnTo>
                    <a:pt x="18791" y="9072"/>
                  </a:lnTo>
                  <a:lnTo>
                    <a:pt x="18791" y="174993"/>
                  </a:lnTo>
                  <a:lnTo>
                    <a:pt x="126" y="174993"/>
                  </a:lnTo>
                  <a:lnTo>
                    <a:pt x="126" y="184007"/>
                  </a:lnTo>
                  <a:lnTo>
                    <a:pt x="27501" y="184007"/>
                  </a:lnTo>
                  <a:lnTo>
                    <a:pt x="27501" y="58"/>
                  </a:lnTo>
                  <a:close/>
                </a:path>
              </a:pathLst>
            </a:custGeom>
            <a:solidFill>
              <a:srgbClr val="000000"/>
            </a:solidFill>
            <a:ln w="25489"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8718FF61-B516-D052-13E3-FF09626F1D75}"/>
                </a:ext>
              </a:extLst>
            </p:cNvPr>
            <p:cNvSpPr/>
            <p:nvPr>
              <p:custDataLst>
                <p:tags r:id="rId432"/>
              </p:custDataLst>
            </p:nvPr>
          </p:nvSpPr>
          <p:spPr>
            <a:xfrm>
              <a:off x="5829169" y="4020129"/>
              <a:ext cx="120165" cy="9013"/>
            </a:xfrm>
            <a:custGeom>
              <a:avLst/>
              <a:gdLst>
                <a:gd name="connsiteX0" fmla="*/ 113183 w 120165"/>
                <a:gd name="connsiteY0" fmla="*/ 9072 h 9013"/>
                <a:gd name="connsiteX1" fmla="*/ 120294 w 120165"/>
                <a:gd name="connsiteY1" fmla="*/ 4657 h 9013"/>
                <a:gd name="connsiteX2" fmla="*/ 113183 w 120165"/>
                <a:gd name="connsiteY2" fmla="*/ 58 h 9013"/>
                <a:gd name="connsiteX3" fmla="*/ 7239 w 120165"/>
                <a:gd name="connsiteY3" fmla="*/ 58 h 9013"/>
                <a:gd name="connsiteX4" fmla="*/ 128 w 120165"/>
                <a:gd name="connsiteY4" fmla="*/ 4473 h 9013"/>
                <a:gd name="connsiteX5" fmla="*/ 7239 w 120165"/>
                <a:gd name="connsiteY5" fmla="*/ 9072 h 9013"/>
                <a:gd name="connsiteX6" fmla="*/ 113183 w 120165"/>
                <a:gd name="connsiteY6" fmla="*/ 9072 h 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65" h="9013">
                  <a:moveTo>
                    <a:pt x="113183" y="9072"/>
                  </a:moveTo>
                  <a:cubicBezTo>
                    <a:pt x="116027" y="9072"/>
                    <a:pt x="120294" y="9072"/>
                    <a:pt x="120294" y="4657"/>
                  </a:cubicBezTo>
                  <a:cubicBezTo>
                    <a:pt x="120294" y="58"/>
                    <a:pt x="116205" y="58"/>
                    <a:pt x="113183" y="58"/>
                  </a:cubicBezTo>
                  <a:lnTo>
                    <a:pt x="7239" y="58"/>
                  </a:lnTo>
                  <a:cubicBezTo>
                    <a:pt x="4395" y="58"/>
                    <a:pt x="128" y="58"/>
                    <a:pt x="128" y="4473"/>
                  </a:cubicBezTo>
                  <a:cubicBezTo>
                    <a:pt x="128" y="9072"/>
                    <a:pt x="4217" y="9072"/>
                    <a:pt x="7239" y="9072"/>
                  </a:cubicBezTo>
                  <a:lnTo>
                    <a:pt x="113183" y="9072"/>
                  </a:lnTo>
                  <a:close/>
                </a:path>
              </a:pathLst>
            </a:custGeom>
            <a:solidFill>
              <a:srgbClr val="000000"/>
            </a:solidFill>
            <a:ln w="25489"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9C10101-343A-5706-A6C3-12658EB2B37B}"/>
                </a:ext>
              </a:extLst>
            </p:cNvPr>
            <p:cNvSpPr/>
            <p:nvPr>
              <p:custDataLst>
                <p:tags r:id="rId433"/>
              </p:custDataLst>
            </p:nvPr>
          </p:nvSpPr>
          <p:spPr>
            <a:xfrm>
              <a:off x="5976329" y="3946366"/>
              <a:ext cx="132786" cy="124349"/>
            </a:xfrm>
            <a:custGeom>
              <a:avLst/>
              <a:gdLst>
                <a:gd name="connsiteX0" fmla="*/ 78882 w 132786"/>
                <a:gd name="connsiteY0" fmla="*/ 13118 h 124349"/>
                <a:gd name="connsiteX1" fmla="*/ 84393 w 132786"/>
                <a:gd name="connsiteY1" fmla="*/ 6864 h 124349"/>
                <a:gd name="connsiteX2" fmla="*/ 95058 w 132786"/>
                <a:gd name="connsiteY2" fmla="*/ 6680 h 124349"/>
                <a:gd name="connsiteX3" fmla="*/ 114967 w 132786"/>
                <a:gd name="connsiteY3" fmla="*/ 8152 h 124349"/>
                <a:gd name="connsiteX4" fmla="*/ 123322 w 132786"/>
                <a:gd name="connsiteY4" fmla="*/ 22684 h 124349"/>
                <a:gd name="connsiteX5" fmla="*/ 122078 w 132786"/>
                <a:gd name="connsiteY5" fmla="*/ 37584 h 124349"/>
                <a:gd name="connsiteX6" fmla="*/ 121722 w 132786"/>
                <a:gd name="connsiteY6" fmla="*/ 39607 h 124349"/>
                <a:gd name="connsiteX7" fmla="*/ 124744 w 132786"/>
                <a:gd name="connsiteY7" fmla="*/ 42366 h 124349"/>
                <a:gd name="connsiteX8" fmla="*/ 128121 w 132786"/>
                <a:gd name="connsiteY8" fmla="*/ 37768 h 124349"/>
                <a:gd name="connsiteX9" fmla="*/ 132921 w 132786"/>
                <a:gd name="connsiteY9" fmla="*/ 2633 h 124349"/>
                <a:gd name="connsiteX10" fmla="*/ 127588 w 132786"/>
                <a:gd name="connsiteY10" fmla="*/ 58 h 124349"/>
                <a:gd name="connsiteX11" fmla="*/ 18266 w 132786"/>
                <a:gd name="connsiteY11" fmla="*/ 58 h 124349"/>
                <a:gd name="connsiteX12" fmla="*/ 12222 w 132786"/>
                <a:gd name="connsiteY12" fmla="*/ 3921 h 124349"/>
                <a:gd name="connsiteX13" fmla="*/ 1023 w 132786"/>
                <a:gd name="connsiteY13" fmla="*/ 36480 h 124349"/>
                <a:gd name="connsiteX14" fmla="*/ 135 w 132786"/>
                <a:gd name="connsiteY14" fmla="*/ 39791 h 124349"/>
                <a:gd name="connsiteX15" fmla="*/ 3156 w 132786"/>
                <a:gd name="connsiteY15" fmla="*/ 42366 h 124349"/>
                <a:gd name="connsiteX16" fmla="*/ 6889 w 132786"/>
                <a:gd name="connsiteY16" fmla="*/ 37951 h 124349"/>
                <a:gd name="connsiteX17" fmla="*/ 50085 w 132786"/>
                <a:gd name="connsiteY17" fmla="*/ 6680 h 124349"/>
                <a:gd name="connsiteX18" fmla="*/ 57551 w 132786"/>
                <a:gd name="connsiteY18" fmla="*/ 6680 h 124349"/>
                <a:gd name="connsiteX19" fmla="*/ 63061 w 132786"/>
                <a:gd name="connsiteY19" fmla="*/ 8520 h 124349"/>
                <a:gd name="connsiteX20" fmla="*/ 62350 w 132786"/>
                <a:gd name="connsiteY20" fmla="*/ 12383 h 124349"/>
                <a:gd name="connsiteX21" fmla="*/ 38886 w 132786"/>
                <a:gd name="connsiteY21" fmla="*/ 109140 h 124349"/>
                <a:gd name="connsiteX22" fmla="*/ 18088 w 132786"/>
                <a:gd name="connsiteY22" fmla="*/ 117785 h 124349"/>
                <a:gd name="connsiteX23" fmla="*/ 10089 w 132786"/>
                <a:gd name="connsiteY23" fmla="*/ 121832 h 124349"/>
                <a:gd name="connsiteX24" fmla="*/ 13111 w 132786"/>
                <a:gd name="connsiteY24" fmla="*/ 124407 h 124349"/>
                <a:gd name="connsiteX25" fmla="*/ 28398 w 132786"/>
                <a:gd name="connsiteY25" fmla="*/ 123855 h 124349"/>
                <a:gd name="connsiteX26" fmla="*/ 43686 w 132786"/>
                <a:gd name="connsiteY26" fmla="*/ 123672 h 124349"/>
                <a:gd name="connsiteX27" fmla="*/ 59684 w 132786"/>
                <a:gd name="connsiteY27" fmla="*/ 123855 h 124349"/>
                <a:gd name="connsiteX28" fmla="*/ 74616 w 132786"/>
                <a:gd name="connsiteY28" fmla="*/ 124407 h 124349"/>
                <a:gd name="connsiteX29" fmla="*/ 78704 w 132786"/>
                <a:gd name="connsiteY29" fmla="*/ 120360 h 124349"/>
                <a:gd name="connsiteX30" fmla="*/ 71416 w 132786"/>
                <a:gd name="connsiteY30" fmla="*/ 117785 h 124349"/>
                <a:gd name="connsiteX31" fmla="*/ 61106 w 132786"/>
                <a:gd name="connsiteY31" fmla="*/ 117417 h 124349"/>
                <a:gd name="connsiteX32" fmla="*/ 54707 w 132786"/>
                <a:gd name="connsiteY32" fmla="*/ 113922 h 124349"/>
                <a:gd name="connsiteX33" fmla="*/ 55418 w 132786"/>
                <a:gd name="connsiteY33" fmla="*/ 109691 h 124349"/>
                <a:gd name="connsiteX34" fmla="*/ 78882 w 132786"/>
                <a:gd name="connsiteY34" fmla="*/ 13118 h 1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786" h="124349">
                  <a:moveTo>
                    <a:pt x="78882" y="13118"/>
                  </a:moveTo>
                  <a:cubicBezTo>
                    <a:pt x="80126" y="7784"/>
                    <a:pt x="80482" y="7232"/>
                    <a:pt x="84393" y="6864"/>
                  </a:cubicBezTo>
                  <a:cubicBezTo>
                    <a:pt x="85281" y="6680"/>
                    <a:pt x="91503" y="6680"/>
                    <a:pt x="95058" y="6680"/>
                  </a:cubicBezTo>
                  <a:cubicBezTo>
                    <a:pt x="105901" y="6680"/>
                    <a:pt x="110523" y="6680"/>
                    <a:pt x="114967" y="8152"/>
                  </a:cubicBezTo>
                  <a:cubicBezTo>
                    <a:pt x="122966" y="10727"/>
                    <a:pt x="123322" y="16062"/>
                    <a:pt x="123322" y="22684"/>
                  </a:cubicBezTo>
                  <a:cubicBezTo>
                    <a:pt x="123322" y="25627"/>
                    <a:pt x="123322" y="28018"/>
                    <a:pt x="122078" y="37584"/>
                  </a:cubicBezTo>
                  <a:lnTo>
                    <a:pt x="121722" y="39607"/>
                  </a:lnTo>
                  <a:cubicBezTo>
                    <a:pt x="121722" y="41446"/>
                    <a:pt x="122966" y="42366"/>
                    <a:pt x="124744" y="42366"/>
                  </a:cubicBezTo>
                  <a:cubicBezTo>
                    <a:pt x="127410" y="42366"/>
                    <a:pt x="127766" y="40711"/>
                    <a:pt x="128121" y="37768"/>
                  </a:cubicBezTo>
                  <a:lnTo>
                    <a:pt x="132921" y="2633"/>
                  </a:lnTo>
                  <a:cubicBezTo>
                    <a:pt x="132921" y="58"/>
                    <a:pt x="130788" y="58"/>
                    <a:pt x="127588" y="58"/>
                  </a:cubicBezTo>
                  <a:lnTo>
                    <a:pt x="18266" y="58"/>
                  </a:lnTo>
                  <a:cubicBezTo>
                    <a:pt x="13822" y="58"/>
                    <a:pt x="13466" y="58"/>
                    <a:pt x="12222" y="3921"/>
                  </a:cubicBezTo>
                  <a:lnTo>
                    <a:pt x="1023" y="36480"/>
                  </a:lnTo>
                  <a:cubicBezTo>
                    <a:pt x="846" y="37216"/>
                    <a:pt x="135" y="38871"/>
                    <a:pt x="135" y="39791"/>
                  </a:cubicBezTo>
                  <a:cubicBezTo>
                    <a:pt x="135" y="40527"/>
                    <a:pt x="490" y="42366"/>
                    <a:pt x="3156" y="42366"/>
                  </a:cubicBezTo>
                  <a:cubicBezTo>
                    <a:pt x="5467" y="42366"/>
                    <a:pt x="5823" y="41446"/>
                    <a:pt x="6889" y="37951"/>
                  </a:cubicBezTo>
                  <a:cubicBezTo>
                    <a:pt x="17199" y="8520"/>
                    <a:pt x="23066" y="6680"/>
                    <a:pt x="50085" y="6680"/>
                  </a:cubicBezTo>
                  <a:lnTo>
                    <a:pt x="57551" y="6680"/>
                  </a:lnTo>
                  <a:cubicBezTo>
                    <a:pt x="62884" y="6680"/>
                    <a:pt x="63061" y="6864"/>
                    <a:pt x="63061" y="8520"/>
                  </a:cubicBezTo>
                  <a:cubicBezTo>
                    <a:pt x="63061" y="8704"/>
                    <a:pt x="63061" y="9623"/>
                    <a:pt x="62350" y="12383"/>
                  </a:cubicBezTo>
                  <a:lnTo>
                    <a:pt x="38886" y="109140"/>
                  </a:lnTo>
                  <a:cubicBezTo>
                    <a:pt x="37286" y="115946"/>
                    <a:pt x="36753" y="117785"/>
                    <a:pt x="18088" y="117785"/>
                  </a:cubicBezTo>
                  <a:cubicBezTo>
                    <a:pt x="11689" y="117785"/>
                    <a:pt x="10089" y="117785"/>
                    <a:pt x="10089" y="121832"/>
                  </a:cubicBezTo>
                  <a:cubicBezTo>
                    <a:pt x="10089" y="122384"/>
                    <a:pt x="10445" y="124407"/>
                    <a:pt x="13111" y="124407"/>
                  </a:cubicBezTo>
                  <a:cubicBezTo>
                    <a:pt x="18088" y="124407"/>
                    <a:pt x="23421" y="123855"/>
                    <a:pt x="28398" y="123855"/>
                  </a:cubicBezTo>
                  <a:cubicBezTo>
                    <a:pt x="33376" y="123855"/>
                    <a:pt x="38708" y="123672"/>
                    <a:pt x="43686" y="123672"/>
                  </a:cubicBezTo>
                  <a:cubicBezTo>
                    <a:pt x="48663" y="123672"/>
                    <a:pt x="54707" y="123672"/>
                    <a:pt x="59684" y="123855"/>
                  </a:cubicBezTo>
                  <a:cubicBezTo>
                    <a:pt x="64483" y="124039"/>
                    <a:pt x="69816" y="124407"/>
                    <a:pt x="74616" y="124407"/>
                  </a:cubicBezTo>
                  <a:cubicBezTo>
                    <a:pt x="76038" y="124407"/>
                    <a:pt x="78704" y="124407"/>
                    <a:pt x="78704" y="120360"/>
                  </a:cubicBezTo>
                  <a:cubicBezTo>
                    <a:pt x="78704" y="117785"/>
                    <a:pt x="76927" y="117785"/>
                    <a:pt x="71416" y="117785"/>
                  </a:cubicBezTo>
                  <a:cubicBezTo>
                    <a:pt x="68039" y="117785"/>
                    <a:pt x="64483" y="117601"/>
                    <a:pt x="61106" y="117417"/>
                  </a:cubicBezTo>
                  <a:cubicBezTo>
                    <a:pt x="55062" y="116865"/>
                    <a:pt x="54707" y="116130"/>
                    <a:pt x="54707" y="113922"/>
                  </a:cubicBezTo>
                  <a:cubicBezTo>
                    <a:pt x="54707" y="112635"/>
                    <a:pt x="54707" y="112267"/>
                    <a:pt x="55418" y="109691"/>
                  </a:cubicBezTo>
                  <a:lnTo>
                    <a:pt x="78882" y="13118"/>
                  </a:lnTo>
                  <a:close/>
                </a:path>
              </a:pathLst>
            </a:custGeom>
            <a:solidFill>
              <a:srgbClr val="000000"/>
            </a:solidFill>
            <a:ln w="25489"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229C729-8051-596A-D530-807E2110BB49}"/>
                </a:ext>
              </a:extLst>
            </p:cNvPr>
            <p:cNvSpPr/>
            <p:nvPr>
              <p:custDataLst>
                <p:tags r:id="rId434"/>
              </p:custDataLst>
            </p:nvPr>
          </p:nvSpPr>
          <p:spPr>
            <a:xfrm>
              <a:off x="6140139" y="3932754"/>
              <a:ext cx="27374" cy="183948"/>
            </a:xfrm>
            <a:custGeom>
              <a:avLst/>
              <a:gdLst>
                <a:gd name="connsiteX0" fmla="*/ 27515 w 27374"/>
                <a:gd name="connsiteY0" fmla="*/ 184007 h 183948"/>
                <a:gd name="connsiteX1" fmla="*/ 27515 w 27374"/>
                <a:gd name="connsiteY1" fmla="*/ 174993 h 183948"/>
                <a:gd name="connsiteX2" fmla="*/ 8851 w 27374"/>
                <a:gd name="connsiteY2" fmla="*/ 174993 h 183948"/>
                <a:gd name="connsiteX3" fmla="*/ 8851 w 27374"/>
                <a:gd name="connsiteY3" fmla="*/ 9072 h 183948"/>
                <a:gd name="connsiteX4" fmla="*/ 27515 w 27374"/>
                <a:gd name="connsiteY4" fmla="*/ 9072 h 183948"/>
                <a:gd name="connsiteX5" fmla="*/ 27515 w 27374"/>
                <a:gd name="connsiteY5" fmla="*/ 58 h 183948"/>
                <a:gd name="connsiteX6" fmla="*/ 140 w 27374"/>
                <a:gd name="connsiteY6" fmla="*/ 58 h 183948"/>
                <a:gd name="connsiteX7" fmla="*/ 140 w 27374"/>
                <a:gd name="connsiteY7" fmla="*/ 184007 h 183948"/>
                <a:gd name="connsiteX8" fmla="*/ 27515 w 27374"/>
                <a:gd name="connsiteY8" fmla="*/ 184007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515" y="184007"/>
                  </a:moveTo>
                  <a:lnTo>
                    <a:pt x="27515" y="174993"/>
                  </a:lnTo>
                  <a:lnTo>
                    <a:pt x="8851" y="174993"/>
                  </a:lnTo>
                  <a:lnTo>
                    <a:pt x="8851" y="9072"/>
                  </a:lnTo>
                  <a:lnTo>
                    <a:pt x="27515" y="9072"/>
                  </a:lnTo>
                  <a:lnTo>
                    <a:pt x="27515" y="58"/>
                  </a:lnTo>
                  <a:lnTo>
                    <a:pt x="140" y="58"/>
                  </a:lnTo>
                  <a:lnTo>
                    <a:pt x="140" y="184007"/>
                  </a:lnTo>
                  <a:lnTo>
                    <a:pt x="27515" y="184007"/>
                  </a:lnTo>
                  <a:close/>
                </a:path>
              </a:pathLst>
            </a:custGeom>
            <a:solidFill>
              <a:srgbClr val="000000"/>
            </a:solidFill>
            <a:ln w="25489"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D511A84C-26A2-70BD-9571-AB8AB8E618B0}"/>
                </a:ext>
              </a:extLst>
            </p:cNvPr>
            <p:cNvSpPr/>
            <p:nvPr>
              <p:custDataLst>
                <p:tags r:id="rId435"/>
              </p:custDataLst>
            </p:nvPr>
          </p:nvSpPr>
          <p:spPr>
            <a:xfrm>
              <a:off x="6186785" y="3943055"/>
              <a:ext cx="87457" cy="129499"/>
            </a:xfrm>
            <a:custGeom>
              <a:avLst/>
              <a:gdLst>
                <a:gd name="connsiteX0" fmla="*/ 42449 w 87457"/>
                <a:gd name="connsiteY0" fmla="*/ 5577 h 129499"/>
                <a:gd name="connsiteX1" fmla="*/ 43160 w 87457"/>
                <a:gd name="connsiteY1" fmla="*/ 2633 h 129499"/>
                <a:gd name="connsiteX2" fmla="*/ 40316 w 87457"/>
                <a:gd name="connsiteY2" fmla="*/ 58 h 129499"/>
                <a:gd name="connsiteX3" fmla="*/ 17563 w 87457"/>
                <a:gd name="connsiteY3" fmla="*/ 1898 h 129499"/>
                <a:gd name="connsiteX4" fmla="*/ 13652 w 87457"/>
                <a:gd name="connsiteY4" fmla="*/ 6128 h 129499"/>
                <a:gd name="connsiteX5" fmla="*/ 18274 w 87457"/>
                <a:gd name="connsiteY5" fmla="*/ 8704 h 129499"/>
                <a:gd name="connsiteX6" fmla="*/ 26806 w 87457"/>
                <a:gd name="connsiteY6" fmla="*/ 11463 h 129499"/>
                <a:gd name="connsiteX7" fmla="*/ 26095 w 87457"/>
                <a:gd name="connsiteY7" fmla="*/ 15510 h 129499"/>
                <a:gd name="connsiteX8" fmla="*/ 1031 w 87457"/>
                <a:gd name="connsiteY8" fmla="*/ 119625 h 129499"/>
                <a:gd name="connsiteX9" fmla="*/ 143 w 87457"/>
                <a:gd name="connsiteY9" fmla="*/ 123672 h 129499"/>
                <a:gd name="connsiteX10" fmla="*/ 6186 w 87457"/>
                <a:gd name="connsiteY10" fmla="*/ 129558 h 129499"/>
                <a:gd name="connsiteX11" fmla="*/ 14363 w 87457"/>
                <a:gd name="connsiteY11" fmla="*/ 121832 h 129499"/>
                <a:gd name="connsiteX12" fmla="*/ 23074 w 87457"/>
                <a:gd name="connsiteY12" fmla="*/ 86146 h 129499"/>
                <a:gd name="connsiteX13" fmla="*/ 45827 w 87457"/>
                <a:gd name="connsiteY13" fmla="*/ 101230 h 129499"/>
                <a:gd name="connsiteX14" fmla="*/ 45471 w 87457"/>
                <a:gd name="connsiteY14" fmla="*/ 104909 h 129499"/>
                <a:gd name="connsiteX15" fmla="*/ 44760 w 87457"/>
                <a:gd name="connsiteY15" fmla="*/ 110611 h 129499"/>
                <a:gd name="connsiteX16" fmla="*/ 63603 w 87457"/>
                <a:gd name="connsiteY16" fmla="*/ 129558 h 129499"/>
                <a:gd name="connsiteX17" fmla="*/ 86178 w 87457"/>
                <a:gd name="connsiteY17" fmla="*/ 101414 h 129499"/>
                <a:gd name="connsiteX18" fmla="*/ 83334 w 87457"/>
                <a:gd name="connsiteY18" fmla="*/ 99022 h 129499"/>
                <a:gd name="connsiteX19" fmla="*/ 79779 w 87457"/>
                <a:gd name="connsiteY19" fmla="*/ 103437 h 129499"/>
                <a:gd name="connsiteX20" fmla="*/ 64136 w 87457"/>
                <a:gd name="connsiteY20" fmla="*/ 124407 h 129499"/>
                <a:gd name="connsiteX21" fmla="*/ 57914 w 87457"/>
                <a:gd name="connsiteY21" fmla="*/ 114842 h 129499"/>
                <a:gd name="connsiteX22" fmla="*/ 58981 w 87457"/>
                <a:gd name="connsiteY22" fmla="*/ 106564 h 129499"/>
                <a:gd name="connsiteX23" fmla="*/ 59870 w 87457"/>
                <a:gd name="connsiteY23" fmla="*/ 100862 h 129499"/>
                <a:gd name="connsiteX24" fmla="*/ 31073 w 87457"/>
                <a:gd name="connsiteY24" fmla="*/ 81363 h 129499"/>
                <a:gd name="connsiteX25" fmla="*/ 45827 w 87457"/>
                <a:gd name="connsiteY25" fmla="*/ 69223 h 129499"/>
                <a:gd name="connsiteX26" fmla="*/ 73735 w 87457"/>
                <a:gd name="connsiteY26" fmla="*/ 51748 h 129499"/>
                <a:gd name="connsiteX27" fmla="*/ 79601 w 87457"/>
                <a:gd name="connsiteY27" fmla="*/ 54139 h 129499"/>
                <a:gd name="connsiteX28" fmla="*/ 70358 w 87457"/>
                <a:gd name="connsiteY28" fmla="*/ 64440 h 129499"/>
                <a:gd name="connsiteX29" fmla="*/ 77468 w 87457"/>
                <a:gd name="connsiteY29" fmla="*/ 71246 h 129499"/>
                <a:gd name="connsiteX30" fmla="*/ 87600 w 87457"/>
                <a:gd name="connsiteY30" fmla="*/ 59473 h 129499"/>
                <a:gd name="connsiteX31" fmla="*/ 73913 w 87457"/>
                <a:gd name="connsiteY31" fmla="*/ 46597 h 129499"/>
                <a:gd name="connsiteX32" fmla="*/ 45471 w 87457"/>
                <a:gd name="connsiteY32" fmla="*/ 62785 h 129499"/>
                <a:gd name="connsiteX33" fmla="*/ 24851 w 87457"/>
                <a:gd name="connsiteY33" fmla="*/ 78972 h 129499"/>
                <a:gd name="connsiteX34" fmla="*/ 42449 w 87457"/>
                <a:gd name="connsiteY34" fmla="*/ 5577 h 1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57" h="129499">
                  <a:moveTo>
                    <a:pt x="42449" y="5577"/>
                  </a:moveTo>
                  <a:cubicBezTo>
                    <a:pt x="42627" y="5209"/>
                    <a:pt x="43160" y="2817"/>
                    <a:pt x="43160" y="2633"/>
                  </a:cubicBezTo>
                  <a:cubicBezTo>
                    <a:pt x="43160" y="1714"/>
                    <a:pt x="42449" y="58"/>
                    <a:pt x="40316" y="58"/>
                  </a:cubicBezTo>
                  <a:cubicBezTo>
                    <a:pt x="36761" y="58"/>
                    <a:pt x="22007" y="1530"/>
                    <a:pt x="17563" y="1898"/>
                  </a:cubicBezTo>
                  <a:cubicBezTo>
                    <a:pt x="16141" y="2081"/>
                    <a:pt x="13652" y="2265"/>
                    <a:pt x="13652" y="6128"/>
                  </a:cubicBezTo>
                  <a:cubicBezTo>
                    <a:pt x="13652" y="8704"/>
                    <a:pt x="16141" y="8704"/>
                    <a:pt x="18274" y="8704"/>
                  </a:cubicBezTo>
                  <a:cubicBezTo>
                    <a:pt x="26806" y="8704"/>
                    <a:pt x="26806" y="9991"/>
                    <a:pt x="26806" y="11463"/>
                  </a:cubicBezTo>
                  <a:cubicBezTo>
                    <a:pt x="26806" y="12751"/>
                    <a:pt x="26451" y="13854"/>
                    <a:pt x="26095" y="15510"/>
                  </a:cubicBezTo>
                  <a:lnTo>
                    <a:pt x="1031" y="119625"/>
                  </a:lnTo>
                  <a:cubicBezTo>
                    <a:pt x="143" y="122936"/>
                    <a:pt x="143" y="123304"/>
                    <a:pt x="143" y="123672"/>
                  </a:cubicBezTo>
                  <a:cubicBezTo>
                    <a:pt x="143" y="126431"/>
                    <a:pt x="2276" y="129558"/>
                    <a:pt x="6186" y="129558"/>
                  </a:cubicBezTo>
                  <a:cubicBezTo>
                    <a:pt x="10986" y="129558"/>
                    <a:pt x="13297" y="125879"/>
                    <a:pt x="14363" y="121832"/>
                  </a:cubicBezTo>
                  <a:cubicBezTo>
                    <a:pt x="14719" y="121096"/>
                    <a:pt x="22362" y="88721"/>
                    <a:pt x="23074" y="86146"/>
                  </a:cubicBezTo>
                  <a:cubicBezTo>
                    <a:pt x="35694" y="87434"/>
                    <a:pt x="45827" y="91664"/>
                    <a:pt x="45827" y="101230"/>
                  </a:cubicBezTo>
                  <a:cubicBezTo>
                    <a:pt x="45827" y="102150"/>
                    <a:pt x="45827" y="103069"/>
                    <a:pt x="45471" y="104909"/>
                  </a:cubicBezTo>
                  <a:cubicBezTo>
                    <a:pt x="44760" y="107668"/>
                    <a:pt x="44760" y="108588"/>
                    <a:pt x="44760" y="110611"/>
                  </a:cubicBezTo>
                  <a:cubicBezTo>
                    <a:pt x="44760" y="123672"/>
                    <a:pt x="55070" y="129558"/>
                    <a:pt x="63603" y="129558"/>
                  </a:cubicBezTo>
                  <a:cubicBezTo>
                    <a:pt x="80845" y="129558"/>
                    <a:pt x="86178" y="101598"/>
                    <a:pt x="86178" y="101414"/>
                  </a:cubicBezTo>
                  <a:cubicBezTo>
                    <a:pt x="86178" y="99022"/>
                    <a:pt x="83867" y="99022"/>
                    <a:pt x="83334" y="99022"/>
                  </a:cubicBezTo>
                  <a:cubicBezTo>
                    <a:pt x="80845" y="99022"/>
                    <a:pt x="80668" y="99942"/>
                    <a:pt x="79779" y="103437"/>
                  </a:cubicBezTo>
                  <a:cubicBezTo>
                    <a:pt x="77646" y="111347"/>
                    <a:pt x="72846" y="124407"/>
                    <a:pt x="64136" y="124407"/>
                  </a:cubicBezTo>
                  <a:cubicBezTo>
                    <a:pt x="59336" y="124407"/>
                    <a:pt x="57914" y="119809"/>
                    <a:pt x="57914" y="114842"/>
                  </a:cubicBezTo>
                  <a:cubicBezTo>
                    <a:pt x="57914" y="111715"/>
                    <a:pt x="57914" y="111347"/>
                    <a:pt x="58981" y="106564"/>
                  </a:cubicBezTo>
                  <a:cubicBezTo>
                    <a:pt x="59159" y="106012"/>
                    <a:pt x="59870" y="102885"/>
                    <a:pt x="59870" y="100862"/>
                  </a:cubicBezTo>
                  <a:cubicBezTo>
                    <a:pt x="59870" y="84490"/>
                    <a:pt x="38539" y="81915"/>
                    <a:pt x="31073" y="81363"/>
                  </a:cubicBezTo>
                  <a:cubicBezTo>
                    <a:pt x="36228" y="78052"/>
                    <a:pt x="42805" y="71982"/>
                    <a:pt x="45827" y="69223"/>
                  </a:cubicBezTo>
                  <a:cubicBezTo>
                    <a:pt x="54892" y="60393"/>
                    <a:pt x="63780" y="51748"/>
                    <a:pt x="73735" y="51748"/>
                  </a:cubicBezTo>
                  <a:cubicBezTo>
                    <a:pt x="75868" y="51748"/>
                    <a:pt x="78179" y="52299"/>
                    <a:pt x="79601" y="54139"/>
                  </a:cubicBezTo>
                  <a:cubicBezTo>
                    <a:pt x="71957" y="55427"/>
                    <a:pt x="70358" y="61681"/>
                    <a:pt x="70358" y="64440"/>
                  </a:cubicBezTo>
                  <a:cubicBezTo>
                    <a:pt x="70358" y="68487"/>
                    <a:pt x="73379" y="71246"/>
                    <a:pt x="77468" y="71246"/>
                  </a:cubicBezTo>
                  <a:cubicBezTo>
                    <a:pt x="82267" y="71246"/>
                    <a:pt x="87600" y="67199"/>
                    <a:pt x="87600" y="59473"/>
                  </a:cubicBezTo>
                  <a:cubicBezTo>
                    <a:pt x="87600" y="53403"/>
                    <a:pt x="83334" y="46597"/>
                    <a:pt x="73913" y="46597"/>
                  </a:cubicBezTo>
                  <a:cubicBezTo>
                    <a:pt x="63780" y="46597"/>
                    <a:pt x="54537" y="54139"/>
                    <a:pt x="45471" y="62785"/>
                  </a:cubicBezTo>
                  <a:cubicBezTo>
                    <a:pt x="38005" y="70142"/>
                    <a:pt x="32139" y="75845"/>
                    <a:pt x="24851" y="78972"/>
                  </a:cubicBezTo>
                  <a:lnTo>
                    <a:pt x="42449" y="5577"/>
                  </a:lnTo>
                  <a:close/>
                </a:path>
              </a:pathLst>
            </a:custGeom>
            <a:solidFill>
              <a:srgbClr val="000000"/>
            </a:solidFill>
            <a:ln w="25489"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8FBFF381-32ED-571D-68A1-A0C99837FB83}"/>
                </a:ext>
              </a:extLst>
            </p:cNvPr>
            <p:cNvSpPr/>
            <p:nvPr>
              <p:custDataLst>
                <p:tags r:id="rId436"/>
              </p:custDataLst>
            </p:nvPr>
          </p:nvSpPr>
          <p:spPr>
            <a:xfrm>
              <a:off x="6291388" y="3932754"/>
              <a:ext cx="27374" cy="183948"/>
            </a:xfrm>
            <a:custGeom>
              <a:avLst/>
              <a:gdLst>
                <a:gd name="connsiteX0" fmla="*/ 27522 w 27374"/>
                <a:gd name="connsiteY0" fmla="*/ 58 h 183948"/>
                <a:gd name="connsiteX1" fmla="*/ 147 w 27374"/>
                <a:gd name="connsiteY1" fmla="*/ 58 h 183948"/>
                <a:gd name="connsiteX2" fmla="*/ 147 w 27374"/>
                <a:gd name="connsiteY2" fmla="*/ 9072 h 183948"/>
                <a:gd name="connsiteX3" fmla="*/ 18812 w 27374"/>
                <a:gd name="connsiteY3" fmla="*/ 9072 h 183948"/>
                <a:gd name="connsiteX4" fmla="*/ 18812 w 27374"/>
                <a:gd name="connsiteY4" fmla="*/ 174993 h 183948"/>
                <a:gd name="connsiteX5" fmla="*/ 147 w 27374"/>
                <a:gd name="connsiteY5" fmla="*/ 174993 h 183948"/>
                <a:gd name="connsiteX6" fmla="*/ 147 w 27374"/>
                <a:gd name="connsiteY6" fmla="*/ 184007 h 183948"/>
                <a:gd name="connsiteX7" fmla="*/ 27522 w 27374"/>
                <a:gd name="connsiteY7" fmla="*/ 184007 h 183948"/>
                <a:gd name="connsiteX8" fmla="*/ 27522 w 27374"/>
                <a:gd name="connsiteY8" fmla="*/ 58 h 1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74" h="183948">
                  <a:moveTo>
                    <a:pt x="27522" y="58"/>
                  </a:moveTo>
                  <a:lnTo>
                    <a:pt x="147" y="58"/>
                  </a:lnTo>
                  <a:lnTo>
                    <a:pt x="147" y="9072"/>
                  </a:lnTo>
                  <a:lnTo>
                    <a:pt x="18812" y="9072"/>
                  </a:lnTo>
                  <a:lnTo>
                    <a:pt x="18812" y="174993"/>
                  </a:lnTo>
                  <a:lnTo>
                    <a:pt x="147" y="174993"/>
                  </a:lnTo>
                  <a:lnTo>
                    <a:pt x="147" y="184007"/>
                  </a:lnTo>
                  <a:lnTo>
                    <a:pt x="27522" y="184007"/>
                  </a:lnTo>
                  <a:lnTo>
                    <a:pt x="27522" y="58"/>
                  </a:lnTo>
                  <a:close/>
                </a:path>
              </a:pathLst>
            </a:custGeom>
            <a:solidFill>
              <a:srgbClr val="000000"/>
            </a:solidFill>
            <a:ln w="25489"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F2D235F7-D24D-080F-7FCF-CE726BF987D9}"/>
                </a:ext>
              </a:extLst>
            </p:cNvPr>
            <p:cNvSpPr/>
            <p:nvPr>
              <p:custDataLst>
                <p:tags r:id="rId437"/>
              </p:custDataLst>
            </p:nvPr>
          </p:nvSpPr>
          <p:spPr>
            <a:xfrm>
              <a:off x="5178349" y="4127213"/>
              <a:ext cx="1164839" cy="10510"/>
            </a:xfrm>
            <a:custGeom>
              <a:avLst/>
              <a:gdLst>
                <a:gd name="connsiteX0" fmla="*/ 0 w 1164839"/>
                <a:gd name="connsiteY0" fmla="*/ 0 h 10510"/>
                <a:gd name="connsiteX1" fmla="*/ 1164840 w 1164839"/>
                <a:gd name="connsiteY1" fmla="*/ 0 h 10510"/>
                <a:gd name="connsiteX2" fmla="*/ 1164840 w 1164839"/>
                <a:gd name="connsiteY2" fmla="*/ 10511 h 10510"/>
                <a:gd name="connsiteX3" fmla="*/ 0 w 1164839"/>
                <a:gd name="connsiteY3" fmla="*/ 10511 h 10510"/>
              </a:gdLst>
              <a:ahLst/>
              <a:cxnLst>
                <a:cxn ang="0">
                  <a:pos x="connsiteX0" y="connsiteY0"/>
                </a:cxn>
                <a:cxn ang="0">
                  <a:pos x="connsiteX1" y="connsiteY1"/>
                </a:cxn>
                <a:cxn ang="0">
                  <a:pos x="connsiteX2" y="connsiteY2"/>
                </a:cxn>
                <a:cxn ang="0">
                  <a:pos x="connsiteX3" y="connsiteY3"/>
                </a:cxn>
              </a:cxnLst>
              <a:rect l="l" t="t" r="r" b="b"/>
              <a:pathLst>
                <a:path w="1164839" h="10510">
                  <a:moveTo>
                    <a:pt x="0" y="0"/>
                  </a:moveTo>
                  <a:lnTo>
                    <a:pt x="1164840" y="0"/>
                  </a:lnTo>
                  <a:lnTo>
                    <a:pt x="1164840" y="10511"/>
                  </a:lnTo>
                  <a:lnTo>
                    <a:pt x="0" y="10511"/>
                  </a:lnTo>
                  <a:close/>
                </a:path>
              </a:pathLst>
            </a:custGeom>
            <a:solidFill>
              <a:srgbClr val="000000"/>
            </a:solidFill>
            <a:ln w="25489"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AFC5858-75CA-CC2F-D47B-91988A0F51F2}"/>
                </a:ext>
              </a:extLst>
            </p:cNvPr>
            <p:cNvSpPr/>
            <p:nvPr>
              <p:custDataLst>
                <p:tags r:id="rId438"/>
              </p:custDataLst>
            </p:nvPr>
          </p:nvSpPr>
          <p:spPr>
            <a:xfrm>
              <a:off x="5649843" y="4157627"/>
              <a:ext cx="144873" cy="131155"/>
            </a:xfrm>
            <a:custGeom>
              <a:avLst/>
              <a:gdLst>
                <a:gd name="connsiteX0" fmla="*/ 78336 w 144873"/>
                <a:gd name="connsiteY0" fmla="*/ 4297 h 131155"/>
                <a:gd name="connsiteX1" fmla="*/ 72470 w 144873"/>
                <a:gd name="connsiteY1" fmla="*/ 66 h 131155"/>
                <a:gd name="connsiteX2" fmla="*/ 66959 w 144873"/>
                <a:gd name="connsiteY2" fmla="*/ 3561 h 131155"/>
                <a:gd name="connsiteX3" fmla="*/ 1366 w 144873"/>
                <a:gd name="connsiteY3" fmla="*/ 126807 h 131155"/>
                <a:gd name="connsiteX4" fmla="*/ 122 w 144873"/>
                <a:gd name="connsiteY4" fmla="*/ 129382 h 131155"/>
                <a:gd name="connsiteX5" fmla="*/ 4388 w 144873"/>
                <a:gd name="connsiteY5" fmla="*/ 131222 h 131155"/>
                <a:gd name="connsiteX6" fmla="*/ 140729 w 144873"/>
                <a:gd name="connsiteY6" fmla="*/ 131222 h 131155"/>
                <a:gd name="connsiteX7" fmla="*/ 144996 w 144873"/>
                <a:gd name="connsiteY7" fmla="*/ 129382 h 131155"/>
                <a:gd name="connsiteX8" fmla="*/ 143751 w 144873"/>
                <a:gd name="connsiteY8" fmla="*/ 126807 h 131155"/>
                <a:gd name="connsiteX9" fmla="*/ 78336 w 144873"/>
                <a:gd name="connsiteY9" fmla="*/ 4297 h 131155"/>
                <a:gd name="connsiteX10" fmla="*/ 66604 w 144873"/>
                <a:gd name="connsiteY10" fmla="*/ 18093 h 131155"/>
                <a:gd name="connsiteX11" fmla="*/ 118865 w 144873"/>
                <a:gd name="connsiteY11" fmla="*/ 116138 h 131155"/>
                <a:gd name="connsiteX12" fmla="*/ 14342 w 144873"/>
                <a:gd name="connsiteY12" fmla="*/ 116138 h 131155"/>
                <a:gd name="connsiteX13" fmla="*/ 66604 w 144873"/>
                <a:gd name="connsiteY13" fmla="*/ 18093 h 13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873" h="131155">
                  <a:moveTo>
                    <a:pt x="78336" y="4297"/>
                  </a:moveTo>
                  <a:cubicBezTo>
                    <a:pt x="76558" y="986"/>
                    <a:pt x="76025" y="66"/>
                    <a:pt x="72470" y="66"/>
                  </a:cubicBezTo>
                  <a:cubicBezTo>
                    <a:pt x="70337" y="66"/>
                    <a:pt x="68559" y="618"/>
                    <a:pt x="66959" y="3561"/>
                  </a:cubicBezTo>
                  <a:lnTo>
                    <a:pt x="1366" y="126807"/>
                  </a:lnTo>
                  <a:cubicBezTo>
                    <a:pt x="122" y="128830"/>
                    <a:pt x="122" y="129198"/>
                    <a:pt x="122" y="129382"/>
                  </a:cubicBezTo>
                  <a:cubicBezTo>
                    <a:pt x="122" y="131222"/>
                    <a:pt x="1544" y="131222"/>
                    <a:pt x="4388" y="131222"/>
                  </a:cubicBezTo>
                  <a:lnTo>
                    <a:pt x="140729" y="131222"/>
                  </a:lnTo>
                  <a:cubicBezTo>
                    <a:pt x="143573" y="131222"/>
                    <a:pt x="144996" y="131222"/>
                    <a:pt x="144996" y="129382"/>
                  </a:cubicBezTo>
                  <a:cubicBezTo>
                    <a:pt x="144996" y="129198"/>
                    <a:pt x="144996" y="128830"/>
                    <a:pt x="143751" y="126807"/>
                  </a:cubicBezTo>
                  <a:lnTo>
                    <a:pt x="78336" y="4297"/>
                  </a:lnTo>
                  <a:close/>
                  <a:moveTo>
                    <a:pt x="66604" y="18093"/>
                  </a:moveTo>
                  <a:lnTo>
                    <a:pt x="118865" y="116138"/>
                  </a:lnTo>
                  <a:lnTo>
                    <a:pt x="14342" y="116138"/>
                  </a:lnTo>
                  <a:lnTo>
                    <a:pt x="66604" y="18093"/>
                  </a:lnTo>
                  <a:close/>
                </a:path>
              </a:pathLst>
            </a:custGeom>
            <a:solidFill>
              <a:srgbClr val="000000"/>
            </a:solidFill>
            <a:ln w="25489"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D403F05F-4CAF-EDD0-6ABC-866098EE3639}"/>
                </a:ext>
              </a:extLst>
            </p:cNvPr>
            <p:cNvSpPr/>
            <p:nvPr>
              <p:custDataLst>
                <p:tags r:id="rId439"/>
              </p:custDataLst>
            </p:nvPr>
          </p:nvSpPr>
          <p:spPr>
            <a:xfrm>
              <a:off x="5813292" y="4173815"/>
              <a:ext cx="60082" cy="116807"/>
            </a:xfrm>
            <a:custGeom>
              <a:avLst/>
              <a:gdLst>
                <a:gd name="connsiteX0" fmla="*/ 36391 w 60082"/>
                <a:gd name="connsiteY0" fmla="*/ 42374 h 116807"/>
                <a:gd name="connsiteX1" fmla="*/ 54523 w 60082"/>
                <a:gd name="connsiteY1" fmla="*/ 42374 h 116807"/>
                <a:gd name="connsiteX2" fmla="*/ 60211 w 60082"/>
                <a:gd name="connsiteY2" fmla="*/ 38328 h 116807"/>
                <a:gd name="connsiteX3" fmla="*/ 54878 w 60082"/>
                <a:gd name="connsiteY3" fmla="*/ 35752 h 116807"/>
                <a:gd name="connsiteX4" fmla="*/ 37991 w 60082"/>
                <a:gd name="connsiteY4" fmla="*/ 35752 h 116807"/>
                <a:gd name="connsiteX5" fmla="*/ 44568 w 60082"/>
                <a:gd name="connsiteY5" fmla="*/ 8528 h 116807"/>
                <a:gd name="connsiteX6" fmla="*/ 45101 w 60082"/>
                <a:gd name="connsiteY6" fmla="*/ 5953 h 116807"/>
                <a:gd name="connsiteX7" fmla="*/ 39057 w 60082"/>
                <a:gd name="connsiteY7" fmla="*/ 66 h 116807"/>
                <a:gd name="connsiteX8" fmla="*/ 30703 w 60082"/>
                <a:gd name="connsiteY8" fmla="*/ 7976 h 116807"/>
                <a:gd name="connsiteX9" fmla="*/ 23948 w 60082"/>
                <a:gd name="connsiteY9" fmla="*/ 35752 h 116807"/>
                <a:gd name="connsiteX10" fmla="*/ 5816 w 60082"/>
                <a:gd name="connsiteY10" fmla="*/ 35752 h 116807"/>
                <a:gd name="connsiteX11" fmla="*/ 128 w 60082"/>
                <a:gd name="connsiteY11" fmla="*/ 39799 h 116807"/>
                <a:gd name="connsiteX12" fmla="*/ 5461 w 60082"/>
                <a:gd name="connsiteY12" fmla="*/ 42374 h 116807"/>
                <a:gd name="connsiteX13" fmla="*/ 22348 w 60082"/>
                <a:gd name="connsiteY13" fmla="*/ 42374 h 116807"/>
                <a:gd name="connsiteX14" fmla="*/ 11860 w 60082"/>
                <a:gd name="connsiteY14" fmla="*/ 85786 h 116807"/>
                <a:gd name="connsiteX15" fmla="*/ 9194 w 60082"/>
                <a:gd name="connsiteY15" fmla="*/ 99399 h 116807"/>
                <a:gd name="connsiteX16" fmla="*/ 28214 w 60082"/>
                <a:gd name="connsiteY16" fmla="*/ 116874 h 116807"/>
                <a:gd name="connsiteX17" fmla="*/ 59144 w 60082"/>
                <a:gd name="connsiteY17" fmla="*/ 88730 h 116807"/>
                <a:gd name="connsiteX18" fmla="*/ 56300 w 60082"/>
                <a:gd name="connsiteY18" fmla="*/ 86338 h 116807"/>
                <a:gd name="connsiteX19" fmla="*/ 52567 w 60082"/>
                <a:gd name="connsiteY19" fmla="*/ 89833 h 116807"/>
                <a:gd name="connsiteX20" fmla="*/ 28747 w 60082"/>
                <a:gd name="connsiteY20" fmla="*/ 111723 h 116807"/>
                <a:gd name="connsiteX21" fmla="*/ 22526 w 60082"/>
                <a:gd name="connsiteY21" fmla="*/ 102710 h 116807"/>
                <a:gd name="connsiteX22" fmla="*/ 23592 w 60082"/>
                <a:gd name="connsiteY22" fmla="*/ 95168 h 116807"/>
                <a:gd name="connsiteX23" fmla="*/ 36391 w 60082"/>
                <a:gd name="connsiteY23" fmla="*/ 42374 h 11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082" h="116807">
                  <a:moveTo>
                    <a:pt x="36391" y="42374"/>
                  </a:moveTo>
                  <a:lnTo>
                    <a:pt x="54523" y="42374"/>
                  </a:lnTo>
                  <a:cubicBezTo>
                    <a:pt x="57900" y="42374"/>
                    <a:pt x="60211" y="42374"/>
                    <a:pt x="60211" y="38328"/>
                  </a:cubicBezTo>
                  <a:cubicBezTo>
                    <a:pt x="60211" y="35752"/>
                    <a:pt x="57900" y="35752"/>
                    <a:pt x="54878" y="35752"/>
                  </a:cubicBezTo>
                  <a:lnTo>
                    <a:pt x="37991" y="35752"/>
                  </a:lnTo>
                  <a:lnTo>
                    <a:pt x="44568" y="8528"/>
                  </a:lnTo>
                  <a:cubicBezTo>
                    <a:pt x="44746" y="7608"/>
                    <a:pt x="45101" y="6688"/>
                    <a:pt x="45101" y="5953"/>
                  </a:cubicBezTo>
                  <a:cubicBezTo>
                    <a:pt x="45101" y="2642"/>
                    <a:pt x="42613" y="66"/>
                    <a:pt x="39057" y="66"/>
                  </a:cubicBezTo>
                  <a:cubicBezTo>
                    <a:pt x="34613" y="66"/>
                    <a:pt x="31947" y="3193"/>
                    <a:pt x="30703" y="7976"/>
                  </a:cubicBezTo>
                  <a:cubicBezTo>
                    <a:pt x="29458" y="12575"/>
                    <a:pt x="31769" y="3745"/>
                    <a:pt x="23948" y="35752"/>
                  </a:cubicBezTo>
                  <a:lnTo>
                    <a:pt x="5816" y="35752"/>
                  </a:lnTo>
                  <a:cubicBezTo>
                    <a:pt x="2439" y="35752"/>
                    <a:pt x="128" y="35752"/>
                    <a:pt x="128" y="39799"/>
                  </a:cubicBezTo>
                  <a:cubicBezTo>
                    <a:pt x="128" y="42374"/>
                    <a:pt x="2261" y="42374"/>
                    <a:pt x="5461" y="42374"/>
                  </a:cubicBezTo>
                  <a:lnTo>
                    <a:pt x="22348" y="42374"/>
                  </a:lnTo>
                  <a:lnTo>
                    <a:pt x="11860" y="85786"/>
                  </a:lnTo>
                  <a:cubicBezTo>
                    <a:pt x="10794" y="90385"/>
                    <a:pt x="9194" y="97007"/>
                    <a:pt x="9194" y="99399"/>
                  </a:cubicBezTo>
                  <a:cubicBezTo>
                    <a:pt x="9194" y="110252"/>
                    <a:pt x="18082" y="116874"/>
                    <a:pt x="28214" y="116874"/>
                  </a:cubicBezTo>
                  <a:cubicBezTo>
                    <a:pt x="47945" y="116874"/>
                    <a:pt x="59144" y="91121"/>
                    <a:pt x="59144" y="88730"/>
                  </a:cubicBezTo>
                  <a:cubicBezTo>
                    <a:pt x="59144" y="86338"/>
                    <a:pt x="56833" y="86338"/>
                    <a:pt x="56300" y="86338"/>
                  </a:cubicBezTo>
                  <a:cubicBezTo>
                    <a:pt x="54167" y="86338"/>
                    <a:pt x="53989" y="86706"/>
                    <a:pt x="52567" y="89833"/>
                  </a:cubicBezTo>
                  <a:cubicBezTo>
                    <a:pt x="47590" y="101422"/>
                    <a:pt x="38524" y="111723"/>
                    <a:pt x="28747" y="111723"/>
                  </a:cubicBezTo>
                  <a:cubicBezTo>
                    <a:pt x="25014" y="111723"/>
                    <a:pt x="22526" y="109332"/>
                    <a:pt x="22526" y="102710"/>
                  </a:cubicBezTo>
                  <a:cubicBezTo>
                    <a:pt x="22526" y="100870"/>
                    <a:pt x="23237" y="97007"/>
                    <a:pt x="23592" y="95168"/>
                  </a:cubicBezTo>
                  <a:lnTo>
                    <a:pt x="36391" y="42374"/>
                  </a:lnTo>
                  <a:close/>
                </a:path>
              </a:pathLst>
            </a:custGeom>
            <a:solidFill>
              <a:srgbClr val="000000"/>
            </a:solidFill>
            <a:ln w="25489" cap="flat">
              <a:noFill/>
              <a:prstDash val="solid"/>
              <a:miter/>
            </a:ln>
          </p:spPr>
          <p:txBody>
            <a:bodyPr rtlCol="0" anchor="ctr"/>
            <a:lstStyle/>
            <a:p>
              <a:endParaRPr lang="en-US"/>
            </a:p>
          </p:txBody>
        </p:sp>
      </p:grpSp>
      <p:grpSp>
        <p:nvGrpSpPr>
          <p:cNvPr id="1553" name="Group 1552" descr="\documentclass{article}&#10;\usepackage{amsmath}&#10;\pagestyle{empty}&#10;\begin{document}&#10;&#10;\begin{equation}&#10;T[k+1] = T[k] + \Delta t \left( \frac{{Q[k]}}{\text{{mass}} \times {{C_p}}} - (T[k] - {{T_{amb}}}) \times \frac{{{A}} \times U}{{{m}} \times {{C_p}}} \right)\nonumber&#10;\end{equation}&#10;&#10;&#10;\end{document}" title="IguanaTex Vector Display">
            <a:extLst>
              <a:ext uri="{FF2B5EF4-FFF2-40B4-BE49-F238E27FC236}">
                <a16:creationId xmlns:a16="http://schemas.microsoft.com/office/drawing/2014/main" id="{67EA37F7-73BA-CFE2-E4CC-F33C45356F07}"/>
              </a:ext>
            </a:extLst>
          </p:cNvPr>
          <p:cNvGrpSpPr>
            <a:grpSpLocks noChangeAspect="1"/>
          </p:cNvGrpSpPr>
          <p:nvPr>
            <p:custDataLst>
              <p:tags r:id="rId3"/>
            </p:custDataLst>
          </p:nvPr>
        </p:nvGrpSpPr>
        <p:grpSpPr>
          <a:xfrm>
            <a:off x="347329" y="4968671"/>
            <a:ext cx="6882554" cy="612829"/>
            <a:chOff x="5003955" y="4159526"/>
            <a:chExt cx="6882554" cy="612829"/>
          </a:xfrm>
        </p:grpSpPr>
        <p:sp>
          <p:nvSpPr>
            <p:cNvPr id="1504" name="Freeform: Shape 1503">
              <a:extLst>
                <a:ext uri="{FF2B5EF4-FFF2-40B4-BE49-F238E27FC236}">
                  <a16:creationId xmlns:a16="http://schemas.microsoft.com/office/drawing/2014/main" id="{60E30471-44FB-FACC-9BEB-9B18AB399DDD}"/>
                </a:ext>
              </a:extLst>
            </p:cNvPr>
            <p:cNvSpPr/>
            <p:nvPr>
              <p:custDataLst>
                <p:tags r:id="rId371"/>
              </p:custDataLst>
            </p:nvPr>
          </p:nvSpPr>
          <p:spPr>
            <a:xfrm>
              <a:off x="5003955" y="4355137"/>
              <a:ext cx="171917" cy="171315"/>
            </a:xfrm>
            <a:custGeom>
              <a:avLst/>
              <a:gdLst>
                <a:gd name="connsiteX0" fmla="*/ 101983 w 171917"/>
                <a:gd name="connsiteY0" fmla="*/ 17792 h 171315"/>
                <a:gd name="connsiteX1" fmla="*/ 107798 w 171917"/>
                <a:gd name="connsiteY1" fmla="*/ 8429 h 171315"/>
                <a:gd name="connsiteX2" fmla="*/ 123726 w 171917"/>
                <a:gd name="connsiteY2" fmla="*/ 7923 h 171315"/>
                <a:gd name="connsiteX3" fmla="*/ 160638 w 171917"/>
                <a:gd name="connsiteY3" fmla="*/ 28673 h 171315"/>
                <a:gd name="connsiteX4" fmla="*/ 158615 w 171917"/>
                <a:gd name="connsiteY4" fmla="*/ 48917 h 171315"/>
                <a:gd name="connsiteX5" fmla="*/ 157857 w 171917"/>
                <a:gd name="connsiteY5" fmla="*/ 53725 h 171315"/>
                <a:gd name="connsiteX6" fmla="*/ 160890 w 171917"/>
                <a:gd name="connsiteY6" fmla="*/ 57015 h 171315"/>
                <a:gd name="connsiteX7" fmla="*/ 164683 w 171917"/>
                <a:gd name="connsiteY7" fmla="*/ 51195 h 171315"/>
                <a:gd name="connsiteX8" fmla="*/ 171509 w 171917"/>
                <a:gd name="connsiteY8" fmla="*/ 7164 h 171315"/>
                <a:gd name="connsiteX9" fmla="*/ 172015 w 171917"/>
                <a:gd name="connsiteY9" fmla="*/ 2862 h 171315"/>
                <a:gd name="connsiteX10" fmla="*/ 165188 w 171917"/>
                <a:gd name="connsiteY10" fmla="*/ 78 h 171315"/>
                <a:gd name="connsiteX11" fmla="*/ 24873 w 171917"/>
                <a:gd name="connsiteY11" fmla="*/ 78 h 171315"/>
                <a:gd name="connsiteX12" fmla="*/ 16783 w 171917"/>
                <a:gd name="connsiteY12" fmla="*/ 5139 h 171315"/>
                <a:gd name="connsiteX13" fmla="*/ 1614 w 171917"/>
                <a:gd name="connsiteY13" fmla="*/ 49676 h 171315"/>
                <a:gd name="connsiteX14" fmla="*/ 97 w 171917"/>
                <a:gd name="connsiteY14" fmla="*/ 54231 h 171315"/>
                <a:gd name="connsiteX15" fmla="*/ 3131 w 171917"/>
                <a:gd name="connsiteY15" fmla="*/ 57015 h 171315"/>
                <a:gd name="connsiteX16" fmla="*/ 7429 w 171917"/>
                <a:gd name="connsiteY16" fmla="*/ 51701 h 171315"/>
                <a:gd name="connsiteX17" fmla="*/ 65072 w 171917"/>
                <a:gd name="connsiteY17" fmla="*/ 7923 h 171315"/>
                <a:gd name="connsiteX18" fmla="*/ 74932 w 171917"/>
                <a:gd name="connsiteY18" fmla="*/ 7923 h 171315"/>
                <a:gd name="connsiteX19" fmla="*/ 82011 w 171917"/>
                <a:gd name="connsiteY19" fmla="*/ 10959 h 171315"/>
                <a:gd name="connsiteX20" fmla="*/ 80999 w 171917"/>
                <a:gd name="connsiteY20" fmla="*/ 16273 h 171315"/>
                <a:gd name="connsiteX21" fmla="*/ 47121 w 171917"/>
                <a:gd name="connsiteY21" fmla="*/ 151403 h 171315"/>
                <a:gd name="connsiteX22" fmla="*/ 17036 w 171917"/>
                <a:gd name="connsiteY22" fmla="*/ 163549 h 171315"/>
                <a:gd name="connsiteX23" fmla="*/ 6417 w 171917"/>
                <a:gd name="connsiteY23" fmla="*/ 168357 h 171315"/>
                <a:gd name="connsiteX24" fmla="*/ 10715 w 171917"/>
                <a:gd name="connsiteY24" fmla="*/ 171394 h 171315"/>
                <a:gd name="connsiteX25" fmla="*/ 31447 w 171917"/>
                <a:gd name="connsiteY25" fmla="*/ 170888 h 171315"/>
                <a:gd name="connsiteX26" fmla="*/ 52936 w 171917"/>
                <a:gd name="connsiteY26" fmla="*/ 170635 h 171315"/>
                <a:gd name="connsiteX27" fmla="*/ 73920 w 171917"/>
                <a:gd name="connsiteY27" fmla="*/ 170888 h 171315"/>
                <a:gd name="connsiteX28" fmla="*/ 95916 w 171917"/>
                <a:gd name="connsiteY28" fmla="*/ 171394 h 171315"/>
                <a:gd name="connsiteX29" fmla="*/ 101478 w 171917"/>
                <a:gd name="connsiteY29" fmla="*/ 166333 h 171315"/>
                <a:gd name="connsiteX30" fmla="*/ 92882 w 171917"/>
                <a:gd name="connsiteY30" fmla="*/ 163549 h 171315"/>
                <a:gd name="connsiteX31" fmla="*/ 76701 w 171917"/>
                <a:gd name="connsiteY31" fmla="*/ 163043 h 171315"/>
                <a:gd name="connsiteX32" fmla="*/ 67347 w 171917"/>
                <a:gd name="connsiteY32" fmla="*/ 157476 h 171315"/>
                <a:gd name="connsiteX33" fmla="*/ 68358 w 171917"/>
                <a:gd name="connsiteY33" fmla="*/ 152162 h 171315"/>
                <a:gd name="connsiteX34" fmla="*/ 101983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1983" y="17792"/>
                  </a:moveTo>
                  <a:cubicBezTo>
                    <a:pt x="103753" y="10706"/>
                    <a:pt x="104764" y="9188"/>
                    <a:pt x="107798" y="8429"/>
                  </a:cubicBezTo>
                  <a:cubicBezTo>
                    <a:pt x="110074" y="7923"/>
                    <a:pt x="118417" y="7923"/>
                    <a:pt x="123726" y="7923"/>
                  </a:cubicBezTo>
                  <a:cubicBezTo>
                    <a:pt x="149261" y="7923"/>
                    <a:pt x="160638" y="8935"/>
                    <a:pt x="160638" y="28673"/>
                  </a:cubicBezTo>
                  <a:cubicBezTo>
                    <a:pt x="160638" y="32469"/>
                    <a:pt x="159626" y="42338"/>
                    <a:pt x="158615" y="48917"/>
                  </a:cubicBezTo>
                  <a:cubicBezTo>
                    <a:pt x="158362" y="49929"/>
                    <a:pt x="157857" y="52966"/>
                    <a:pt x="157857" y="53725"/>
                  </a:cubicBezTo>
                  <a:cubicBezTo>
                    <a:pt x="157857" y="55243"/>
                    <a:pt x="158615" y="57015"/>
                    <a:pt x="160890" y="57015"/>
                  </a:cubicBezTo>
                  <a:cubicBezTo>
                    <a:pt x="163672" y="57015"/>
                    <a:pt x="164177" y="54990"/>
                    <a:pt x="164683" y="51195"/>
                  </a:cubicBezTo>
                  <a:lnTo>
                    <a:pt x="171509" y="7164"/>
                  </a:lnTo>
                  <a:cubicBezTo>
                    <a:pt x="171762" y="6151"/>
                    <a:pt x="172015" y="3621"/>
                    <a:pt x="172015" y="2862"/>
                  </a:cubicBezTo>
                  <a:cubicBezTo>
                    <a:pt x="172015" y="78"/>
                    <a:pt x="169486" y="78"/>
                    <a:pt x="165188" y="78"/>
                  </a:cubicBezTo>
                  <a:lnTo>
                    <a:pt x="24873" y="78"/>
                  </a:lnTo>
                  <a:cubicBezTo>
                    <a:pt x="18806" y="78"/>
                    <a:pt x="18553" y="331"/>
                    <a:pt x="16783" y="5139"/>
                  </a:cubicBezTo>
                  <a:lnTo>
                    <a:pt x="1614" y="49676"/>
                  </a:lnTo>
                  <a:cubicBezTo>
                    <a:pt x="1361" y="50182"/>
                    <a:pt x="97" y="53725"/>
                    <a:pt x="97" y="54231"/>
                  </a:cubicBezTo>
                  <a:cubicBezTo>
                    <a:pt x="97" y="55749"/>
                    <a:pt x="1361" y="57015"/>
                    <a:pt x="3131" y="57015"/>
                  </a:cubicBezTo>
                  <a:cubicBezTo>
                    <a:pt x="5659" y="57015"/>
                    <a:pt x="5912" y="55749"/>
                    <a:pt x="7429" y="51701"/>
                  </a:cubicBezTo>
                  <a:cubicBezTo>
                    <a:pt x="21081" y="12478"/>
                    <a:pt x="27654" y="7923"/>
                    <a:pt x="65072" y="7923"/>
                  </a:cubicBezTo>
                  <a:lnTo>
                    <a:pt x="74932" y="7923"/>
                  </a:lnTo>
                  <a:cubicBezTo>
                    <a:pt x="82011" y="7923"/>
                    <a:pt x="82011" y="8935"/>
                    <a:pt x="82011" y="10959"/>
                  </a:cubicBezTo>
                  <a:cubicBezTo>
                    <a:pt x="82011" y="12478"/>
                    <a:pt x="81252" y="15514"/>
                    <a:pt x="80999" y="16273"/>
                  </a:cubicBezTo>
                  <a:lnTo>
                    <a:pt x="47121" y="151403"/>
                  </a:lnTo>
                  <a:cubicBezTo>
                    <a:pt x="44846" y="160766"/>
                    <a:pt x="44088" y="163549"/>
                    <a:pt x="17036" y="163549"/>
                  </a:cubicBezTo>
                  <a:cubicBezTo>
                    <a:pt x="7934" y="163549"/>
                    <a:pt x="6417" y="163549"/>
                    <a:pt x="6417" y="168357"/>
                  </a:cubicBezTo>
                  <a:cubicBezTo>
                    <a:pt x="6417" y="171394"/>
                    <a:pt x="9198" y="171394"/>
                    <a:pt x="10715" y="171394"/>
                  </a:cubicBezTo>
                  <a:cubicBezTo>
                    <a:pt x="17541" y="171394"/>
                    <a:pt x="24620" y="170888"/>
                    <a:pt x="31447" y="170888"/>
                  </a:cubicBezTo>
                  <a:cubicBezTo>
                    <a:pt x="38526" y="170888"/>
                    <a:pt x="45857" y="170635"/>
                    <a:pt x="52936" y="170635"/>
                  </a:cubicBezTo>
                  <a:cubicBezTo>
                    <a:pt x="60015" y="170635"/>
                    <a:pt x="67094" y="170888"/>
                    <a:pt x="73920" y="170888"/>
                  </a:cubicBezTo>
                  <a:cubicBezTo>
                    <a:pt x="81252" y="170888"/>
                    <a:pt x="88837" y="171394"/>
                    <a:pt x="95916" y="171394"/>
                  </a:cubicBezTo>
                  <a:cubicBezTo>
                    <a:pt x="98444" y="171394"/>
                    <a:pt x="101478" y="171394"/>
                    <a:pt x="101478" y="166333"/>
                  </a:cubicBezTo>
                  <a:cubicBezTo>
                    <a:pt x="101478" y="163549"/>
                    <a:pt x="99455" y="163549"/>
                    <a:pt x="92882" y="163549"/>
                  </a:cubicBezTo>
                  <a:cubicBezTo>
                    <a:pt x="86561" y="163549"/>
                    <a:pt x="83275" y="163549"/>
                    <a:pt x="76701" y="163043"/>
                  </a:cubicBezTo>
                  <a:cubicBezTo>
                    <a:pt x="69370" y="162284"/>
                    <a:pt x="67347" y="161525"/>
                    <a:pt x="67347" y="157476"/>
                  </a:cubicBezTo>
                  <a:cubicBezTo>
                    <a:pt x="67347" y="157223"/>
                    <a:pt x="67347" y="155958"/>
                    <a:pt x="68358" y="152162"/>
                  </a:cubicBezTo>
                  <a:lnTo>
                    <a:pt x="101983" y="17792"/>
                  </a:lnTo>
                  <a:close/>
                </a:path>
              </a:pathLst>
            </a:custGeom>
            <a:solidFill>
              <a:srgbClr val="000000"/>
            </a:solidFill>
            <a:ln w="25377"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AD966E5B-518C-1E08-334C-034428CFE43C}"/>
                </a:ext>
              </a:extLst>
            </p:cNvPr>
            <p:cNvSpPr/>
            <p:nvPr>
              <p:custDataLst>
                <p:tags r:id="rId372"/>
              </p:custDataLst>
            </p:nvPr>
          </p:nvSpPr>
          <p:spPr>
            <a:xfrm>
              <a:off x="5210577" y="4336665"/>
              <a:ext cx="34636" cy="253051"/>
            </a:xfrm>
            <a:custGeom>
              <a:avLst/>
              <a:gdLst>
                <a:gd name="connsiteX0" fmla="*/ 34740 w 34636"/>
                <a:gd name="connsiteY0" fmla="*/ 253129 h 253051"/>
                <a:gd name="connsiteX1" fmla="*/ 34740 w 34636"/>
                <a:gd name="connsiteY1" fmla="*/ 243007 h 253051"/>
                <a:gd name="connsiteX2" fmla="*/ 10217 w 34636"/>
                <a:gd name="connsiteY2" fmla="*/ 243007 h 253051"/>
                <a:gd name="connsiteX3" fmla="*/ 10217 w 34636"/>
                <a:gd name="connsiteY3" fmla="*/ 10200 h 253051"/>
                <a:gd name="connsiteX4" fmla="*/ 34740 w 34636"/>
                <a:gd name="connsiteY4" fmla="*/ 10200 h 253051"/>
                <a:gd name="connsiteX5" fmla="*/ 34740 w 34636"/>
                <a:gd name="connsiteY5" fmla="*/ 78 h 253051"/>
                <a:gd name="connsiteX6" fmla="*/ 104 w 34636"/>
                <a:gd name="connsiteY6" fmla="*/ 78 h 253051"/>
                <a:gd name="connsiteX7" fmla="*/ 104 w 34636"/>
                <a:gd name="connsiteY7" fmla="*/ 253129 h 253051"/>
                <a:gd name="connsiteX8" fmla="*/ 34740 w 34636"/>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40" y="253129"/>
                  </a:moveTo>
                  <a:lnTo>
                    <a:pt x="34740" y="243007"/>
                  </a:lnTo>
                  <a:lnTo>
                    <a:pt x="10217" y="243007"/>
                  </a:lnTo>
                  <a:lnTo>
                    <a:pt x="10217" y="10200"/>
                  </a:lnTo>
                  <a:lnTo>
                    <a:pt x="34740" y="10200"/>
                  </a:lnTo>
                  <a:lnTo>
                    <a:pt x="34740" y="78"/>
                  </a:lnTo>
                  <a:lnTo>
                    <a:pt x="104" y="78"/>
                  </a:lnTo>
                  <a:lnTo>
                    <a:pt x="104" y="253129"/>
                  </a:lnTo>
                  <a:lnTo>
                    <a:pt x="34740" y="253129"/>
                  </a:lnTo>
                  <a:close/>
                </a:path>
              </a:pathLst>
            </a:custGeom>
            <a:solidFill>
              <a:srgbClr val="000000"/>
            </a:solidFill>
            <a:ln w="25377"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4A2F43A3-8028-2129-92FF-E533319DE3C5}"/>
                </a:ext>
              </a:extLst>
            </p:cNvPr>
            <p:cNvSpPr/>
            <p:nvPr>
              <p:custDataLst>
                <p:tags r:id="rId373"/>
              </p:custDataLst>
            </p:nvPr>
          </p:nvSpPr>
          <p:spPr>
            <a:xfrm>
              <a:off x="5264877" y="4350836"/>
              <a:ext cx="114527" cy="178400"/>
            </a:xfrm>
            <a:custGeom>
              <a:avLst/>
              <a:gdLst>
                <a:gd name="connsiteX0" fmla="*/ 58761 w 114527"/>
                <a:gd name="connsiteY0" fmla="*/ 2862 h 178400"/>
                <a:gd name="connsiteX1" fmla="*/ 55474 w 114527"/>
                <a:gd name="connsiteY1" fmla="*/ 78 h 178400"/>
                <a:gd name="connsiteX2" fmla="*/ 24630 w 114527"/>
                <a:gd name="connsiteY2" fmla="*/ 2609 h 178400"/>
                <a:gd name="connsiteX3" fmla="*/ 19827 w 114527"/>
                <a:gd name="connsiteY3" fmla="*/ 7670 h 178400"/>
                <a:gd name="connsiteX4" fmla="*/ 25894 w 114527"/>
                <a:gd name="connsiteY4" fmla="*/ 10706 h 178400"/>
                <a:gd name="connsiteX5" fmla="*/ 38536 w 114527"/>
                <a:gd name="connsiteY5" fmla="*/ 15008 h 178400"/>
                <a:gd name="connsiteX6" fmla="*/ 37777 w 114527"/>
                <a:gd name="connsiteY6" fmla="*/ 20069 h 178400"/>
                <a:gd name="connsiteX7" fmla="*/ 1118 w 114527"/>
                <a:gd name="connsiteY7" fmla="*/ 165827 h 178400"/>
                <a:gd name="connsiteX8" fmla="*/ 107 w 114527"/>
                <a:gd name="connsiteY8" fmla="*/ 171394 h 178400"/>
                <a:gd name="connsiteX9" fmla="*/ 7439 w 114527"/>
                <a:gd name="connsiteY9" fmla="*/ 178479 h 178400"/>
                <a:gd name="connsiteX10" fmla="*/ 16035 w 114527"/>
                <a:gd name="connsiteY10" fmla="*/ 173165 h 178400"/>
                <a:gd name="connsiteX11" fmla="*/ 30192 w 114527"/>
                <a:gd name="connsiteY11" fmla="*/ 117747 h 178400"/>
                <a:gd name="connsiteX12" fmla="*/ 59520 w 114527"/>
                <a:gd name="connsiteY12" fmla="*/ 139256 h 178400"/>
                <a:gd name="connsiteX13" fmla="*/ 58761 w 114527"/>
                <a:gd name="connsiteY13" fmla="*/ 144570 h 178400"/>
                <a:gd name="connsiteX14" fmla="*/ 57750 w 114527"/>
                <a:gd name="connsiteY14" fmla="*/ 153427 h 178400"/>
                <a:gd name="connsiteX15" fmla="*/ 81009 w 114527"/>
                <a:gd name="connsiteY15" fmla="*/ 178479 h 178400"/>
                <a:gd name="connsiteX16" fmla="*/ 100982 w 114527"/>
                <a:gd name="connsiteY16" fmla="*/ 165067 h 178400"/>
                <a:gd name="connsiteX17" fmla="*/ 110084 w 114527"/>
                <a:gd name="connsiteY17" fmla="*/ 139509 h 178400"/>
                <a:gd name="connsiteX18" fmla="*/ 107050 w 114527"/>
                <a:gd name="connsiteY18" fmla="*/ 136979 h 178400"/>
                <a:gd name="connsiteX19" fmla="*/ 103510 w 114527"/>
                <a:gd name="connsiteY19" fmla="*/ 141534 h 178400"/>
                <a:gd name="connsiteX20" fmla="*/ 81515 w 114527"/>
                <a:gd name="connsiteY20" fmla="*/ 172912 h 178400"/>
                <a:gd name="connsiteX21" fmla="*/ 73425 w 114527"/>
                <a:gd name="connsiteY21" fmla="*/ 161019 h 178400"/>
                <a:gd name="connsiteX22" fmla="*/ 75447 w 114527"/>
                <a:gd name="connsiteY22" fmla="*/ 146848 h 178400"/>
                <a:gd name="connsiteX23" fmla="*/ 76459 w 114527"/>
                <a:gd name="connsiteY23" fmla="*/ 139003 h 178400"/>
                <a:gd name="connsiteX24" fmla="*/ 39041 w 114527"/>
                <a:gd name="connsiteY24" fmla="*/ 112433 h 178400"/>
                <a:gd name="connsiteX25" fmla="*/ 60784 w 114527"/>
                <a:gd name="connsiteY25" fmla="*/ 93707 h 178400"/>
                <a:gd name="connsiteX26" fmla="*/ 96937 w 114527"/>
                <a:gd name="connsiteY26" fmla="*/ 69414 h 178400"/>
                <a:gd name="connsiteX27" fmla="*/ 99212 w 114527"/>
                <a:gd name="connsiteY27" fmla="*/ 69667 h 178400"/>
                <a:gd name="connsiteX28" fmla="*/ 104522 w 114527"/>
                <a:gd name="connsiteY28" fmla="*/ 71692 h 178400"/>
                <a:gd name="connsiteX29" fmla="*/ 105533 w 114527"/>
                <a:gd name="connsiteY29" fmla="*/ 72704 h 178400"/>
                <a:gd name="connsiteX30" fmla="*/ 91122 w 114527"/>
                <a:gd name="connsiteY30" fmla="*/ 86369 h 178400"/>
                <a:gd name="connsiteX31" fmla="*/ 100729 w 114527"/>
                <a:gd name="connsiteY31" fmla="*/ 95225 h 178400"/>
                <a:gd name="connsiteX32" fmla="*/ 114634 w 114527"/>
                <a:gd name="connsiteY32" fmla="*/ 79789 h 178400"/>
                <a:gd name="connsiteX33" fmla="*/ 97443 w 114527"/>
                <a:gd name="connsiteY33" fmla="*/ 63847 h 178400"/>
                <a:gd name="connsiteX34" fmla="*/ 60531 w 114527"/>
                <a:gd name="connsiteY34" fmla="*/ 86116 h 178400"/>
                <a:gd name="connsiteX35" fmla="*/ 32468 w 114527"/>
                <a:gd name="connsiteY35" fmla="*/ 109649 h 178400"/>
                <a:gd name="connsiteX36" fmla="*/ 58761 w 114527"/>
                <a:gd name="connsiteY36" fmla="*/ 286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761" y="2862"/>
                  </a:moveTo>
                  <a:cubicBezTo>
                    <a:pt x="58761" y="2609"/>
                    <a:pt x="58761" y="78"/>
                    <a:pt x="55474" y="78"/>
                  </a:cubicBezTo>
                  <a:cubicBezTo>
                    <a:pt x="49660" y="78"/>
                    <a:pt x="31204" y="2103"/>
                    <a:pt x="24630" y="2609"/>
                  </a:cubicBezTo>
                  <a:cubicBezTo>
                    <a:pt x="22608" y="2862"/>
                    <a:pt x="19827" y="3115"/>
                    <a:pt x="19827" y="7670"/>
                  </a:cubicBezTo>
                  <a:cubicBezTo>
                    <a:pt x="19827" y="10706"/>
                    <a:pt x="22102" y="10706"/>
                    <a:pt x="25894" y="10706"/>
                  </a:cubicBezTo>
                  <a:cubicBezTo>
                    <a:pt x="38030" y="10706"/>
                    <a:pt x="38536" y="12478"/>
                    <a:pt x="38536" y="15008"/>
                  </a:cubicBezTo>
                  <a:lnTo>
                    <a:pt x="37777" y="20069"/>
                  </a:lnTo>
                  <a:lnTo>
                    <a:pt x="1118" y="165827"/>
                  </a:lnTo>
                  <a:cubicBezTo>
                    <a:pt x="107" y="169369"/>
                    <a:pt x="107" y="169875"/>
                    <a:pt x="107" y="171394"/>
                  </a:cubicBezTo>
                  <a:cubicBezTo>
                    <a:pt x="107" y="177214"/>
                    <a:pt x="5163" y="178479"/>
                    <a:pt x="7439" y="178479"/>
                  </a:cubicBezTo>
                  <a:cubicBezTo>
                    <a:pt x="10725" y="178479"/>
                    <a:pt x="14518" y="176202"/>
                    <a:pt x="16035" y="173165"/>
                  </a:cubicBezTo>
                  <a:cubicBezTo>
                    <a:pt x="17299" y="170888"/>
                    <a:pt x="28676" y="124073"/>
                    <a:pt x="30192" y="117747"/>
                  </a:cubicBezTo>
                  <a:cubicBezTo>
                    <a:pt x="38788" y="118506"/>
                    <a:pt x="59520" y="122555"/>
                    <a:pt x="59520" y="139256"/>
                  </a:cubicBezTo>
                  <a:cubicBezTo>
                    <a:pt x="59520" y="141028"/>
                    <a:pt x="59520" y="142040"/>
                    <a:pt x="58761" y="144570"/>
                  </a:cubicBezTo>
                  <a:cubicBezTo>
                    <a:pt x="58255" y="147607"/>
                    <a:pt x="57750" y="150644"/>
                    <a:pt x="57750" y="153427"/>
                  </a:cubicBezTo>
                  <a:cubicBezTo>
                    <a:pt x="57750" y="168357"/>
                    <a:pt x="67863" y="178479"/>
                    <a:pt x="81009" y="178479"/>
                  </a:cubicBezTo>
                  <a:cubicBezTo>
                    <a:pt x="88594" y="178479"/>
                    <a:pt x="95420" y="174430"/>
                    <a:pt x="100982" y="165067"/>
                  </a:cubicBezTo>
                  <a:cubicBezTo>
                    <a:pt x="107303" y="153933"/>
                    <a:pt x="110084" y="140015"/>
                    <a:pt x="110084" y="139509"/>
                  </a:cubicBezTo>
                  <a:cubicBezTo>
                    <a:pt x="110084" y="136979"/>
                    <a:pt x="107808" y="136979"/>
                    <a:pt x="107050" y="136979"/>
                  </a:cubicBezTo>
                  <a:cubicBezTo>
                    <a:pt x="104522" y="136979"/>
                    <a:pt x="104269" y="137991"/>
                    <a:pt x="103510" y="141534"/>
                  </a:cubicBezTo>
                  <a:cubicBezTo>
                    <a:pt x="98454" y="160006"/>
                    <a:pt x="92639" y="172912"/>
                    <a:pt x="81515" y="172912"/>
                  </a:cubicBezTo>
                  <a:cubicBezTo>
                    <a:pt x="76711" y="172912"/>
                    <a:pt x="73425" y="170129"/>
                    <a:pt x="73425" y="161019"/>
                  </a:cubicBezTo>
                  <a:cubicBezTo>
                    <a:pt x="73425" y="156717"/>
                    <a:pt x="74436" y="150897"/>
                    <a:pt x="75447" y="146848"/>
                  </a:cubicBezTo>
                  <a:cubicBezTo>
                    <a:pt x="76459" y="142546"/>
                    <a:pt x="76459" y="141534"/>
                    <a:pt x="76459" y="139003"/>
                  </a:cubicBezTo>
                  <a:cubicBezTo>
                    <a:pt x="76459" y="122555"/>
                    <a:pt x="60531" y="115216"/>
                    <a:pt x="39041" y="112433"/>
                  </a:cubicBezTo>
                  <a:cubicBezTo>
                    <a:pt x="46879" y="107878"/>
                    <a:pt x="54969" y="99780"/>
                    <a:pt x="60784" y="93707"/>
                  </a:cubicBezTo>
                  <a:cubicBezTo>
                    <a:pt x="72919" y="80295"/>
                    <a:pt x="84549" y="69414"/>
                    <a:pt x="96937" y="69414"/>
                  </a:cubicBezTo>
                  <a:cubicBezTo>
                    <a:pt x="98454" y="69414"/>
                    <a:pt x="98707" y="69414"/>
                    <a:pt x="99212" y="69667"/>
                  </a:cubicBezTo>
                  <a:cubicBezTo>
                    <a:pt x="102246" y="70173"/>
                    <a:pt x="102499" y="70173"/>
                    <a:pt x="104522" y="71692"/>
                  </a:cubicBezTo>
                  <a:cubicBezTo>
                    <a:pt x="105027" y="71945"/>
                    <a:pt x="105027" y="72198"/>
                    <a:pt x="105533" y="72704"/>
                  </a:cubicBezTo>
                  <a:cubicBezTo>
                    <a:pt x="93397" y="73463"/>
                    <a:pt x="91122" y="83332"/>
                    <a:pt x="91122" y="86369"/>
                  </a:cubicBezTo>
                  <a:cubicBezTo>
                    <a:pt x="91122" y="90417"/>
                    <a:pt x="93903" y="95225"/>
                    <a:pt x="100729" y="95225"/>
                  </a:cubicBezTo>
                  <a:cubicBezTo>
                    <a:pt x="107303" y="95225"/>
                    <a:pt x="114634" y="89658"/>
                    <a:pt x="114634" y="79789"/>
                  </a:cubicBezTo>
                  <a:cubicBezTo>
                    <a:pt x="114634" y="72198"/>
                    <a:pt x="108820" y="63847"/>
                    <a:pt x="97443" y="63847"/>
                  </a:cubicBezTo>
                  <a:cubicBezTo>
                    <a:pt x="90364" y="63847"/>
                    <a:pt x="78734" y="65871"/>
                    <a:pt x="60531" y="86116"/>
                  </a:cubicBezTo>
                  <a:cubicBezTo>
                    <a:pt x="51935" y="95732"/>
                    <a:pt x="42075" y="105854"/>
                    <a:pt x="32468" y="109649"/>
                  </a:cubicBezTo>
                  <a:lnTo>
                    <a:pt x="58761" y="2862"/>
                  </a:lnTo>
                  <a:close/>
                </a:path>
              </a:pathLst>
            </a:custGeom>
            <a:solidFill>
              <a:srgbClr val="000000"/>
            </a:solidFill>
            <a:ln w="25377"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A6FC427F-B95B-2E94-937E-8B1E557D7E70}"/>
                </a:ext>
              </a:extLst>
            </p:cNvPr>
            <p:cNvSpPr/>
            <p:nvPr>
              <p:custDataLst>
                <p:tags r:id="rId374"/>
              </p:custDataLst>
            </p:nvPr>
          </p:nvSpPr>
          <p:spPr>
            <a:xfrm>
              <a:off x="5460889" y="4378924"/>
              <a:ext cx="168125" cy="168531"/>
            </a:xfrm>
            <a:custGeom>
              <a:avLst/>
              <a:gdLst>
                <a:gd name="connsiteX0" fmla="*/ 89360 w 168125"/>
                <a:gd name="connsiteY0" fmla="*/ 89405 h 168531"/>
                <a:gd name="connsiteX1" fmla="*/ 159897 w 168125"/>
                <a:gd name="connsiteY1" fmla="*/ 89405 h 168531"/>
                <a:gd name="connsiteX2" fmla="*/ 168240 w 168125"/>
                <a:gd name="connsiteY2" fmla="*/ 84344 h 168531"/>
                <a:gd name="connsiteX3" fmla="*/ 159897 w 168125"/>
                <a:gd name="connsiteY3" fmla="*/ 79283 h 168531"/>
                <a:gd name="connsiteX4" fmla="*/ 89360 w 168125"/>
                <a:gd name="connsiteY4" fmla="*/ 79283 h 168531"/>
                <a:gd name="connsiteX5" fmla="*/ 89360 w 168125"/>
                <a:gd name="connsiteY5" fmla="*/ 8429 h 168531"/>
                <a:gd name="connsiteX6" fmla="*/ 84304 w 168125"/>
                <a:gd name="connsiteY6" fmla="*/ 78 h 168531"/>
                <a:gd name="connsiteX7" fmla="*/ 79247 w 168125"/>
                <a:gd name="connsiteY7" fmla="*/ 8429 h 168531"/>
                <a:gd name="connsiteX8" fmla="*/ 79247 w 168125"/>
                <a:gd name="connsiteY8" fmla="*/ 79283 h 168531"/>
                <a:gd name="connsiteX9" fmla="*/ 8458 w 168125"/>
                <a:gd name="connsiteY9" fmla="*/ 79283 h 168531"/>
                <a:gd name="connsiteX10" fmla="*/ 115 w 168125"/>
                <a:gd name="connsiteY10" fmla="*/ 84344 h 168531"/>
                <a:gd name="connsiteX11" fmla="*/ 8458 w 168125"/>
                <a:gd name="connsiteY11" fmla="*/ 89405 h 168531"/>
                <a:gd name="connsiteX12" fmla="*/ 79247 w 168125"/>
                <a:gd name="connsiteY12" fmla="*/ 89405 h 168531"/>
                <a:gd name="connsiteX13" fmla="*/ 79247 w 168125"/>
                <a:gd name="connsiteY13" fmla="*/ 160260 h 168531"/>
                <a:gd name="connsiteX14" fmla="*/ 84304 w 168125"/>
                <a:gd name="connsiteY14" fmla="*/ 168610 h 168531"/>
                <a:gd name="connsiteX15" fmla="*/ 89360 w 168125"/>
                <a:gd name="connsiteY15" fmla="*/ 160260 h 168531"/>
                <a:gd name="connsiteX16" fmla="*/ 89360 w 168125"/>
                <a:gd name="connsiteY16" fmla="*/ 8940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125" h="168531">
                  <a:moveTo>
                    <a:pt x="89360" y="89405"/>
                  </a:moveTo>
                  <a:lnTo>
                    <a:pt x="159897" y="89405"/>
                  </a:lnTo>
                  <a:cubicBezTo>
                    <a:pt x="163436" y="89405"/>
                    <a:pt x="168240" y="89405"/>
                    <a:pt x="168240" y="84344"/>
                  </a:cubicBezTo>
                  <a:cubicBezTo>
                    <a:pt x="168240" y="79283"/>
                    <a:pt x="163436" y="79283"/>
                    <a:pt x="159897" y="79283"/>
                  </a:cubicBezTo>
                  <a:lnTo>
                    <a:pt x="89360" y="79283"/>
                  </a:lnTo>
                  <a:lnTo>
                    <a:pt x="89360" y="8429"/>
                  </a:lnTo>
                  <a:cubicBezTo>
                    <a:pt x="89360" y="4886"/>
                    <a:pt x="89360" y="78"/>
                    <a:pt x="84304" y="78"/>
                  </a:cubicBezTo>
                  <a:cubicBezTo>
                    <a:pt x="79247" y="78"/>
                    <a:pt x="79247" y="4886"/>
                    <a:pt x="79247" y="8429"/>
                  </a:cubicBezTo>
                  <a:lnTo>
                    <a:pt x="79247" y="79283"/>
                  </a:lnTo>
                  <a:lnTo>
                    <a:pt x="8458" y="79283"/>
                  </a:lnTo>
                  <a:cubicBezTo>
                    <a:pt x="4918" y="79283"/>
                    <a:pt x="115" y="79283"/>
                    <a:pt x="115" y="84344"/>
                  </a:cubicBezTo>
                  <a:cubicBezTo>
                    <a:pt x="115" y="89405"/>
                    <a:pt x="4918" y="89405"/>
                    <a:pt x="8458" y="89405"/>
                  </a:cubicBezTo>
                  <a:lnTo>
                    <a:pt x="79247" y="89405"/>
                  </a:lnTo>
                  <a:lnTo>
                    <a:pt x="79247" y="160260"/>
                  </a:lnTo>
                  <a:cubicBezTo>
                    <a:pt x="79247" y="163802"/>
                    <a:pt x="79247" y="168610"/>
                    <a:pt x="84304" y="168610"/>
                  </a:cubicBezTo>
                  <a:cubicBezTo>
                    <a:pt x="89360" y="168610"/>
                    <a:pt x="89360" y="163802"/>
                    <a:pt x="89360" y="160260"/>
                  </a:cubicBezTo>
                  <a:lnTo>
                    <a:pt x="89360" y="89405"/>
                  </a:lnTo>
                  <a:close/>
                </a:path>
              </a:pathLst>
            </a:custGeom>
            <a:solidFill>
              <a:srgbClr val="000000"/>
            </a:solidFill>
            <a:ln w="25377"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2EF3C2F7-F4EA-0903-7B62-B0A229AE83A2}"/>
                </a:ext>
              </a:extLst>
            </p:cNvPr>
            <p:cNvSpPr/>
            <p:nvPr>
              <p:custDataLst>
                <p:tags r:id="rId375"/>
              </p:custDataLst>
            </p:nvPr>
          </p:nvSpPr>
          <p:spPr>
            <a:xfrm>
              <a:off x="5722052" y="4357921"/>
              <a:ext cx="83430" cy="168531"/>
            </a:xfrm>
            <a:custGeom>
              <a:avLst/>
              <a:gdLst>
                <a:gd name="connsiteX0" fmla="*/ 51953 w 83430"/>
                <a:gd name="connsiteY0" fmla="*/ 6658 h 168531"/>
                <a:gd name="connsiteX1" fmla="*/ 46138 w 83430"/>
                <a:gd name="connsiteY1" fmla="*/ 78 h 168531"/>
                <a:gd name="connsiteX2" fmla="*/ 125 w 83430"/>
                <a:gd name="connsiteY2" fmla="*/ 16273 h 168531"/>
                <a:gd name="connsiteX3" fmla="*/ 125 w 83430"/>
                <a:gd name="connsiteY3" fmla="*/ 24118 h 168531"/>
                <a:gd name="connsiteX4" fmla="*/ 33244 w 83430"/>
                <a:gd name="connsiteY4" fmla="*/ 17539 h 168531"/>
                <a:gd name="connsiteX5" fmla="*/ 33244 w 83430"/>
                <a:gd name="connsiteY5" fmla="*/ 148619 h 168531"/>
                <a:gd name="connsiteX6" fmla="*/ 9732 w 83430"/>
                <a:gd name="connsiteY6" fmla="*/ 160766 h 168531"/>
                <a:gd name="connsiteX7" fmla="*/ 1641 w 83430"/>
                <a:gd name="connsiteY7" fmla="*/ 160766 h 168531"/>
                <a:gd name="connsiteX8" fmla="*/ 1641 w 83430"/>
                <a:gd name="connsiteY8" fmla="*/ 168610 h 168531"/>
                <a:gd name="connsiteX9" fmla="*/ 42598 w 83430"/>
                <a:gd name="connsiteY9" fmla="*/ 167851 h 168531"/>
                <a:gd name="connsiteX10" fmla="*/ 83555 w 83430"/>
                <a:gd name="connsiteY10" fmla="*/ 168610 h 168531"/>
                <a:gd name="connsiteX11" fmla="*/ 83555 w 83430"/>
                <a:gd name="connsiteY11" fmla="*/ 160766 h 168531"/>
                <a:gd name="connsiteX12" fmla="*/ 75465 w 83430"/>
                <a:gd name="connsiteY12" fmla="*/ 160766 h 168531"/>
                <a:gd name="connsiteX13" fmla="*/ 51953 w 83430"/>
                <a:gd name="connsiteY13" fmla="*/ 148619 h 168531"/>
                <a:gd name="connsiteX14" fmla="*/ 51953 w 83430"/>
                <a:gd name="connsiteY14" fmla="*/ 665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30" h="168531">
                  <a:moveTo>
                    <a:pt x="51953" y="6658"/>
                  </a:moveTo>
                  <a:cubicBezTo>
                    <a:pt x="51953" y="584"/>
                    <a:pt x="51953" y="78"/>
                    <a:pt x="46138" y="78"/>
                  </a:cubicBezTo>
                  <a:cubicBezTo>
                    <a:pt x="30463" y="16273"/>
                    <a:pt x="8215" y="16273"/>
                    <a:pt x="125" y="16273"/>
                  </a:cubicBezTo>
                  <a:lnTo>
                    <a:pt x="125" y="24118"/>
                  </a:lnTo>
                  <a:cubicBezTo>
                    <a:pt x="5181" y="24118"/>
                    <a:pt x="20097" y="24118"/>
                    <a:pt x="33244" y="17539"/>
                  </a:cubicBezTo>
                  <a:lnTo>
                    <a:pt x="33244" y="148619"/>
                  </a:lnTo>
                  <a:cubicBezTo>
                    <a:pt x="33244" y="157729"/>
                    <a:pt x="32485" y="160766"/>
                    <a:pt x="9732" y="160766"/>
                  </a:cubicBezTo>
                  <a:lnTo>
                    <a:pt x="1641" y="160766"/>
                  </a:lnTo>
                  <a:lnTo>
                    <a:pt x="1641" y="168610"/>
                  </a:lnTo>
                  <a:cubicBezTo>
                    <a:pt x="10490" y="167851"/>
                    <a:pt x="32485" y="167851"/>
                    <a:pt x="42598" y="167851"/>
                  </a:cubicBezTo>
                  <a:cubicBezTo>
                    <a:pt x="52711" y="167851"/>
                    <a:pt x="74706" y="167851"/>
                    <a:pt x="83555" y="168610"/>
                  </a:cubicBezTo>
                  <a:lnTo>
                    <a:pt x="83555" y="160766"/>
                  </a:lnTo>
                  <a:lnTo>
                    <a:pt x="75465" y="160766"/>
                  </a:lnTo>
                  <a:cubicBezTo>
                    <a:pt x="52711" y="160766"/>
                    <a:pt x="51953" y="157982"/>
                    <a:pt x="51953" y="148619"/>
                  </a:cubicBezTo>
                  <a:lnTo>
                    <a:pt x="51953" y="6658"/>
                  </a:lnTo>
                  <a:close/>
                </a:path>
              </a:pathLst>
            </a:custGeom>
            <a:solidFill>
              <a:srgbClr val="000000"/>
            </a:solidFill>
            <a:ln w="25377"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AF84BDFC-21E7-36E0-B17A-2686C2BF03CF}"/>
                </a:ext>
              </a:extLst>
            </p:cNvPr>
            <p:cNvSpPr/>
            <p:nvPr>
              <p:custDataLst>
                <p:tags r:id="rId376"/>
              </p:custDataLst>
            </p:nvPr>
          </p:nvSpPr>
          <p:spPr>
            <a:xfrm>
              <a:off x="5831523" y="4336665"/>
              <a:ext cx="34636" cy="253051"/>
            </a:xfrm>
            <a:custGeom>
              <a:avLst/>
              <a:gdLst>
                <a:gd name="connsiteX0" fmla="*/ 34766 w 34636"/>
                <a:gd name="connsiteY0" fmla="*/ 78 h 253051"/>
                <a:gd name="connsiteX1" fmla="*/ 129 w 34636"/>
                <a:gd name="connsiteY1" fmla="*/ 78 h 253051"/>
                <a:gd name="connsiteX2" fmla="*/ 129 w 34636"/>
                <a:gd name="connsiteY2" fmla="*/ 10200 h 253051"/>
                <a:gd name="connsiteX3" fmla="*/ 24653 w 34636"/>
                <a:gd name="connsiteY3" fmla="*/ 10200 h 253051"/>
                <a:gd name="connsiteX4" fmla="*/ 24653 w 34636"/>
                <a:gd name="connsiteY4" fmla="*/ 243007 h 253051"/>
                <a:gd name="connsiteX5" fmla="*/ 129 w 34636"/>
                <a:gd name="connsiteY5" fmla="*/ 243007 h 253051"/>
                <a:gd name="connsiteX6" fmla="*/ 129 w 34636"/>
                <a:gd name="connsiteY6" fmla="*/ 253129 h 253051"/>
                <a:gd name="connsiteX7" fmla="*/ 34766 w 34636"/>
                <a:gd name="connsiteY7" fmla="*/ 253129 h 253051"/>
                <a:gd name="connsiteX8" fmla="*/ 34766 w 34636"/>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66" y="78"/>
                  </a:moveTo>
                  <a:lnTo>
                    <a:pt x="129" y="78"/>
                  </a:lnTo>
                  <a:lnTo>
                    <a:pt x="129" y="10200"/>
                  </a:lnTo>
                  <a:lnTo>
                    <a:pt x="24653" y="10200"/>
                  </a:lnTo>
                  <a:lnTo>
                    <a:pt x="24653" y="243007"/>
                  </a:lnTo>
                  <a:lnTo>
                    <a:pt x="129" y="243007"/>
                  </a:lnTo>
                  <a:lnTo>
                    <a:pt x="129" y="253129"/>
                  </a:lnTo>
                  <a:lnTo>
                    <a:pt x="34766" y="253129"/>
                  </a:lnTo>
                  <a:lnTo>
                    <a:pt x="34766" y="78"/>
                  </a:lnTo>
                  <a:close/>
                </a:path>
              </a:pathLst>
            </a:custGeom>
            <a:solidFill>
              <a:srgbClr val="000000"/>
            </a:solidFill>
            <a:ln w="25377"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D0191CEE-3AC8-0A0F-B123-8B9A99ED5A91}"/>
                </a:ext>
              </a:extLst>
            </p:cNvPr>
            <p:cNvSpPr/>
            <p:nvPr>
              <p:custDataLst>
                <p:tags r:id="rId377"/>
              </p:custDataLst>
            </p:nvPr>
          </p:nvSpPr>
          <p:spPr>
            <a:xfrm>
              <a:off x="5980573" y="4433583"/>
              <a:ext cx="168125" cy="59213"/>
            </a:xfrm>
            <a:custGeom>
              <a:avLst/>
              <a:gdLst>
                <a:gd name="connsiteX0" fmla="*/ 159665 w 168125"/>
                <a:gd name="connsiteY0" fmla="*/ 10200 h 59213"/>
                <a:gd name="connsiteX1" fmla="*/ 168260 w 168125"/>
                <a:gd name="connsiteY1" fmla="*/ 5139 h 59213"/>
                <a:gd name="connsiteX2" fmla="*/ 159917 w 168125"/>
                <a:gd name="connsiteY2" fmla="*/ 78 h 59213"/>
                <a:gd name="connsiteX3" fmla="*/ 8478 w 168125"/>
                <a:gd name="connsiteY3" fmla="*/ 78 h 59213"/>
                <a:gd name="connsiteX4" fmla="*/ 135 w 168125"/>
                <a:gd name="connsiteY4" fmla="*/ 5139 h 59213"/>
                <a:gd name="connsiteX5" fmla="*/ 8731 w 168125"/>
                <a:gd name="connsiteY5" fmla="*/ 10200 h 59213"/>
                <a:gd name="connsiteX6" fmla="*/ 159665 w 168125"/>
                <a:gd name="connsiteY6" fmla="*/ 10200 h 59213"/>
                <a:gd name="connsiteX7" fmla="*/ 159917 w 168125"/>
                <a:gd name="connsiteY7" fmla="*/ 59292 h 59213"/>
                <a:gd name="connsiteX8" fmla="*/ 168260 w 168125"/>
                <a:gd name="connsiteY8" fmla="*/ 54231 h 59213"/>
                <a:gd name="connsiteX9" fmla="*/ 159665 w 168125"/>
                <a:gd name="connsiteY9" fmla="*/ 49170 h 59213"/>
                <a:gd name="connsiteX10" fmla="*/ 8731 w 168125"/>
                <a:gd name="connsiteY10" fmla="*/ 49170 h 59213"/>
                <a:gd name="connsiteX11" fmla="*/ 135 w 168125"/>
                <a:gd name="connsiteY11" fmla="*/ 54231 h 59213"/>
                <a:gd name="connsiteX12" fmla="*/ 8478 w 168125"/>
                <a:gd name="connsiteY12" fmla="*/ 59292 h 59213"/>
                <a:gd name="connsiteX13" fmla="*/ 159917 w 168125"/>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25" h="59213">
                  <a:moveTo>
                    <a:pt x="159665" y="10200"/>
                  </a:moveTo>
                  <a:cubicBezTo>
                    <a:pt x="163457" y="10200"/>
                    <a:pt x="168260" y="10200"/>
                    <a:pt x="168260" y="5139"/>
                  </a:cubicBezTo>
                  <a:cubicBezTo>
                    <a:pt x="168260" y="78"/>
                    <a:pt x="163457" y="78"/>
                    <a:pt x="159917" y="78"/>
                  </a:cubicBezTo>
                  <a:lnTo>
                    <a:pt x="8478" y="78"/>
                  </a:lnTo>
                  <a:cubicBezTo>
                    <a:pt x="4939" y="78"/>
                    <a:pt x="135" y="78"/>
                    <a:pt x="135" y="5139"/>
                  </a:cubicBezTo>
                  <a:cubicBezTo>
                    <a:pt x="135" y="10200"/>
                    <a:pt x="4939" y="10200"/>
                    <a:pt x="8731" y="10200"/>
                  </a:cubicBezTo>
                  <a:lnTo>
                    <a:pt x="159665" y="10200"/>
                  </a:lnTo>
                  <a:close/>
                  <a:moveTo>
                    <a:pt x="159917" y="59292"/>
                  </a:moveTo>
                  <a:cubicBezTo>
                    <a:pt x="163457" y="59292"/>
                    <a:pt x="168260" y="59292"/>
                    <a:pt x="168260" y="54231"/>
                  </a:cubicBezTo>
                  <a:cubicBezTo>
                    <a:pt x="168260" y="49170"/>
                    <a:pt x="163457" y="49170"/>
                    <a:pt x="159665" y="49170"/>
                  </a:cubicBezTo>
                  <a:lnTo>
                    <a:pt x="8731" y="49170"/>
                  </a:lnTo>
                  <a:cubicBezTo>
                    <a:pt x="4939" y="49170"/>
                    <a:pt x="135" y="49170"/>
                    <a:pt x="135" y="54231"/>
                  </a:cubicBezTo>
                  <a:cubicBezTo>
                    <a:pt x="135" y="59292"/>
                    <a:pt x="4939" y="59292"/>
                    <a:pt x="8478" y="59292"/>
                  </a:cubicBezTo>
                  <a:lnTo>
                    <a:pt x="159917" y="59292"/>
                  </a:lnTo>
                  <a:close/>
                </a:path>
              </a:pathLst>
            </a:custGeom>
            <a:solidFill>
              <a:srgbClr val="000000"/>
            </a:solidFill>
            <a:ln w="25377"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C28E5080-6F28-29EF-C042-E5700ECD8D9E}"/>
                </a:ext>
              </a:extLst>
            </p:cNvPr>
            <p:cNvSpPr/>
            <p:nvPr>
              <p:custDataLst>
                <p:tags r:id="rId378"/>
              </p:custDataLst>
            </p:nvPr>
          </p:nvSpPr>
          <p:spPr>
            <a:xfrm>
              <a:off x="6239348" y="4355137"/>
              <a:ext cx="171917" cy="171315"/>
            </a:xfrm>
            <a:custGeom>
              <a:avLst/>
              <a:gdLst>
                <a:gd name="connsiteX0" fmla="*/ 102032 w 171917"/>
                <a:gd name="connsiteY0" fmla="*/ 17792 h 171315"/>
                <a:gd name="connsiteX1" fmla="*/ 107847 w 171917"/>
                <a:gd name="connsiteY1" fmla="*/ 8429 h 171315"/>
                <a:gd name="connsiteX2" fmla="*/ 123775 w 171917"/>
                <a:gd name="connsiteY2" fmla="*/ 7923 h 171315"/>
                <a:gd name="connsiteX3" fmla="*/ 160686 w 171917"/>
                <a:gd name="connsiteY3" fmla="*/ 28673 h 171315"/>
                <a:gd name="connsiteX4" fmla="*/ 158664 w 171917"/>
                <a:gd name="connsiteY4" fmla="*/ 48917 h 171315"/>
                <a:gd name="connsiteX5" fmla="*/ 157905 w 171917"/>
                <a:gd name="connsiteY5" fmla="*/ 53725 h 171315"/>
                <a:gd name="connsiteX6" fmla="*/ 160939 w 171917"/>
                <a:gd name="connsiteY6" fmla="*/ 57015 h 171315"/>
                <a:gd name="connsiteX7" fmla="*/ 164731 w 171917"/>
                <a:gd name="connsiteY7" fmla="*/ 51195 h 171315"/>
                <a:gd name="connsiteX8" fmla="*/ 171558 w 171917"/>
                <a:gd name="connsiteY8" fmla="*/ 7164 h 171315"/>
                <a:gd name="connsiteX9" fmla="*/ 172063 w 171917"/>
                <a:gd name="connsiteY9" fmla="*/ 2862 h 171315"/>
                <a:gd name="connsiteX10" fmla="*/ 165237 w 171917"/>
                <a:gd name="connsiteY10" fmla="*/ 78 h 171315"/>
                <a:gd name="connsiteX11" fmla="*/ 24922 w 171917"/>
                <a:gd name="connsiteY11" fmla="*/ 78 h 171315"/>
                <a:gd name="connsiteX12" fmla="*/ 16832 w 171917"/>
                <a:gd name="connsiteY12" fmla="*/ 5139 h 171315"/>
                <a:gd name="connsiteX13" fmla="*/ 1662 w 171917"/>
                <a:gd name="connsiteY13" fmla="*/ 49676 h 171315"/>
                <a:gd name="connsiteX14" fmla="*/ 146 w 171917"/>
                <a:gd name="connsiteY14" fmla="*/ 54231 h 171315"/>
                <a:gd name="connsiteX15" fmla="*/ 3179 w 171917"/>
                <a:gd name="connsiteY15" fmla="*/ 57015 h 171315"/>
                <a:gd name="connsiteX16" fmla="*/ 7477 w 171917"/>
                <a:gd name="connsiteY16" fmla="*/ 51701 h 171315"/>
                <a:gd name="connsiteX17" fmla="*/ 65120 w 171917"/>
                <a:gd name="connsiteY17" fmla="*/ 7923 h 171315"/>
                <a:gd name="connsiteX18" fmla="*/ 74980 w 171917"/>
                <a:gd name="connsiteY18" fmla="*/ 7923 h 171315"/>
                <a:gd name="connsiteX19" fmla="*/ 82059 w 171917"/>
                <a:gd name="connsiteY19" fmla="*/ 10959 h 171315"/>
                <a:gd name="connsiteX20" fmla="*/ 81048 w 171917"/>
                <a:gd name="connsiteY20" fmla="*/ 16273 h 171315"/>
                <a:gd name="connsiteX21" fmla="*/ 47170 w 171917"/>
                <a:gd name="connsiteY21" fmla="*/ 151403 h 171315"/>
                <a:gd name="connsiteX22" fmla="*/ 17084 w 171917"/>
                <a:gd name="connsiteY22" fmla="*/ 163549 h 171315"/>
                <a:gd name="connsiteX23" fmla="*/ 6466 w 171917"/>
                <a:gd name="connsiteY23" fmla="*/ 168357 h 171315"/>
                <a:gd name="connsiteX24" fmla="*/ 10764 w 171917"/>
                <a:gd name="connsiteY24" fmla="*/ 171394 h 171315"/>
                <a:gd name="connsiteX25" fmla="*/ 31495 w 171917"/>
                <a:gd name="connsiteY25" fmla="*/ 170888 h 171315"/>
                <a:gd name="connsiteX26" fmla="*/ 52985 w 171917"/>
                <a:gd name="connsiteY26" fmla="*/ 170635 h 171315"/>
                <a:gd name="connsiteX27" fmla="*/ 73969 w 171917"/>
                <a:gd name="connsiteY27" fmla="*/ 170888 h 171315"/>
                <a:gd name="connsiteX28" fmla="*/ 95964 w 171917"/>
                <a:gd name="connsiteY28" fmla="*/ 171394 h 171315"/>
                <a:gd name="connsiteX29" fmla="*/ 101526 w 171917"/>
                <a:gd name="connsiteY29" fmla="*/ 166333 h 171315"/>
                <a:gd name="connsiteX30" fmla="*/ 92931 w 171917"/>
                <a:gd name="connsiteY30" fmla="*/ 163549 h 171315"/>
                <a:gd name="connsiteX31" fmla="*/ 76750 w 171917"/>
                <a:gd name="connsiteY31" fmla="*/ 163043 h 171315"/>
                <a:gd name="connsiteX32" fmla="*/ 67396 w 171917"/>
                <a:gd name="connsiteY32" fmla="*/ 157476 h 171315"/>
                <a:gd name="connsiteX33" fmla="*/ 68407 w 171917"/>
                <a:gd name="connsiteY33" fmla="*/ 152162 h 171315"/>
                <a:gd name="connsiteX34" fmla="*/ 102032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2032" y="17792"/>
                  </a:moveTo>
                  <a:cubicBezTo>
                    <a:pt x="103802" y="10706"/>
                    <a:pt x="104813" y="9188"/>
                    <a:pt x="107847" y="8429"/>
                  </a:cubicBezTo>
                  <a:cubicBezTo>
                    <a:pt x="110122" y="7923"/>
                    <a:pt x="118465" y="7923"/>
                    <a:pt x="123775" y="7923"/>
                  </a:cubicBezTo>
                  <a:cubicBezTo>
                    <a:pt x="149309" y="7923"/>
                    <a:pt x="160686" y="8935"/>
                    <a:pt x="160686" y="28673"/>
                  </a:cubicBezTo>
                  <a:cubicBezTo>
                    <a:pt x="160686" y="32469"/>
                    <a:pt x="159675" y="42338"/>
                    <a:pt x="158664" y="48917"/>
                  </a:cubicBezTo>
                  <a:cubicBezTo>
                    <a:pt x="158411" y="49929"/>
                    <a:pt x="157905" y="52966"/>
                    <a:pt x="157905" y="53725"/>
                  </a:cubicBezTo>
                  <a:cubicBezTo>
                    <a:pt x="157905" y="55243"/>
                    <a:pt x="158664" y="57015"/>
                    <a:pt x="160939" y="57015"/>
                  </a:cubicBezTo>
                  <a:cubicBezTo>
                    <a:pt x="163720" y="57015"/>
                    <a:pt x="164226" y="54990"/>
                    <a:pt x="164731" y="51195"/>
                  </a:cubicBezTo>
                  <a:lnTo>
                    <a:pt x="171558" y="7164"/>
                  </a:lnTo>
                  <a:cubicBezTo>
                    <a:pt x="171810" y="6151"/>
                    <a:pt x="172063" y="3621"/>
                    <a:pt x="172063" y="2862"/>
                  </a:cubicBezTo>
                  <a:cubicBezTo>
                    <a:pt x="172063" y="78"/>
                    <a:pt x="169535" y="78"/>
                    <a:pt x="165237" y="78"/>
                  </a:cubicBezTo>
                  <a:lnTo>
                    <a:pt x="24922" y="78"/>
                  </a:lnTo>
                  <a:cubicBezTo>
                    <a:pt x="18854" y="78"/>
                    <a:pt x="18601" y="331"/>
                    <a:pt x="16832" y="5139"/>
                  </a:cubicBezTo>
                  <a:lnTo>
                    <a:pt x="1662" y="49676"/>
                  </a:lnTo>
                  <a:cubicBezTo>
                    <a:pt x="1410" y="50182"/>
                    <a:pt x="146" y="53725"/>
                    <a:pt x="146" y="54231"/>
                  </a:cubicBezTo>
                  <a:cubicBezTo>
                    <a:pt x="146" y="55749"/>
                    <a:pt x="1410" y="57015"/>
                    <a:pt x="3179" y="57015"/>
                  </a:cubicBezTo>
                  <a:cubicBezTo>
                    <a:pt x="5708" y="57015"/>
                    <a:pt x="5960" y="55749"/>
                    <a:pt x="7477" y="51701"/>
                  </a:cubicBezTo>
                  <a:cubicBezTo>
                    <a:pt x="21130" y="12478"/>
                    <a:pt x="27703" y="7923"/>
                    <a:pt x="65120" y="7923"/>
                  </a:cubicBezTo>
                  <a:lnTo>
                    <a:pt x="74980" y="7923"/>
                  </a:lnTo>
                  <a:cubicBezTo>
                    <a:pt x="82059" y="7923"/>
                    <a:pt x="82059" y="8935"/>
                    <a:pt x="82059" y="10959"/>
                  </a:cubicBezTo>
                  <a:cubicBezTo>
                    <a:pt x="82059" y="12478"/>
                    <a:pt x="81301" y="15514"/>
                    <a:pt x="81048" y="16273"/>
                  </a:cubicBezTo>
                  <a:lnTo>
                    <a:pt x="47170" y="151403"/>
                  </a:lnTo>
                  <a:cubicBezTo>
                    <a:pt x="44895" y="160766"/>
                    <a:pt x="44136" y="163549"/>
                    <a:pt x="17084" y="163549"/>
                  </a:cubicBezTo>
                  <a:cubicBezTo>
                    <a:pt x="7983" y="163549"/>
                    <a:pt x="6466" y="163549"/>
                    <a:pt x="6466" y="168357"/>
                  </a:cubicBezTo>
                  <a:cubicBezTo>
                    <a:pt x="6466" y="171394"/>
                    <a:pt x="9247" y="171394"/>
                    <a:pt x="10764" y="171394"/>
                  </a:cubicBezTo>
                  <a:cubicBezTo>
                    <a:pt x="17590" y="171394"/>
                    <a:pt x="24669" y="170888"/>
                    <a:pt x="31495" y="170888"/>
                  </a:cubicBezTo>
                  <a:cubicBezTo>
                    <a:pt x="38574" y="170888"/>
                    <a:pt x="45906" y="170635"/>
                    <a:pt x="52985" y="170635"/>
                  </a:cubicBezTo>
                  <a:cubicBezTo>
                    <a:pt x="60064" y="170635"/>
                    <a:pt x="67143" y="170888"/>
                    <a:pt x="73969" y="170888"/>
                  </a:cubicBezTo>
                  <a:cubicBezTo>
                    <a:pt x="81301" y="170888"/>
                    <a:pt x="88885" y="171394"/>
                    <a:pt x="95964" y="171394"/>
                  </a:cubicBezTo>
                  <a:cubicBezTo>
                    <a:pt x="98493" y="171394"/>
                    <a:pt x="101526" y="171394"/>
                    <a:pt x="101526" y="166333"/>
                  </a:cubicBezTo>
                  <a:cubicBezTo>
                    <a:pt x="101526" y="163549"/>
                    <a:pt x="99504" y="163549"/>
                    <a:pt x="92931" y="163549"/>
                  </a:cubicBezTo>
                  <a:cubicBezTo>
                    <a:pt x="86610" y="163549"/>
                    <a:pt x="83323" y="163549"/>
                    <a:pt x="76750" y="163043"/>
                  </a:cubicBezTo>
                  <a:cubicBezTo>
                    <a:pt x="69418" y="162284"/>
                    <a:pt x="67396" y="161525"/>
                    <a:pt x="67396" y="157476"/>
                  </a:cubicBezTo>
                  <a:cubicBezTo>
                    <a:pt x="67396" y="157223"/>
                    <a:pt x="67396" y="155958"/>
                    <a:pt x="68407" y="152162"/>
                  </a:cubicBezTo>
                  <a:lnTo>
                    <a:pt x="102032" y="17792"/>
                  </a:lnTo>
                  <a:close/>
                </a:path>
              </a:pathLst>
            </a:custGeom>
            <a:solidFill>
              <a:srgbClr val="000000"/>
            </a:solidFill>
            <a:ln w="25377"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A68337A7-AC4E-BDD6-BD5A-ADA2FBDD3C26}"/>
                </a:ext>
              </a:extLst>
            </p:cNvPr>
            <p:cNvSpPr/>
            <p:nvPr>
              <p:custDataLst>
                <p:tags r:id="rId379"/>
              </p:custDataLst>
            </p:nvPr>
          </p:nvSpPr>
          <p:spPr>
            <a:xfrm>
              <a:off x="6445969" y="4336665"/>
              <a:ext cx="34636" cy="253051"/>
            </a:xfrm>
            <a:custGeom>
              <a:avLst/>
              <a:gdLst>
                <a:gd name="connsiteX0" fmla="*/ 34789 w 34636"/>
                <a:gd name="connsiteY0" fmla="*/ 253129 h 253051"/>
                <a:gd name="connsiteX1" fmla="*/ 34789 w 34636"/>
                <a:gd name="connsiteY1" fmla="*/ 243007 h 253051"/>
                <a:gd name="connsiteX2" fmla="*/ 10266 w 34636"/>
                <a:gd name="connsiteY2" fmla="*/ 243007 h 253051"/>
                <a:gd name="connsiteX3" fmla="*/ 10266 w 34636"/>
                <a:gd name="connsiteY3" fmla="*/ 10200 h 253051"/>
                <a:gd name="connsiteX4" fmla="*/ 34789 w 34636"/>
                <a:gd name="connsiteY4" fmla="*/ 10200 h 253051"/>
                <a:gd name="connsiteX5" fmla="*/ 34789 w 34636"/>
                <a:gd name="connsiteY5" fmla="*/ 78 h 253051"/>
                <a:gd name="connsiteX6" fmla="*/ 153 w 34636"/>
                <a:gd name="connsiteY6" fmla="*/ 78 h 253051"/>
                <a:gd name="connsiteX7" fmla="*/ 153 w 34636"/>
                <a:gd name="connsiteY7" fmla="*/ 253129 h 253051"/>
                <a:gd name="connsiteX8" fmla="*/ 34789 w 34636"/>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89" y="253129"/>
                  </a:moveTo>
                  <a:lnTo>
                    <a:pt x="34789" y="243007"/>
                  </a:lnTo>
                  <a:lnTo>
                    <a:pt x="10266" y="243007"/>
                  </a:lnTo>
                  <a:lnTo>
                    <a:pt x="10266" y="10200"/>
                  </a:lnTo>
                  <a:lnTo>
                    <a:pt x="34789" y="10200"/>
                  </a:lnTo>
                  <a:lnTo>
                    <a:pt x="34789" y="78"/>
                  </a:lnTo>
                  <a:lnTo>
                    <a:pt x="153" y="78"/>
                  </a:lnTo>
                  <a:lnTo>
                    <a:pt x="153" y="253129"/>
                  </a:lnTo>
                  <a:lnTo>
                    <a:pt x="34789" y="253129"/>
                  </a:lnTo>
                  <a:close/>
                </a:path>
              </a:pathLst>
            </a:custGeom>
            <a:solidFill>
              <a:srgbClr val="000000"/>
            </a:solidFill>
            <a:ln w="25377"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F9F39A4B-A2DD-FE2D-899F-63CF5CC8F962}"/>
                </a:ext>
              </a:extLst>
            </p:cNvPr>
            <p:cNvSpPr/>
            <p:nvPr>
              <p:custDataLst>
                <p:tags r:id="rId380"/>
              </p:custDataLst>
            </p:nvPr>
          </p:nvSpPr>
          <p:spPr>
            <a:xfrm>
              <a:off x="6500269" y="4350836"/>
              <a:ext cx="114527" cy="178400"/>
            </a:xfrm>
            <a:custGeom>
              <a:avLst/>
              <a:gdLst>
                <a:gd name="connsiteX0" fmla="*/ 58810 w 114527"/>
                <a:gd name="connsiteY0" fmla="*/ 2862 h 178400"/>
                <a:gd name="connsiteX1" fmla="*/ 55523 w 114527"/>
                <a:gd name="connsiteY1" fmla="*/ 78 h 178400"/>
                <a:gd name="connsiteX2" fmla="*/ 24679 w 114527"/>
                <a:gd name="connsiteY2" fmla="*/ 2609 h 178400"/>
                <a:gd name="connsiteX3" fmla="*/ 19875 w 114527"/>
                <a:gd name="connsiteY3" fmla="*/ 7670 h 178400"/>
                <a:gd name="connsiteX4" fmla="*/ 25943 w 114527"/>
                <a:gd name="connsiteY4" fmla="*/ 10706 h 178400"/>
                <a:gd name="connsiteX5" fmla="*/ 38584 w 114527"/>
                <a:gd name="connsiteY5" fmla="*/ 15008 h 178400"/>
                <a:gd name="connsiteX6" fmla="*/ 37826 w 114527"/>
                <a:gd name="connsiteY6" fmla="*/ 20069 h 178400"/>
                <a:gd name="connsiteX7" fmla="*/ 1167 w 114527"/>
                <a:gd name="connsiteY7" fmla="*/ 165827 h 178400"/>
                <a:gd name="connsiteX8" fmla="*/ 156 w 114527"/>
                <a:gd name="connsiteY8" fmla="*/ 171394 h 178400"/>
                <a:gd name="connsiteX9" fmla="*/ 7487 w 114527"/>
                <a:gd name="connsiteY9" fmla="*/ 178479 h 178400"/>
                <a:gd name="connsiteX10" fmla="*/ 16083 w 114527"/>
                <a:gd name="connsiteY10" fmla="*/ 173165 h 178400"/>
                <a:gd name="connsiteX11" fmla="*/ 30241 w 114527"/>
                <a:gd name="connsiteY11" fmla="*/ 117747 h 178400"/>
                <a:gd name="connsiteX12" fmla="*/ 59568 w 114527"/>
                <a:gd name="connsiteY12" fmla="*/ 139256 h 178400"/>
                <a:gd name="connsiteX13" fmla="*/ 58810 w 114527"/>
                <a:gd name="connsiteY13" fmla="*/ 144570 h 178400"/>
                <a:gd name="connsiteX14" fmla="*/ 57799 w 114527"/>
                <a:gd name="connsiteY14" fmla="*/ 153427 h 178400"/>
                <a:gd name="connsiteX15" fmla="*/ 81058 w 114527"/>
                <a:gd name="connsiteY15" fmla="*/ 178479 h 178400"/>
                <a:gd name="connsiteX16" fmla="*/ 101031 w 114527"/>
                <a:gd name="connsiteY16" fmla="*/ 165067 h 178400"/>
                <a:gd name="connsiteX17" fmla="*/ 110132 w 114527"/>
                <a:gd name="connsiteY17" fmla="*/ 139509 h 178400"/>
                <a:gd name="connsiteX18" fmla="*/ 107098 w 114527"/>
                <a:gd name="connsiteY18" fmla="*/ 136979 h 178400"/>
                <a:gd name="connsiteX19" fmla="*/ 103559 w 114527"/>
                <a:gd name="connsiteY19" fmla="*/ 141534 h 178400"/>
                <a:gd name="connsiteX20" fmla="*/ 81564 w 114527"/>
                <a:gd name="connsiteY20" fmla="*/ 172912 h 178400"/>
                <a:gd name="connsiteX21" fmla="*/ 73473 w 114527"/>
                <a:gd name="connsiteY21" fmla="*/ 161019 h 178400"/>
                <a:gd name="connsiteX22" fmla="*/ 75496 w 114527"/>
                <a:gd name="connsiteY22" fmla="*/ 146848 h 178400"/>
                <a:gd name="connsiteX23" fmla="*/ 76507 w 114527"/>
                <a:gd name="connsiteY23" fmla="*/ 139003 h 178400"/>
                <a:gd name="connsiteX24" fmla="*/ 39090 w 114527"/>
                <a:gd name="connsiteY24" fmla="*/ 112433 h 178400"/>
                <a:gd name="connsiteX25" fmla="*/ 60832 w 114527"/>
                <a:gd name="connsiteY25" fmla="*/ 93707 h 178400"/>
                <a:gd name="connsiteX26" fmla="*/ 96986 w 114527"/>
                <a:gd name="connsiteY26" fmla="*/ 69414 h 178400"/>
                <a:gd name="connsiteX27" fmla="*/ 99261 w 114527"/>
                <a:gd name="connsiteY27" fmla="*/ 69667 h 178400"/>
                <a:gd name="connsiteX28" fmla="*/ 104570 w 114527"/>
                <a:gd name="connsiteY28" fmla="*/ 71692 h 178400"/>
                <a:gd name="connsiteX29" fmla="*/ 105582 w 114527"/>
                <a:gd name="connsiteY29" fmla="*/ 72704 h 178400"/>
                <a:gd name="connsiteX30" fmla="*/ 91171 w 114527"/>
                <a:gd name="connsiteY30" fmla="*/ 86369 h 178400"/>
                <a:gd name="connsiteX31" fmla="*/ 100778 w 114527"/>
                <a:gd name="connsiteY31" fmla="*/ 95225 h 178400"/>
                <a:gd name="connsiteX32" fmla="*/ 114683 w 114527"/>
                <a:gd name="connsiteY32" fmla="*/ 79789 h 178400"/>
                <a:gd name="connsiteX33" fmla="*/ 97491 w 114527"/>
                <a:gd name="connsiteY33" fmla="*/ 63847 h 178400"/>
                <a:gd name="connsiteX34" fmla="*/ 60580 w 114527"/>
                <a:gd name="connsiteY34" fmla="*/ 86116 h 178400"/>
                <a:gd name="connsiteX35" fmla="*/ 32516 w 114527"/>
                <a:gd name="connsiteY35" fmla="*/ 109649 h 178400"/>
                <a:gd name="connsiteX36" fmla="*/ 58810 w 114527"/>
                <a:gd name="connsiteY36" fmla="*/ 286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810" y="2862"/>
                  </a:moveTo>
                  <a:cubicBezTo>
                    <a:pt x="58810" y="2609"/>
                    <a:pt x="58810" y="78"/>
                    <a:pt x="55523" y="78"/>
                  </a:cubicBezTo>
                  <a:cubicBezTo>
                    <a:pt x="49708" y="78"/>
                    <a:pt x="31252" y="2103"/>
                    <a:pt x="24679" y="2609"/>
                  </a:cubicBezTo>
                  <a:cubicBezTo>
                    <a:pt x="22657" y="2862"/>
                    <a:pt x="19875" y="3115"/>
                    <a:pt x="19875" y="7670"/>
                  </a:cubicBezTo>
                  <a:cubicBezTo>
                    <a:pt x="19875" y="10706"/>
                    <a:pt x="22151" y="10706"/>
                    <a:pt x="25943" y="10706"/>
                  </a:cubicBezTo>
                  <a:cubicBezTo>
                    <a:pt x="38079" y="10706"/>
                    <a:pt x="38584" y="12478"/>
                    <a:pt x="38584" y="15008"/>
                  </a:cubicBezTo>
                  <a:lnTo>
                    <a:pt x="37826" y="20069"/>
                  </a:lnTo>
                  <a:lnTo>
                    <a:pt x="1167" y="165827"/>
                  </a:lnTo>
                  <a:cubicBezTo>
                    <a:pt x="156" y="169369"/>
                    <a:pt x="156" y="169875"/>
                    <a:pt x="156" y="171394"/>
                  </a:cubicBezTo>
                  <a:cubicBezTo>
                    <a:pt x="156" y="177214"/>
                    <a:pt x="5212" y="178479"/>
                    <a:pt x="7487" y="178479"/>
                  </a:cubicBezTo>
                  <a:cubicBezTo>
                    <a:pt x="10774" y="178479"/>
                    <a:pt x="14566" y="176202"/>
                    <a:pt x="16083" y="173165"/>
                  </a:cubicBezTo>
                  <a:cubicBezTo>
                    <a:pt x="17347" y="170888"/>
                    <a:pt x="28724" y="124073"/>
                    <a:pt x="30241" y="117747"/>
                  </a:cubicBezTo>
                  <a:cubicBezTo>
                    <a:pt x="38837" y="118506"/>
                    <a:pt x="59568" y="122555"/>
                    <a:pt x="59568" y="139256"/>
                  </a:cubicBezTo>
                  <a:cubicBezTo>
                    <a:pt x="59568" y="141028"/>
                    <a:pt x="59568" y="142040"/>
                    <a:pt x="58810" y="144570"/>
                  </a:cubicBezTo>
                  <a:cubicBezTo>
                    <a:pt x="58304" y="147607"/>
                    <a:pt x="57799" y="150644"/>
                    <a:pt x="57799" y="153427"/>
                  </a:cubicBezTo>
                  <a:cubicBezTo>
                    <a:pt x="57799" y="168357"/>
                    <a:pt x="67911" y="178479"/>
                    <a:pt x="81058" y="178479"/>
                  </a:cubicBezTo>
                  <a:cubicBezTo>
                    <a:pt x="88643" y="178479"/>
                    <a:pt x="95469" y="174430"/>
                    <a:pt x="101031" y="165067"/>
                  </a:cubicBezTo>
                  <a:cubicBezTo>
                    <a:pt x="107351" y="153933"/>
                    <a:pt x="110132" y="140015"/>
                    <a:pt x="110132" y="139509"/>
                  </a:cubicBezTo>
                  <a:cubicBezTo>
                    <a:pt x="110132" y="136979"/>
                    <a:pt x="107857" y="136979"/>
                    <a:pt x="107098" y="136979"/>
                  </a:cubicBezTo>
                  <a:cubicBezTo>
                    <a:pt x="104570" y="136979"/>
                    <a:pt x="104317" y="137991"/>
                    <a:pt x="103559" y="141534"/>
                  </a:cubicBezTo>
                  <a:cubicBezTo>
                    <a:pt x="98503" y="160006"/>
                    <a:pt x="92688" y="172912"/>
                    <a:pt x="81564" y="172912"/>
                  </a:cubicBezTo>
                  <a:cubicBezTo>
                    <a:pt x="76760" y="172912"/>
                    <a:pt x="73473" y="170129"/>
                    <a:pt x="73473" y="161019"/>
                  </a:cubicBezTo>
                  <a:cubicBezTo>
                    <a:pt x="73473" y="156717"/>
                    <a:pt x="74485" y="150897"/>
                    <a:pt x="75496" y="146848"/>
                  </a:cubicBezTo>
                  <a:cubicBezTo>
                    <a:pt x="76507" y="142546"/>
                    <a:pt x="76507" y="141534"/>
                    <a:pt x="76507" y="139003"/>
                  </a:cubicBezTo>
                  <a:cubicBezTo>
                    <a:pt x="76507" y="122555"/>
                    <a:pt x="60580" y="115216"/>
                    <a:pt x="39090" y="112433"/>
                  </a:cubicBezTo>
                  <a:cubicBezTo>
                    <a:pt x="46927" y="107878"/>
                    <a:pt x="55017" y="99780"/>
                    <a:pt x="60832" y="93707"/>
                  </a:cubicBezTo>
                  <a:cubicBezTo>
                    <a:pt x="72968" y="80295"/>
                    <a:pt x="84597" y="69414"/>
                    <a:pt x="96986" y="69414"/>
                  </a:cubicBezTo>
                  <a:cubicBezTo>
                    <a:pt x="98503" y="69414"/>
                    <a:pt x="98755" y="69414"/>
                    <a:pt x="99261" y="69667"/>
                  </a:cubicBezTo>
                  <a:cubicBezTo>
                    <a:pt x="102295" y="70173"/>
                    <a:pt x="102548" y="70173"/>
                    <a:pt x="104570" y="71692"/>
                  </a:cubicBezTo>
                  <a:cubicBezTo>
                    <a:pt x="105076" y="71945"/>
                    <a:pt x="105076" y="72198"/>
                    <a:pt x="105582" y="72704"/>
                  </a:cubicBezTo>
                  <a:cubicBezTo>
                    <a:pt x="93446" y="73463"/>
                    <a:pt x="91171" y="83332"/>
                    <a:pt x="91171" y="86369"/>
                  </a:cubicBezTo>
                  <a:cubicBezTo>
                    <a:pt x="91171" y="90417"/>
                    <a:pt x="93952" y="95225"/>
                    <a:pt x="100778" y="95225"/>
                  </a:cubicBezTo>
                  <a:cubicBezTo>
                    <a:pt x="107351" y="95225"/>
                    <a:pt x="114683" y="89658"/>
                    <a:pt x="114683" y="79789"/>
                  </a:cubicBezTo>
                  <a:cubicBezTo>
                    <a:pt x="114683" y="72198"/>
                    <a:pt x="108868" y="63847"/>
                    <a:pt x="97491" y="63847"/>
                  </a:cubicBezTo>
                  <a:cubicBezTo>
                    <a:pt x="90412" y="63847"/>
                    <a:pt x="78783" y="65871"/>
                    <a:pt x="60580" y="86116"/>
                  </a:cubicBezTo>
                  <a:cubicBezTo>
                    <a:pt x="51984" y="95732"/>
                    <a:pt x="42124" y="105854"/>
                    <a:pt x="32516" y="109649"/>
                  </a:cubicBezTo>
                  <a:lnTo>
                    <a:pt x="58810" y="2862"/>
                  </a:lnTo>
                  <a:close/>
                </a:path>
              </a:pathLst>
            </a:custGeom>
            <a:solidFill>
              <a:srgbClr val="000000"/>
            </a:solidFill>
            <a:ln w="25377"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2DE31A1-873E-1140-9A52-4D3742E0E639}"/>
                </a:ext>
              </a:extLst>
            </p:cNvPr>
            <p:cNvSpPr/>
            <p:nvPr>
              <p:custDataLst>
                <p:tags r:id="rId381"/>
              </p:custDataLst>
            </p:nvPr>
          </p:nvSpPr>
          <p:spPr>
            <a:xfrm>
              <a:off x="6631505" y="4336665"/>
              <a:ext cx="34636" cy="253051"/>
            </a:xfrm>
            <a:custGeom>
              <a:avLst/>
              <a:gdLst>
                <a:gd name="connsiteX0" fmla="*/ 34797 w 34636"/>
                <a:gd name="connsiteY0" fmla="*/ 78 h 253051"/>
                <a:gd name="connsiteX1" fmla="*/ 161 w 34636"/>
                <a:gd name="connsiteY1" fmla="*/ 78 h 253051"/>
                <a:gd name="connsiteX2" fmla="*/ 161 w 34636"/>
                <a:gd name="connsiteY2" fmla="*/ 10200 h 253051"/>
                <a:gd name="connsiteX3" fmla="*/ 24685 w 34636"/>
                <a:gd name="connsiteY3" fmla="*/ 10200 h 253051"/>
                <a:gd name="connsiteX4" fmla="*/ 24685 w 34636"/>
                <a:gd name="connsiteY4" fmla="*/ 243007 h 253051"/>
                <a:gd name="connsiteX5" fmla="*/ 161 w 34636"/>
                <a:gd name="connsiteY5" fmla="*/ 243007 h 253051"/>
                <a:gd name="connsiteX6" fmla="*/ 161 w 34636"/>
                <a:gd name="connsiteY6" fmla="*/ 253129 h 253051"/>
                <a:gd name="connsiteX7" fmla="*/ 34797 w 34636"/>
                <a:gd name="connsiteY7" fmla="*/ 253129 h 253051"/>
                <a:gd name="connsiteX8" fmla="*/ 34797 w 34636"/>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797" y="78"/>
                  </a:moveTo>
                  <a:lnTo>
                    <a:pt x="161" y="78"/>
                  </a:lnTo>
                  <a:lnTo>
                    <a:pt x="161" y="10200"/>
                  </a:lnTo>
                  <a:lnTo>
                    <a:pt x="24685" y="10200"/>
                  </a:lnTo>
                  <a:lnTo>
                    <a:pt x="24685" y="243007"/>
                  </a:lnTo>
                  <a:lnTo>
                    <a:pt x="161" y="243007"/>
                  </a:lnTo>
                  <a:lnTo>
                    <a:pt x="161" y="253129"/>
                  </a:lnTo>
                  <a:lnTo>
                    <a:pt x="34797" y="253129"/>
                  </a:lnTo>
                  <a:lnTo>
                    <a:pt x="34797" y="78"/>
                  </a:lnTo>
                  <a:close/>
                </a:path>
              </a:pathLst>
            </a:custGeom>
            <a:solidFill>
              <a:srgbClr val="000000"/>
            </a:solidFill>
            <a:ln w="25377"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1D3289A2-29D2-7ED0-C2C8-A3D3D44DF1FF}"/>
                </a:ext>
              </a:extLst>
            </p:cNvPr>
            <p:cNvSpPr/>
            <p:nvPr>
              <p:custDataLst>
                <p:tags r:id="rId382"/>
              </p:custDataLst>
            </p:nvPr>
          </p:nvSpPr>
          <p:spPr>
            <a:xfrm>
              <a:off x="6766509" y="4378924"/>
              <a:ext cx="168125" cy="168531"/>
            </a:xfrm>
            <a:custGeom>
              <a:avLst/>
              <a:gdLst>
                <a:gd name="connsiteX0" fmla="*/ 89412 w 168125"/>
                <a:gd name="connsiteY0" fmla="*/ 89405 h 168531"/>
                <a:gd name="connsiteX1" fmla="*/ 159948 w 168125"/>
                <a:gd name="connsiteY1" fmla="*/ 89405 h 168531"/>
                <a:gd name="connsiteX2" fmla="*/ 168291 w 168125"/>
                <a:gd name="connsiteY2" fmla="*/ 84344 h 168531"/>
                <a:gd name="connsiteX3" fmla="*/ 159948 w 168125"/>
                <a:gd name="connsiteY3" fmla="*/ 79283 h 168531"/>
                <a:gd name="connsiteX4" fmla="*/ 89412 w 168125"/>
                <a:gd name="connsiteY4" fmla="*/ 79283 h 168531"/>
                <a:gd name="connsiteX5" fmla="*/ 89412 w 168125"/>
                <a:gd name="connsiteY5" fmla="*/ 8429 h 168531"/>
                <a:gd name="connsiteX6" fmla="*/ 84355 w 168125"/>
                <a:gd name="connsiteY6" fmla="*/ 78 h 168531"/>
                <a:gd name="connsiteX7" fmla="*/ 79299 w 168125"/>
                <a:gd name="connsiteY7" fmla="*/ 8429 h 168531"/>
                <a:gd name="connsiteX8" fmla="*/ 79299 w 168125"/>
                <a:gd name="connsiteY8" fmla="*/ 79283 h 168531"/>
                <a:gd name="connsiteX9" fmla="*/ 8509 w 168125"/>
                <a:gd name="connsiteY9" fmla="*/ 79283 h 168531"/>
                <a:gd name="connsiteX10" fmla="*/ 166 w 168125"/>
                <a:gd name="connsiteY10" fmla="*/ 84344 h 168531"/>
                <a:gd name="connsiteX11" fmla="*/ 8509 w 168125"/>
                <a:gd name="connsiteY11" fmla="*/ 89405 h 168531"/>
                <a:gd name="connsiteX12" fmla="*/ 79299 w 168125"/>
                <a:gd name="connsiteY12" fmla="*/ 89405 h 168531"/>
                <a:gd name="connsiteX13" fmla="*/ 79299 w 168125"/>
                <a:gd name="connsiteY13" fmla="*/ 160260 h 168531"/>
                <a:gd name="connsiteX14" fmla="*/ 84355 w 168125"/>
                <a:gd name="connsiteY14" fmla="*/ 168610 h 168531"/>
                <a:gd name="connsiteX15" fmla="*/ 89412 w 168125"/>
                <a:gd name="connsiteY15" fmla="*/ 160260 h 168531"/>
                <a:gd name="connsiteX16" fmla="*/ 89412 w 168125"/>
                <a:gd name="connsiteY16" fmla="*/ 8940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125" h="168531">
                  <a:moveTo>
                    <a:pt x="89412" y="89405"/>
                  </a:moveTo>
                  <a:lnTo>
                    <a:pt x="159948" y="89405"/>
                  </a:lnTo>
                  <a:cubicBezTo>
                    <a:pt x="163488" y="89405"/>
                    <a:pt x="168291" y="89405"/>
                    <a:pt x="168291" y="84344"/>
                  </a:cubicBezTo>
                  <a:cubicBezTo>
                    <a:pt x="168291" y="79283"/>
                    <a:pt x="163488" y="79283"/>
                    <a:pt x="159948" y="79283"/>
                  </a:cubicBezTo>
                  <a:lnTo>
                    <a:pt x="89412" y="79283"/>
                  </a:lnTo>
                  <a:lnTo>
                    <a:pt x="89412" y="8429"/>
                  </a:lnTo>
                  <a:cubicBezTo>
                    <a:pt x="89412" y="4886"/>
                    <a:pt x="89412" y="78"/>
                    <a:pt x="84355" y="78"/>
                  </a:cubicBezTo>
                  <a:cubicBezTo>
                    <a:pt x="79299" y="78"/>
                    <a:pt x="79299" y="4886"/>
                    <a:pt x="79299" y="8429"/>
                  </a:cubicBezTo>
                  <a:lnTo>
                    <a:pt x="79299" y="79283"/>
                  </a:lnTo>
                  <a:lnTo>
                    <a:pt x="8509" y="79283"/>
                  </a:lnTo>
                  <a:cubicBezTo>
                    <a:pt x="4970" y="79283"/>
                    <a:pt x="166" y="79283"/>
                    <a:pt x="166" y="84344"/>
                  </a:cubicBezTo>
                  <a:cubicBezTo>
                    <a:pt x="166" y="89405"/>
                    <a:pt x="4970" y="89405"/>
                    <a:pt x="8509" y="89405"/>
                  </a:cubicBezTo>
                  <a:lnTo>
                    <a:pt x="79299" y="89405"/>
                  </a:lnTo>
                  <a:lnTo>
                    <a:pt x="79299" y="160260"/>
                  </a:lnTo>
                  <a:cubicBezTo>
                    <a:pt x="79299" y="163802"/>
                    <a:pt x="79299" y="168610"/>
                    <a:pt x="84355" y="168610"/>
                  </a:cubicBezTo>
                  <a:cubicBezTo>
                    <a:pt x="89412" y="168610"/>
                    <a:pt x="89412" y="163802"/>
                    <a:pt x="89412" y="160260"/>
                  </a:cubicBezTo>
                  <a:lnTo>
                    <a:pt x="89412" y="89405"/>
                  </a:lnTo>
                  <a:close/>
                </a:path>
              </a:pathLst>
            </a:custGeom>
            <a:solidFill>
              <a:srgbClr val="000000"/>
            </a:solidFill>
            <a:ln w="25377"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E5A19AAE-0B8A-EE4A-C2E9-E32A1BFF548C}"/>
                </a:ext>
              </a:extLst>
            </p:cNvPr>
            <p:cNvSpPr/>
            <p:nvPr>
              <p:custDataLst>
                <p:tags r:id="rId383"/>
              </p:custDataLst>
            </p:nvPr>
          </p:nvSpPr>
          <p:spPr>
            <a:xfrm>
              <a:off x="7017053" y="4345268"/>
              <a:ext cx="186581" cy="181184"/>
            </a:xfrm>
            <a:custGeom>
              <a:avLst/>
              <a:gdLst>
                <a:gd name="connsiteX0" fmla="*/ 100040 w 186581"/>
                <a:gd name="connsiteY0" fmla="*/ 4633 h 181184"/>
                <a:gd name="connsiteX1" fmla="*/ 93467 w 186581"/>
                <a:gd name="connsiteY1" fmla="*/ 78 h 181184"/>
                <a:gd name="connsiteX2" fmla="*/ 86893 w 186581"/>
                <a:gd name="connsiteY2" fmla="*/ 4633 h 181184"/>
                <a:gd name="connsiteX3" fmla="*/ 1440 w 186581"/>
                <a:gd name="connsiteY3" fmla="*/ 176202 h 181184"/>
                <a:gd name="connsiteX4" fmla="*/ 176 w 186581"/>
                <a:gd name="connsiteY4" fmla="*/ 179238 h 181184"/>
                <a:gd name="connsiteX5" fmla="*/ 5738 w 186581"/>
                <a:gd name="connsiteY5" fmla="*/ 181263 h 181184"/>
                <a:gd name="connsiteX6" fmla="*/ 181195 w 186581"/>
                <a:gd name="connsiteY6" fmla="*/ 181263 h 181184"/>
                <a:gd name="connsiteX7" fmla="*/ 186757 w 186581"/>
                <a:gd name="connsiteY7" fmla="*/ 179238 h 181184"/>
                <a:gd name="connsiteX8" fmla="*/ 185493 w 186581"/>
                <a:gd name="connsiteY8" fmla="*/ 176202 h 181184"/>
                <a:gd name="connsiteX9" fmla="*/ 100040 w 186581"/>
                <a:gd name="connsiteY9" fmla="*/ 4633 h 181184"/>
                <a:gd name="connsiteX10" fmla="*/ 85376 w 186581"/>
                <a:gd name="connsiteY10" fmla="*/ 25383 h 181184"/>
                <a:gd name="connsiteX11" fmla="*/ 153385 w 186581"/>
                <a:gd name="connsiteY11" fmla="*/ 162031 h 181184"/>
                <a:gd name="connsiteX12" fmla="*/ 17115 w 186581"/>
                <a:gd name="connsiteY12" fmla="*/ 162031 h 181184"/>
                <a:gd name="connsiteX13" fmla="*/ 85376 w 186581"/>
                <a:gd name="connsiteY13" fmla="*/ 2538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581" h="181184">
                  <a:moveTo>
                    <a:pt x="100040" y="4633"/>
                  </a:moveTo>
                  <a:cubicBezTo>
                    <a:pt x="98270" y="1343"/>
                    <a:pt x="97765" y="78"/>
                    <a:pt x="93467" y="78"/>
                  </a:cubicBezTo>
                  <a:cubicBezTo>
                    <a:pt x="89169" y="78"/>
                    <a:pt x="88663" y="1343"/>
                    <a:pt x="86893" y="4633"/>
                  </a:cubicBezTo>
                  <a:lnTo>
                    <a:pt x="1440" y="176202"/>
                  </a:lnTo>
                  <a:cubicBezTo>
                    <a:pt x="176" y="178479"/>
                    <a:pt x="176" y="178985"/>
                    <a:pt x="176" y="179238"/>
                  </a:cubicBezTo>
                  <a:cubicBezTo>
                    <a:pt x="176" y="181263"/>
                    <a:pt x="1693" y="181263"/>
                    <a:pt x="5738" y="181263"/>
                  </a:cubicBezTo>
                  <a:lnTo>
                    <a:pt x="181195" y="181263"/>
                  </a:lnTo>
                  <a:cubicBezTo>
                    <a:pt x="185240" y="181263"/>
                    <a:pt x="186757" y="181263"/>
                    <a:pt x="186757" y="179238"/>
                  </a:cubicBezTo>
                  <a:cubicBezTo>
                    <a:pt x="186757" y="178985"/>
                    <a:pt x="186757" y="178479"/>
                    <a:pt x="185493" y="176202"/>
                  </a:cubicBezTo>
                  <a:lnTo>
                    <a:pt x="100040" y="4633"/>
                  </a:lnTo>
                  <a:close/>
                  <a:moveTo>
                    <a:pt x="85376" y="25383"/>
                  </a:moveTo>
                  <a:lnTo>
                    <a:pt x="153385" y="162031"/>
                  </a:lnTo>
                  <a:lnTo>
                    <a:pt x="17115" y="162031"/>
                  </a:lnTo>
                  <a:lnTo>
                    <a:pt x="85376" y="25383"/>
                  </a:lnTo>
                  <a:close/>
                </a:path>
              </a:pathLst>
            </a:custGeom>
            <a:solidFill>
              <a:srgbClr val="000000"/>
            </a:solidFill>
            <a:ln w="25377"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248DF005-EF2F-BEB2-FB6E-71D97849C85C}"/>
                </a:ext>
              </a:extLst>
            </p:cNvPr>
            <p:cNvSpPr/>
            <p:nvPr>
              <p:custDataLst>
                <p:tags r:id="rId384"/>
              </p:custDataLst>
            </p:nvPr>
          </p:nvSpPr>
          <p:spPr>
            <a:xfrm>
              <a:off x="7221670" y="4368043"/>
              <a:ext cx="77615" cy="161193"/>
            </a:xfrm>
            <a:custGeom>
              <a:avLst/>
              <a:gdLst>
                <a:gd name="connsiteX0" fmla="*/ 46450 w 77615"/>
                <a:gd name="connsiteY0" fmla="*/ 57268 h 161193"/>
                <a:gd name="connsiteX1" fmla="*/ 70215 w 77615"/>
                <a:gd name="connsiteY1" fmla="*/ 57268 h 161193"/>
                <a:gd name="connsiteX2" fmla="*/ 77800 w 77615"/>
                <a:gd name="connsiteY2" fmla="*/ 52207 h 161193"/>
                <a:gd name="connsiteX3" fmla="*/ 70721 w 77615"/>
                <a:gd name="connsiteY3" fmla="*/ 49423 h 161193"/>
                <a:gd name="connsiteX4" fmla="*/ 48473 w 77615"/>
                <a:gd name="connsiteY4" fmla="*/ 49423 h 161193"/>
                <a:gd name="connsiteX5" fmla="*/ 58839 w 77615"/>
                <a:gd name="connsiteY5" fmla="*/ 6911 h 161193"/>
                <a:gd name="connsiteX6" fmla="*/ 51507 w 77615"/>
                <a:gd name="connsiteY6" fmla="*/ 78 h 161193"/>
                <a:gd name="connsiteX7" fmla="*/ 41394 w 77615"/>
                <a:gd name="connsiteY7" fmla="*/ 9188 h 161193"/>
                <a:gd name="connsiteX8" fmla="*/ 31534 w 77615"/>
                <a:gd name="connsiteY8" fmla="*/ 49423 h 161193"/>
                <a:gd name="connsiteX9" fmla="*/ 7769 w 77615"/>
                <a:gd name="connsiteY9" fmla="*/ 49423 h 161193"/>
                <a:gd name="connsiteX10" fmla="*/ 184 w 77615"/>
                <a:gd name="connsiteY10" fmla="*/ 54231 h 161193"/>
                <a:gd name="connsiteX11" fmla="*/ 7263 w 77615"/>
                <a:gd name="connsiteY11" fmla="*/ 57268 h 161193"/>
                <a:gd name="connsiteX12" fmla="*/ 29511 w 77615"/>
                <a:gd name="connsiteY12" fmla="*/ 57268 h 161193"/>
                <a:gd name="connsiteX13" fmla="*/ 10297 w 77615"/>
                <a:gd name="connsiteY13" fmla="*/ 137991 h 161193"/>
                <a:gd name="connsiteX14" fmla="*/ 33557 w 77615"/>
                <a:gd name="connsiteY14" fmla="*/ 161272 h 161193"/>
                <a:gd name="connsiteX15" fmla="*/ 73755 w 77615"/>
                <a:gd name="connsiteY15" fmla="*/ 122302 h 161193"/>
                <a:gd name="connsiteX16" fmla="*/ 70721 w 77615"/>
                <a:gd name="connsiteY16" fmla="*/ 119771 h 161193"/>
                <a:gd name="connsiteX17" fmla="*/ 66929 w 77615"/>
                <a:gd name="connsiteY17" fmla="*/ 123314 h 161193"/>
                <a:gd name="connsiteX18" fmla="*/ 34062 w 77615"/>
                <a:gd name="connsiteY18" fmla="*/ 155705 h 161193"/>
                <a:gd name="connsiteX19" fmla="*/ 26225 w 77615"/>
                <a:gd name="connsiteY19" fmla="*/ 144064 h 161193"/>
                <a:gd name="connsiteX20" fmla="*/ 27742 w 77615"/>
                <a:gd name="connsiteY20" fmla="*/ 131918 h 161193"/>
                <a:gd name="connsiteX21" fmla="*/ 46450 w 77615"/>
                <a:gd name="connsiteY21" fmla="*/ 57268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15" h="161193">
                  <a:moveTo>
                    <a:pt x="46450" y="57268"/>
                  </a:moveTo>
                  <a:lnTo>
                    <a:pt x="70215" y="57268"/>
                  </a:lnTo>
                  <a:cubicBezTo>
                    <a:pt x="75272" y="57268"/>
                    <a:pt x="77800" y="57268"/>
                    <a:pt x="77800" y="52207"/>
                  </a:cubicBezTo>
                  <a:cubicBezTo>
                    <a:pt x="77800" y="49423"/>
                    <a:pt x="75272" y="49423"/>
                    <a:pt x="70721" y="49423"/>
                  </a:cubicBezTo>
                  <a:lnTo>
                    <a:pt x="48473" y="49423"/>
                  </a:lnTo>
                  <a:cubicBezTo>
                    <a:pt x="57574" y="13490"/>
                    <a:pt x="58839" y="8429"/>
                    <a:pt x="58839" y="6911"/>
                  </a:cubicBezTo>
                  <a:cubicBezTo>
                    <a:pt x="58839" y="2609"/>
                    <a:pt x="55805" y="78"/>
                    <a:pt x="51507" y="78"/>
                  </a:cubicBezTo>
                  <a:cubicBezTo>
                    <a:pt x="50748" y="78"/>
                    <a:pt x="43669" y="331"/>
                    <a:pt x="41394" y="9188"/>
                  </a:cubicBezTo>
                  <a:lnTo>
                    <a:pt x="31534" y="49423"/>
                  </a:lnTo>
                  <a:lnTo>
                    <a:pt x="7769" y="49423"/>
                  </a:lnTo>
                  <a:cubicBezTo>
                    <a:pt x="2712" y="49423"/>
                    <a:pt x="184" y="49423"/>
                    <a:pt x="184" y="54231"/>
                  </a:cubicBezTo>
                  <a:cubicBezTo>
                    <a:pt x="184" y="57268"/>
                    <a:pt x="2207" y="57268"/>
                    <a:pt x="7263" y="57268"/>
                  </a:cubicBezTo>
                  <a:lnTo>
                    <a:pt x="29511" y="57268"/>
                  </a:lnTo>
                  <a:cubicBezTo>
                    <a:pt x="11308" y="129134"/>
                    <a:pt x="10297" y="133436"/>
                    <a:pt x="10297" y="137991"/>
                  </a:cubicBezTo>
                  <a:cubicBezTo>
                    <a:pt x="10297" y="151656"/>
                    <a:pt x="19904" y="161272"/>
                    <a:pt x="33557" y="161272"/>
                  </a:cubicBezTo>
                  <a:cubicBezTo>
                    <a:pt x="59344" y="161272"/>
                    <a:pt x="73755" y="124326"/>
                    <a:pt x="73755" y="122302"/>
                  </a:cubicBezTo>
                  <a:cubicBezTo>
                    <a:pt x="73755" y="119771"/>
                    <a:pt x="71732" y="119771"/>
                    <a:pt x="70721" y="119771"/>
                  </a:cubicBezTo>
                  <a:cubicBezTo>
                    <a:pt x="68446" y="119771"/>
                    <a:pt x="68193" y="120531"/>
                    <a:pt x="66929" y="123314"/>
                  </a:cubicBezTo>
                  <a:cubicBezTo>
                    <a:pt x="56058" y="149631"/>
                    <a:pt x="42658" y="155705"/>
                    <a:pt x="34062" y="155705"/>
                  </a:cubicBezTo>
                  <a:cubicBezTo>
                    <a:pt x="28753" y="155705"/>
                    <a:pt x="26225" y="152415"/>
                    <a:pt x="26225" y="144064"/>
                  </a:cubicBezTo>
                  <a:cubicBezTo>
                    <a:pt x="26225" y="137991"/>
                    <a:pt x="26730" y="136220"/>
                    <a:pt x="27742" y="131918"/>
                  </a:cubicBezTo>
                  <a:lnTo>
                    <a:pt x="46450" y="57268"/>
                  </a:lnTo>
                  <a:close/>
                </a:path>
              </a:pathLst>
            </a:custGeom>
            <a:solidFill>
              <a:srgbClr val="000000"/>
            </a:solidFill>
            <a:ln w="25377"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1C70F76D-B603-5DE1-3665-A4D92770855B}"/>
                </a:ext>
              </a:extLst>
            </p:cNvPr>
            <p:cNvSpPr/>
            <p:nvPr>
              <p:custDataLst>
                <p:tags r:id="rId385"/>
              </p:custDataLst>
            </p:nvPr>
          </p:nvSpPr>
          <p:spPr>
            <a:xfrm>
              <a:off x="7401874" y="4159526"/>
              <a:ext cx="124387" cy="607069"/>
            </a:xfrm>
            <a:custGeom>
              <a:avLst/>
              <a:gdLst>
                <a:gd name="connsiteX0" fmla="*/ 124577 w 124387"/>
                <a:gd name="connsiteY0" fmla="*/ 604603 h 607069"/>
                <a:gd name="connsiteX1" fmla="*/ 123566 w 124387"/>
                <a:gd name="connsiteY1" fmla="*/ 602326 h 607069"/>
                <a:gd name="connsiteX2" fmla="*/ 80334 w 124387"/>
                <a:gd name="connsiteY2" fmla="*/ 548679 h 607069"/>
                <a:gd name="connsiteX3" fmla="*/ 21174 w 124387"/>
                <a:gd name="connsiteY3" fmla="*/ 303725 h 607069"/>
                <a:gd name="connsiteX4" fmla="*/ 71990 w 124387"/>
                <a:gd name="connsiteY4" fmla="*/ 72437 h 607069"/>
                <a:gd name="connsiteX5" fmla="*/ 123819 w 124387"/>
                <a:gd name="connsiteY5" fmla="*/ 4619 h 607069"/>
                <a:gd name="connsiteX6" fmla="*/ 124577 w 124387"/>
                <a:gd name="connsiteY6" fmla="*/ 2595 h 607069"/>
                <a:gd name="connsiteX7" fmla="*/ 119268 w 124387"/>
                <a:gd name="connsiteY7" fmla="*/ 64 h 607069"/>
                <a:gd name="connsiteX8" fmla="*/ 111430 w 124387"/>
                <a:gd name="connsiteY8" fmla="*/ 3860 h 607069"/>
                <a:gd name="connsiteX9" fmla="*/ 190 w 124387"/>
                <a:gd name="connsiteY9" fmla="*/ 303472 h 607069"/>
                <a:gd name="connsiteX10" fmla="*/ 87160 w 124387"/>
                <a:gd name="connsiteY10" fmla="*/ 578792 h 607069"/>
                <a:gd name="connsiteX11" fmla="*/ 112189 w 124387"/>
                <a:gd name="connsiteY11" fmla="*/ 604097 h 607069"/>
                <a:gd name="connsiteX12" fmla="*/ 119268 w 124387"/>
                <a:gd name="connsiteY12" fmla="*/ 607134 h 607069"/>
                <a:gd name="connsiteX13" fmla="*/ 124577 w 124387"/>
                <a:gd name="connsiteY13" fmla="*/ 604603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87" h="607069">
                  <a:moveTo>
                    <a:pt x="124577" y="604603"/>
                  </a:moveTo>
                  <a:cubicBezTo>
                    <a:pt x="124577" y="603591"/>
                    <a:pt x="124071" y="603085"/>
                    <a:pt x="123566" y="602326"/>
                  </a:cubicBezTo>
                  <a:cubicBezTo>
                    <a:pt x="114211" y="592963"/>
                    <a:pt x="97272" y="576008"/>
                    <a:pt x="80334" y="548679"/>
                  </a:cubicBezTo>
                  <a:cubicBezTo>
                    <a:pt x="39629" y="483392"/>
                    <a:pt x="21174" y="401150"/>
                    <a:pt x="21174" y="303725"/>
                  </a:cubicBezTo>
                  <a:cubicBezTo>
                    <a:pt x="21174" y="235655"/>
                    <a:pt x="30275" y="147846"/>
                    <a:pt x="71990" y="72437"/>
                  </a:cubicBezTo>
                  <a:cubicBezTo>
                    <a:pt x="91963" y="36504"/>
                    <a:pt x="112694" y="15753"/>
                    <a:pt x="123819" y="4619"/>
                  </a:cubicBezTo>
                  <a:cubicBezTo>
                    <a:pt x="124577" y="3860"/>
                    <a:pt x="124577" y="3354"/>
                    <a:pt x="124577" y="2595"/>
                  </a:cubicBezTo>
                  <a:cubicBezTo>
                    <a:pt x="124577" y="64"/>
                    <a:pt x="122807" y="64"/>
                    <a:pt x="119268" y="64"/>
                  </a:cubicBezTo>
                  <a:cubicBezTo>
                    <a:pt x="115728" y="64"/>
                    <a:pt x="115223" y="64"/>
                    <a:pt x="111430" y="3860"/>
                  </a:cubicBezTo>
                  <a:cubicBezTo>
                    <a:pt x="26736" y="81041"/>
                    <a:pt x="190" y="196938"/>
                    <a:pt x="190" y="303472"/>
                  </a:cubicBezTo>
                  <a:cubicBezTo>
                    <a:pt x="190" y="402921"/>
                    <a:pt x="22943" y="503130"/>
                    <a:pt x="87160" y="578792"/>
                  </a:cubicBezTo>
                  <a:cubicBezTo>
                    <a:pt x="92216" y="584612"/>
                    <a:pt x="101823" y="594987"/>
                    <a:pt x="112189" y="604097"/>
                  </a:cubicBezTo>
                  <a:cubicBezTo>
                    <a:pt x="115223" y="607134"/>
                    <a:pt x="115728" y="607134"/>
                    <a:pt x="119268" y="607134"/>
                  </a:cubicBezTo>
                  <a:cubicBezTo>
                    <a:pt x="122807" y="607134"/>
                    <a:pt x="124577" y="607134"/>
                    <a:pt x="124577" y="604603"/>
                  </a:cubicBezTo>
                  <a:close/>
                </a:path>
              </a:pathLst>
            </a:custGeom>
            <a:solidFill>
              <a:srgbClr val="000000"/>
            </a:solidFill>
            <a:ln w="25377"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867C100D-6EC4-C78E-5A17-13946E701988}"/>
                </a:ext>
              </a:extLst>
            </p:cNvPr>
            <p:cNvSpPr/>
            <p:nvPr>
              <p:custDataLst>
                <p:tags r:id="rId386"/>
              </p:custDataLst>
            </p:nvPr>
          </p:nvSpPr>
          <p:spPr>
            <a:xfrm>
              <a:off x="7909717" y="4176861"/>
              <a:ext cx="174698" cy="227492"/>
            </a:xfrm>
            <a:custGeom>
              <a:avLst/>
              <a:gdLst>
                <a:gd name="connsiteX0" fmla="*/ 98558 w 174698"/>
                <a:gd name="connsiteY0" fmla="*/ 176954 h 227492"/>
                <a:gd name="connsiteX1" fmla="*/ 174910 w 174698"/>
                <a:gd name="connsiteY1" fmla="*/ 68142 h 227492"/>
                <a:gd name="connsiteX2" fmla="*/ 110441 w 174698"/>
                <a:gd name="connsiteY2" fmla="*/ 71 h 227492"/>
                <a:gd name="connsiteX3" fmla="*/ 211 w 174698"/>
                <a:gd name="connsiteY3" fmla="*/ 116475 h 227492"/>
                <a:gd name="connsiteX4" fmla="*/ 64933 w 174698"/>
                <a:gd name="connsiteY4" fmla="*/ 184040 h 227492"/>
                <a:gd name="connsiteX5" fmla="*/ 89709 w 174698"/>
                <a:gd name="connsiteY5" fmla="*/ 180244 h 227492"/>
                <a:gd name="connsiteX6" fmla="*/ 88698 w 174698"/>
                <a:gd name="connsiteY6" fmla="*/ 199729 h 227492"/>
                <a:gd name="connsiteX7" fmla="*/ 109682 w 174698"/>
                <a:gd name="connsiteY7" fmla="*/ 227564 h 227492"/>
                <a:gd name="connsiteX8" fmla="*/ 151903 w 174698"/>
                <a:gd name="connsiteY8" fmla="*/ 178472 h 227492"/>
                <a:gd name="connsiteX9" fmla="*/ 149122 w 174698"/>
                <a:gd name="connsiteY9" fmla="*/ 175942 h 227492"/>
                <a:gd name="connsiteX10" fmla="*/ 146088 w 174698"/>
                <a:gd name="connsiteY10" fmla="*/ 178726 h 227492"/>
                <a:gd name="connsiteX11" fmla="*/ 116508 w 174698"/>
                <a:gd name="connsiteY11" fmla="*/ 203018 h 227492"/>
                <a:gd name="connsiteX12" fmla="*/ 98558 w 174698"/>
                <a:gd name="connsiteY12" fmla="*/ 176954 h 227492"/>
                <a:gd name="connsiteX13" fmla="*/ 50775 w 174698"/>
                <a:gd name="connsiteY13" fmla="*/ 174930 h 227492"/>
                <a:gd name="connsiteX14" fmla="*/ 22459 w 174698"/>
                <a:gd name="connsiteY14" fmla="*/ 124573 h 227492"/>
                <a:gd name="connsiteX15" fmla="*/ 48247 w 174698"/>
                <a:gd name="connsiteY15" fmla="*/ 43849 h 227492"/>
                <a:gd name="connsiteX16" fmla="*/ 108924 w 174698"/>
                <a:gd name="connsiteY16" fmla="*/ 6398 h 227492"/>
                <a:gd name="connsiteX17" fmla="*/ 152662 w 174698"/>
                <a:gd name="connsiteY17" fmla="*/ 60045 h 227492"/>
                <a:gd name="connsiteX18" fmla="*/ 97294 w 174698"/>
                <a:gd name="connsiteY18" fmla="*/ 168350 h 227492"/>
                <a:gd name="connsiteX19" fmla="*/ 75046 w 174698"/>
                <a:gd name="connsiteY19" fmla="*/ 141021 h 227492"/>
                <a:gd name="connsiteX20" fmla="*/ 49258 w 174698"/>
                <a:gd name="connsiteY20" fmla="*/ 166832 h 227492"/>
                <a:gd name="connsiteX21" fmla="*/ 50775 w 174698"/>
                <a:gd name="connsiteY21" fmla="*/ 174930 h 227492"/>
                <a:gd name="connsiteX22" fmla="*/ 66450 w 174698"/>
                <a:gd name="connsiteY22" fmla="*/ 177713 h 227492"/>
                <a:gd name="connsiteX23" fmla="*/ 54820 w 174698"/>
                <a:gd name="connsiteY23" fmla="*/ 166832 h 227492"/>
                <a:gd name="connsiteX24" fmla="*/ 75046 w 174698"/>
                <a:gd name="connsiteY24" fmla="*/ 146588 h 227492"/>
                <a:gd name="connsiteX25" fmla="*/ 90468 w 174698"/>
                <a:gd name="connsiteY25" fmla="*/ 168097 h 227492"/>
                <a:gd name="connsiteX26" fmla="*/ 87687 w 174698"/>
                <a:gd name="connsiteY26" fmla="*/ 173158 h 227492"/>
                <a:gd name="connsiteX27" fmla="*/ 66450 w 174698"/>
                <a:gd name="connsiteY27" fmla="*/ 177713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698" h="227492">
                  <a:moveTo>
                    <a:pt x="98558" y="176954"/>
                  </a:moveTo>
                  <a:cubicBezTo>
                    <a:pt x="137745" y="162024"/>
                    <a:pt x="174910" y="116981"/>
                    <a:pt x="174910" y="68142"/>
                  </a:cubicBezTo>
                  <a:cubicBezTo>
                    <a:pt x="174910" y="27401"/>
                    <a:pt x="148111" y="71"/>
                    <a:pt x="110441" y="71"/>
                  </a:cubicBezTo>
                  <a:cubicBezTo>
                    <a:pt x="55832" y="71"/>
                    <a:pt x="211" y="57514"/>
                    <a:pt x="211" y="116475"/>
                  </a:cubicBezTo>
                  <a:cubicBezTo>
                    <a:pt x="211" y="158481"/>
                    <a:pt x="28527" y="184040"/>
                    <a:pt x="64933" y="184040"/>
                  </a:cubicBezTo>
                  <a:cubicBezTo>
                    <a:pt x="71254" y="184040"/>
                    <a:pt x="79849" y="183027"/>
                    <a:pt x="89709" y="180244"/>
                  </a:cubicBezTo>
                  <a:cubicBezTo>
                    <a:pt x="88698" y="195933"/>
                    <a:pt x="88698" y="196439"/>
                    <a:pt x="88698" y="199729"/>
                  </a:cubicBezTo>
                  <a:cubicBezTo>
                    <a:pt x="88698" y="207826"/>
                    <a:pt x="88698" y="227564"/>
                    <a:pt x="109682" y="227564"/>
                  </a:cubicBezTo>
                  <a:cubicBezTo>
                    <a:pt x="139768" y="227564"/>
                    <a:pt x="151903" y="181256"/>
                    <a:pt x="151903" y="178472"/>
                  </a:cubicBezTo>
                  <a:cubicBezTo>
                    <a:pt x="151903" y="176701"/>
                    <a:pt x="150133" y="175942"/>
                    <a:pt x="149122" y="175942"/>
                  </a:cubicBezTo>
                  <a:cubicBezTo>
                    <a:pt x="147100" y="175942"/>
                    <a:pt x="146594" y="177207"/>
                    <a:pt x="146088" y="178726"/>
                  </a:cubicBezTo>
                  <a:cubicBezTo>
                    <a:pt x="140021" y="196692"/>
                    <a:pt x="125357" y="203018"/>
                    <a:pt x="116508" y="203018"/>
                  </a:cubicBezTo>
                  <a:cubicBezTo>
                    <a:pt x="104879" y="203018"/>
                    <a:pt x="101086" y="196186"/>
                    <a:pt x="98558" y="176954"/>
                  </a:cubicBezTo>
                  <a:close/>
                  <a:moveTo>
                    <a:pt x="50775" y="174930"/>
                  </a:moveTo>
                  <a:cubicBezTo>
                    <a:pt x="31055" y="167085"/>
                    <a:pt x="22459" y="147347"/>
                    <a:pt x="22459" y="124573"/>
                  </a:cubicBezTo>
                  <a:cubicBezTo>
                    <a:pt x="22459" y="107112"/>
                    <a:pt x="29033" y="71179"/>
                    <a:pt x="48247" y="43849"/>
                  </a:cubicBezTo>
                  <a:cubicBezTo>
                    <a:pt x="66703" y="18038"/>
                    <a:pt x="90468" y="6398"/>
                    <a:pt x="108924" y="6398"/>
                  </a:cubicBezTo>
                  <a:cubicBezTo>
                    <a:pt x="134206" y="6398"/>
                    <a:pt x="152662" y="26136"/>
                    <a:pt x="152662" y="60045"/>
                  </a:cubicBezTo>
                  <a:cubicBezTo>
                    <a:pt x="152662" y="85350"/>
                    <a:pt x="139768" y="144564"/>
                    <a:pt x="97294" y="168350"/>
                  </a:cubicBezTo>
                  <a:cubicBezTo>
                    <a:pt x="96030" y="159494"/>
                    <a:pt x="93502" y="141021"/>
                    <a:pt x="75046" y="141021"/>
                  </a:cubicBezTo>
                  <a:cubicBezTo>
                    <a:pt x="61646" y="141021"/>
                    <a:pt x="49258" y="153673"/>
                    <a:pt x="49258" y="166832"/>
                  </a:cubicBezTo>
                  <a:cubicBezTo>
                    <a:pt x="49258" y="171893"/>
                    <a:pt x="50775" y="174677"/>
                    <a:pt x="50775" y="174930"/>
                  </a:cubicBezTo>
                  <a:close/>
                  <a:moveTo>
                    <a:pt x="66450" y="177713"/>
                  </a:moveTo>
                  <a:cubicBezTo>
                    <a:pt x="62911" y="177713"/>
                    <a:pt x="54820" y="177713"/>
                    <a:pt x="54820" y="166832"/>
                  </a:cubicBezTo>
                  <a:cubicBezTo>
                    <a:pt x="54820" y="156710"/>
                    <a:pt x="64427" y="146588"/>
                    <a:pt x="75046" y="146588"/>
                  </a:cubicBezTo>
                  <a:cubicBezTo>
                    <a:pt x="85664" y="146588"/>
                    <a:pt x="90468" y="152661"/>
                    <a:pt x="90468" y="168097"/>
                  </a:cubicBezTo>
                  <a:cubicBezTo>
                    <a:pt x="90468" y="171893"/>
                    <a:pt x="90215" y="172146"/>
                    <a:pt x="87687" y="173158"/>
                  </a:cubicBezTo>
                  <a:cubicBezTo>
                    <a:pt x="81114" y="175942"/>
                    <a:pt x="73529" y="177713"/>
                    <a:pt x="66450" y="177713"/>
                  </a:cubicBezTo>
                  <a:close/>
                </a:path>
              </a:pathLst>
            </a:custGeom>
            <a:solidFill>
              <a:srgbClr val="000000"/>
            </a:solidFill>
            <a:ln w="25377"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4E1AE81F-531B-4CFA-CA5C-F58F7D35B4CB}"/>
                </a:ext>
              </a:extLst>
            </p:cNvPr>
            <p:cNvSpPr/>
            <p:nvPr>
              <p:custDataLst>
                <p:tags r:id="rId387"/>
              </p:custDataLst>
            </p:nvPr>
          </p:nvSpPr>
          <p:spPr>
            <a:xfrm>
              <a:off x="8127030" y="4165474"/>
              <a:ext cx="34636" cy="253051"/>
            </a:xfrm>
            <a:custGeom>
              <a:avLst/>
              <a:gdLst>
                <a:gd name="connsiteX0" fmla="*/ 34855 w 34636"/>
                <a:gd name="connsiteY0" fmla="*/ 253123 h 253051"/>
                <a:gd name="connsiteX1" fmla="*/ 34855 w 34636"/>
                <a:gd name="connsiteY1" fmla="*/ 243000 h 253051"/>
                <a:gd name="connsiteX2" fmla="*/ 10332 w 34636"/>
                <a:gd name="connsiteY2" fmla="*/ 243000 h 253051"/>
                <a:gd name="connsiteX3" fmla="*/ 10332 w 34636"/>
                <a:gd name="connsiteY3" fmla="*/ 10194 h 253051"/>
                <a:gd name="connsiteX4" fmla="*/ 34855 w 34636"/>
                <a:gd name="connsiteY4" fmla="*/ 10194 h 253051"/>
                <a:gd name="connsiteX5" fmla="*/ 34855 w 34636"/>
                <a:gd name="connsiteY5" fmla="*/ 71 h 253051"/>
                <a:gd name="connsiteX6" fmla="*/ 219 w 34636"/>
                <a:gd name="connsiteY6" fmla="*/ 71 h 253051"/>
                <a:gd name="connsiteX7" fmla="*/ 219 w 34636"/>
                <a:gd name="connsiteY7" fmla="*/ 253123 h 253051"/>
                <a:gd name="connsiteX8" fmla="*/ 34855 w 34636"/>
                <a:gd name="connsiteY8" fmla="*/ 25312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855" y="253123"/>
                  </a:moveTo>
                  <a:lnTo>
                    <a:pt x="34855" y="243000"/>
                  </a:lnTo>
                  <a:lnTo>
                    <a:pt x="10332" y="243000"/>
                  </a:lnTo>
                  <a:lnTo>
                    <a:pt x="10332" y="10194"/>
                  </a:lnTo>
                  <a:lnTo>
                    <a:pt x="34855" y="10194"/>
                  </a:lnTo>
                  <a:lnTo>
                    <a:pt x="34855" y="71"/>
                  </a:lnTo>
                  <a:lnTo>
                    <a:pt x="219" y="71"/>
                  </a:lnTo>
                  <a:lnTo>
                    <a:pt x="219" y="253123"/>
                  </a:lnTo>
                  <a:lnTo>
                    <a:pt x="34855" y="253123"/>
                  </a:lnTo>
                  <a:close/>
                </a:path>
              </a:pathLst>
            </a:custGeom>
            <a:solidFill>
              <a:srgbClr val="000000"/>
            </a:solidFill>
            <a:ln w="25377"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F5BC15A6-31F8-269B-53CE-1A3C617E263A}"/>
                </a:ext>
              </a:extLst>
            </p:cNvPr>
            <p:cNvSpPr/>
            <p:nvPr>
              <p:custDataLst>
                <p:tags r:id="rId388"/>
              </p:custDataLst>
            </p:nvPr>
          </p:nvSpPr>
          <p:spPr>
            <a:xfrm>
              <a:off x="8181330" y="4179645"/>
              <a:ext cx="114527" cy="178400"/>
            </a:xfrm>
            <a:custGeom>
              <a:avLst/>
              <a:gdLst>
                <a:gd name="connsiteX0" fmla="*/ 58876 w 114527"/>
                <a:gd name="connsiteY0" fmla="*/ 2855 h 178400"/>
                <a:gd name="connsiteX1" fmla="*/ 55589 w 114527"/>
                <a:gd name="connsiteY1" fmla="*/ 71 h 178400"/>
                <a:gd name="connsiteX2" fmla="*/ 24745 w 114527"/>
                <a:gd name="connsiteY2" fmla="*/ 2602 h 178400"/>
                <a:gd name="connsiteX3" fmla="*/ 19942 w 114527"/>
                <a:gd name="connsiteY3" fmla="*/ 7663 h 178400"/>
                <a:gd name="connsiteX4" fmla="*/ 26009 w 114527"/>
                <a:gd name="connsiteY4" fmla="*/ 10700 h 178400"/>
                <a:gd name="connsiteX5" fmla="*/ 38650 w 114527"/>
                <a:gd name="connsiteY5" fmla="*/ 15001 h 178400"/>
                <a:gd name="connsiteX6" fmla="*/ 37892 w 114527"/>
                <a:gd name="connsiteY6" fmla="*/ 20062 h 178400"/>
                <a:gd name="connsiteX7" fmla="*/ 1233 w 114527"/>
                <a:gd name="connsiteY7" fmla="*/ 165820 h 178400"/>
                <a:gd name="connsiteX8" fmla="*/ 222 w 114527"/>
                <a:gd name="connsiteY8" fmla="*/ 171387 h 178400"/>
                <a:gd name="connsiteX9" fmla="*/ 7554 w 114527"/>
                <a:gd name="connsiteY9" fmla="*/ 178472 h 178400"/>
                <a:gd name="connsiteX10" fmla="*/ 16149 w 114527"/>
                <a:gd name="connsiteY10" fmla="*/ 173158 h 178400"/>
                <a:gd name="connsiteX11" fmla="*/ 30307 w 114527"/>
                <a:gd name="connsiteY11" fmla="*/ 117740 h 178400"/>
                <a:gd name="connsiteX12" fmla="*/ 59635 w 114527"/>
                <a:gd name="connsiteY12" fmla="*/ 139250 h 178400"/>
                <a:gd name="connsiteX13" fmla="*/ 58876 w 114527"/>
                <a:gd name="connsiteY13" fmla="*/ 144564 h 178400"/>
                <a:gd name="connsiteX14" fmla="*/ 57865 w 114527"/>
                <a:gd name="connsiteY14" fmla="*/ 153420 h 178400"/>
                <a:gd name="connsiteX15" fmla="*/ 81124 w 114527"/>
                <a:gd name="connsiteY15" fmla="*/ 178472 h 178400"/>
                <a:gd name="connsiteX16" fmla="*/ 101097 w 114527"/>
                <a:gd name="connsiteY16" fmla="*/ 165061 h 178400"/>
                <a:gd name="connsiteX17" fmla="*/ 110199 w 114527"/>
                <a:gd name="connsiteY17" fmla="*/ 139503 h 178400"/>
                <a:gd name="connsiteX18" fmla="*/ 107165 w 114527"/>
                <a:gd name="connsiteY18" fmla="*/ 136972 h 178400"/>
                <a:gd name="connsiteX19" fmla="*/ 103625 w 114527"/>
                <a:gd name="connsiteY19" fmla="*/ 141527 h 178400"/>
                <a:gd name="connsiteX20" fmla="*/ 81630 w 114527"/>
                <a:gd name="connsiteY20" fmla="*/ 172905 h 178400"/>
                <a:gd name="connsiteX21" fmla="*/ 73540 w 114527"/>
                <a:gd name="connsiteY21" fmla="*/ 161012 h 178400"/>
                <a:gd name="connsiteX22" fmla="*/ 75562 w 114527"/>
                <a:gd name="connsiteY22" fmla="*/ 146841 h 178400"/>
                <a:gd name="connsiteX23" fmla="*/ 76573 w 114527"/>
                <a:gd name="connsiteY23" fmla="*/ 138996 h 178400"/>
                <a:gd name="connsiteX24" fmla="*/ 39156 w 114527"/>
                <a:gd name="connsiteY24" fmla="*/ 112426 h 178400"/>
                <a:gd name="connsiteX25" fmla="*/ 60899 w 114527"/>
                <a:gd name="connsiteY25" fmla="*/ 93700 h 178400"/>
                <a:gd name="connsiteX26" fmla="*/ 97052 w 114527"/>
                <a:gd name="connsiteY26" fmla="*/ 69407 h 178400"/>
                <a:gd name="connsiteX27" fmla="*/ 99327 w 114527"/>
                <a:gd name="connsiteY27" fmla="*/ 69661 h 178400"/>
                <a:gd name="connsiteX28" fmla="*/ 104637 w 114527"/>
                <a:gd name="connsiteY28" fmla="*/ 71685 h 178400"/>
                <a:gd name="connsiteX29" fmla="*/ 105648 w 114527"/>
                <a:gd name="connsiteY29" fmla="*/ 72697 h 178400"/>
                <a:gd name="connsiteX30" fmla="*/ 91237 w 114527"/>
                <a:gd name="connsiteY30" fmla="*/ 86362 h 178400"/>
                <a:gd name="connsiteX31" fmla="*/ 100844 w 114527"/>
                <a:gd name="connsiteY31" fmla="*/ 95219 h 178400"/>
                <a:gd name="connsiteX32" fmla="*/ 114749 w 114527"/>
                <a:gd name="connsiteY32" fmla="*/ 79783 h 178400"/>
                <a:gd name="connsiteX33" fmla="*/ 97558 w 114527"/>
                <a:gd name="connsiteY33" fmla="*/ 63840 h 178400"/>
                <a:gd name="connsiteX34" fmla="*/ 60646 w 114527"/>
                <a:gd name="connsiteY34" fmla="*/ 86109 h 178400"/>
                <a:gd name="connsiteX35" fmla="*/ 32583 w 114527"/>
                <a:gd name="connsiteY35" fmla="*/ 109643 h 178400"/>
                <a:gd name="connsiteX36" fmla="*/ 58876 w 114527"/>
                <a:gd name="connsiteY36" fmla="*/ 2855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876" y="2855"/>
                  </a:moveTo>
                  <a:cubicBezTo>
                    <a:pt x="58876" y="2602"/>
                    <a:pt x="58876" y="71"/>
                    <a:pt x="55589" y="71"/>
                  </a:cubicBezTo>
                  <a:cubicBezTo>
                    <a:pt x="49775" y="71"/>
                    <a:pt x="31319" y="2096"/>
                    <a:pt x="24745" y="2602"/>
                  </a:cubicBezTo>
                  <a:cubicBezTo>
                    <a:pt x="22723" y="2855"/>
                    <a:pt x="19942" y="3108"/>
                    <a:pt x="19942" y="7663"/>
                  </a:cubicBezTo>
                  <a:cubicBezTo>
                    <a:pt x="19942" y="10700"/>
                    <a:pt x="22217" y="10700"/>
                    <a:pt x="26009" y="10700"/>
                  </a:cubicBezTo>
                  <a:cubicBezTo>
                    <a:pt x="38145" y="10700"/>
                    <a:pt x="38650" y="12471"/>
                    <a:pt x="38650" y="15001"/>
                  </a:cubicBezTo>
                  <a:lnTo>
                    <a:pt x="37892" y="20062"/>
                  </a:lnTo>
                  <a:lnTo>
                    <a:pt x="1233" y="165820"/>
                  </a:lnTo>
                  <a:cubicBezTo>
                    <a:pt x="222" y="169363"/>
                    <a:pt x="222" y="169869"/>
                    <a:pt x="222" y="171387"/>
                  </a:cubicBezTo>
                  <a:cubicBezTo>
                    <a:pt x="222" y="177207"/>
                    <a:pt x="5278" y="178472"/>
                    <a:pt x="7554" y="178472"/>
                  </a:cubicBezTo>
                  <a:cubicBezTo>
                    <a:pt x="10840" y="178472"/>
                    <a:pt x="14633" y="176195"/>
                    <a:pt x="16149" y="173158"/>
                  </a:cubicBezTo>
                  <a:cubicBezTo>
                    <a:pt x="17414" y="170881"/>
                    <a:pt x="28790" y="124066"/>
                    <a:pt x="30307" y="117740"/>
                  </a:cubicBezTo>
                  <a:cubicBezTo>
                    <a:pt x="38903" y="118499"/>
                    <a:pt x="59635" y="122548"/>
                    <a:pt x="59635" y="139250"/>
                  </a:cubicBezTo>
                  <a:cubicBezTo>
                    <a:pt x="59635" y="141021"/>
                    <a:pt x="59635" y="142033"/>
                    <a:pt x="58876" y="144564"/>
                  </a:cubicBezTo>
                  <a:cubicBezTo>
                    <a:pt x="58370" y="147600"/>
                    <a:pt x="57865" y="150637"/>
                    <a:pt x="57865" y="153420"/>
                  </a:cubicBezTo>
                  <a:cubicBezTo>
                    <a:pt x="57865" y="168350"/>
                    <a:pt x="67978" y="178472"/>
                    <a:pt x="81124" y="178472"/>
                  </a:cubicBezTo>
                  <a:cubicBezTo>
                    <a:pt x="88709" y="178472"/>
                    <a:pt x="95535" y="174424"/>
                    <a:pt x="101097" y="165061"/>
                  </a:cubicBezTo>
                  <a:cubicBezTo>
                    <a:pt x="107418" y="153927"/>
                    <a:pt x="110199" y="140009"/>
                    <a:pt x="110199" y="139503"/>
                  </a:cubicBezTo>
                  <a:cubicBezTo>
                    <a:pt x="110199" y="136972"/>
                    <a:pt x="107923" y="136972"/>
                    <a:pt x="107165" y="136972"/>
                  </a:cubicBezTo>
                  <a:cubicBezTo>
                    <a:pt x="104637" y="136972"/>
                    <a:pt x="104384" y="137984"/>
                    <a:pt x="103625" y="141527"/>
                  </a:cubicBezTo>
                  <a:cubicBezTo>
                    <a:pt x="98569" y="160000"/>
                    <a:pt x="92754" y="172905"/>
                    <a:pt x="81630" y="172905"/>
                  </a:cubicBezTo>
                  <a:cubicBezTo>
                    <a:pt x="76826" y="172905"/>
                    <a:pt x="73540" y="170122"/>
                    <a:pt x="73540" y="161012"/>
                  </a:cubicBezTo>
                  <a:cubicBezTo>
                    <a:pt x="73540" y="156710"/>
                    <a:pt x="74551" y="150890"/>
                    <a:pt x="75562" y="146841"/>
                  </a:cubicBezTo>
                  <a:cubicBezTo>
                    <a:pt x="76573" y="142539"/>
                    <a:pt x="76573" y="141527"/>
                    <a:pt x="76573" y="138996"/>
                  </a:cubicBezTo>
                  <a:cubicBezTo>
                    <a:pt x="76573" y="122548"/>
                    <a:pt x="60646" y="115210"/>
                    <a:pt x="39156" y="112426"/>
                  </a:cubicBezTo>
                  <a:cubicBezTo>
                    <a:pt x="46993" y="107871"/>
                    <a:pt x="55084" y="99774"/>
                    <a:pt x="60899" y="93700"/>
                  </a:cubicBezTo>
                  <a:cubicBezTo>
                    <a:pt x="73034" y="80289"/>
                    <a:pt x="84664" y="69407"/>
                    <a:pt x="97052" y="69407"/>
                  </a:cubicBezTo>
                  <a:cubicBezTo>
                    <a:pt x="98569" y="69407"/>
                    <a:pt x="98822" y="69407"/>
                    <a:pt x="99327" y="69661"/>
                  </a:cubicBezTo>
                  <a:cubicBezTo>
                    <a:pt x="102361" y="70167"/>
                    <a:pt x="102614" y="70167"/>
                    <a:pt x="104637" y="71685"/>
                  </a:cubicBezTo>
                  <a:cubicBezTo>
                    <a:pt x="105142" y="71938"/>
                    <a:pt x="105142" y="72191"/>
                    <a:pt x="105648" y="72697"/>
                  </a:cubicBezTo>
                  <a:cubicBezTo>
                    <a:pt x="93512" y="73456"/>
                    <a:pt x="91237" y="83325"/>
                    <a:pt x="91237" y="86362"/>
                  </a:cubicBezTo>
                  <a:cubicBezTo>
                    <a:pt x="91237" y="90411"/>
                    <a:pt x="94018" y="95219"/>
                    <a:pt x="100844" y="95219"/>
                  </a:cubicBezTo>
                  <a:cubicBezTo>
                    <a:pt x="107418" y="95219"/>
                    <a:pt x="114749" y="89652"/>
                    <a:pt x="114749" y="79783"/>
                  </a:cubicBezTo>
                  <a:cubicBezTo>
                    <a:pt x="114749" y="72191"/>
                    <a:pt x="108934" y="63840"/>
                    <a:pt x="97558" y="63840"/>
                  </a:cubicBezTo>
                  <a:cubicBezTo>
                    <a:pt x="90479" y="63840"/>
                    <a:pt x="78849" y="65865"/>
                    <a:pt x="60646" y="86109"/>
                  </a:cubicBezTo>
                  <a:cubicBezTo>
                    <a:pt x="52050" y="95725"/>
                    <a:pt x="42190" y="105847"/>
                    <a:pt x="32583" y="109643"/>
                  </a:cubicBezTo>
                  <a:lnTo>
                    <a:pt x="58876" y="2855"/>
                  </a:lnTo>
                  <a:close/>
                </a:path>
              </a:pathLst>
            </a:custGeom>
            <a:solidFill>
              <a:srgbClr val="000000"/>
            </a:solidFill>
            <a:ln w="25377"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C75E3AB3-1204-9A9C-53C3-A5873F8D51B9}"/>
                </a:ext>
              </a:extLst>
            </p:cNvPr>
            <p:cNvSpPr/>
            <p:nvPr>
              <p:custDataLst>
                <p:tags r:id="rId389"/>
              </p:custDataLst>
            </p:nvPr>
          </p:nvSpPr>
          <p:spPr>
            <a:xfrm>
              <a:off x="8312566" y="4165474"/>
              <a:ext cx="34636" cy="253051"/>
            </a:xfrm>
            <a:custGeom>
              <a:avLst/>
              <a:gdLst>
                <a:gd name="connsiteX0" fmla="*/ 34864 w 34636"/>
                <a:gd name="connsiteY0" fmla="*/ 71 h 253051"/>
                <a:gd name="connsiteX1" fmla="*/ 227 w 34636"/>
                <a:gd name="connsiteY1" fmla="*/ 71 h 253051"/>
                <a:gd name="connsiteX2" fmla="*/ 227 w 34636"/>
                <a:gd name="connsiteY2" fmla="*/ 10194 h 253051"/>
                <a:gd name="connsiteX3" fmla="*/ 24751 w 34636"/>
                <a:gd name="connsiteY3" fmla="*/ 10194 h 253051"/>
                <a:gd name="connsiteX4" fmla="*/ 24751 w 34636"/>
                <a:gd name="connsiteY4" fmla="*/ 243000 h 253051"/>
                <a:gd name="connsiteX5" fmla="*/ 227 w 34636"/>
                <a:gd name="connsiteY5" fmla="*/ 243000 h 253051"/>
                <a:gd name="connsiteX6" fmla="*/ 227 w 34636"/>
                <a:gd name="connsiteY6" fmla="*/ 253123 h 253051"/>
                <a:gd name="connsiteX7" fmla="*/ 34864 w 34636"/>
                <a:gd name="connsiteY7" fmla="*/ 253123 h 253051"/>
                <a:gd name="connsiteX8" fmla="*/ 34864 w 34636"/>
                <a:gd name="connsiteY8" fmla="*/ 7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864" y="71"/>
                  </a:moveTo>
                  <a:lnTo>
                    <a:pt x="227" y="71"/>
                  </a:lnTo>
                  <a:lnTo>
                    <a:pt x="227" y="10194"/>
                  </a:lnTo>
                  <a:lnTo>
                    <a:pt x="24751" y="10194"/>
                  </a:lnTo>
                  <a:lnTo>
                    <a:pt x="24751" y="243000"/>
                  </a:lnTo>
                  <a:lnTo>
                    <a:pt x="227" y="243000"/>
                  </a:lnTo>
                  <a:lnTo>
                    <a:pt x="227" y="253123"/>
                  </a:lnTo>
                  <a:lnTo>
                    <a:pt x="34864" y="253123"/>
                  </a:lnTo>
                  <a:lnTo>
                    <a:pt x="34864" y="71"/>
                  </a:lnTo>
                  <a:close/>
                </a:path>
              </a:pathLst>
            </a:custGeom>
            <a:solidFill>
              <a:srgbClr val="000000"/>
            </a:solidFill>
            <a:ln w="25377"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FA3F060-291B-FA86-DD67-3D5187F14F5F}"/>
                </a:ext>
              </a:extLst>
            </p:cNvPr>
            <p:cNvSpPr/>
            <p:nvPr>
              <p:custDataLst>
                <p:tags r:id="rId390"/>
              </p:custDataLst>
            </p:nvPr>
          </p:nvSpPr>
          <p:spPr>
            <a:xfrm>
              <a:off x="7565730" y="4458129"/>
              <a:ext cx="1143100" cy="10121"/>
            </a:xfrm>
            <a:custGeom>
              <a:avLst/>
              <a:gdLst>
                <a:gd name="connsiteX0" fmla="*/ 0 w 1143100"/>
                <a:gd name="connsiteY0" fmla="*/ 0 h 10121"/>
                <a:gd name="connsiteX1" fmla="*/ 1143100 w 1143100"/>
                <a:gd name="connsiteY1" fmla="*/ 0 h 10121"/>
                <a:gd name="connsiteX2" fmla="*/ 1143100 w 1143100"/>
                <a:gd name="connsiteY2" fmla="*/ 10122 h 10121"/>
                <a:gd name="connsiteX3" fmla="*/ 0 w 1143100"/>
                <a:gd name="connsiteY3" fmla="*/ 10122 h 10121"/>
              </a:gdLst>
              <a:ahLst/>
              <a:cxnLst>
                <a:cxn ang="0">
                  <a:pos x="connsiteX0" y="connsiteY0"/>
                </a:cxn>
                <a:cxn ang="0">
                  <a:pos x="connsiteX1" y="connsiteY1"/>
                </a:cxn>
                <a:cxn ang="0">
                  <a:pos x="connsiteX2" y="connsiteY2"/>
                </a:cxn>
                <a:cxn ang="0">
                  <a:pos x="connsiteX3" y="connsiteY3"/>
                </a:cxn>
              </a:cxnLst>
              <a:rect l="l" t="t" r="r" b="b"/>
              <a:pathLst>
                <a:path w="1143100" h="10121">
                  <a:moveTo>
                    <a:pt x="0" y="0"/>
                  </a:moveTo>
                  <a:lnTo>
                    <a:pt x="1143100" y="0"/>
                  </a:lnTo>
                  <a:lnTo>
                    <a:pt x="1143100" y="10122"/>
                  </a:lnTo>
                  <a:lnTo>
                    <a:pt x="0" y="10122"/>
                  </a:lnTo>
                  <a:close/>
                </a:path>
              </a:pathLst>
            </a:custGeom>
            <a:solidFill>
              <a:srgbClr val="000000"/>
            </a:solidFill>
            <a:ln w="25377"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B5CB5C9-7877-C427-D8E7-5FBC839BF09E}"/>
                </a:ext>
              </a:extLst>
            </p:cNvPr>
            <p:cNvSpPr/>
            <p:nvPr>
              <p:custDataLst>
                <p:tags r:id="rId391"/>
              </p:custDataLst>
            </p:nvPr>
          </p:nvSpPr>
          <p:spPr>
            <a:xfrm>
              <a:off x="7573820" y="4588185"/>
              <a:ext cx="197452" cy="111848"/>
            </a:xfrm>
            <a:custGeom>
              <a:avLst/>
              <a:gdLst>
                <a:gd name="connsiteX0" fmla="*/ 19918 w 197452"/>
                <a:gd name="connsiteY0" fmla="*/ 24884 h 111848"/>
                <a:gd name="connsiteX1" fmla="*/ 19918 w 197452"/>
                <a:gd name="connsiteY1" fmla="*/ 92702 h 111848"/>
                <a:gd name="connsiteX2" fmla="*/ 198 w 197452"/>
                <a:gd name="connsiteY2" fmla="*/ 104089 h 111848"/>
                <a:gd name="connsiteX3" fmla="*/ 198 w 197452"/>
                <a:gd name="connsiteY3" fmla="*/ 111934 h 111848"/>
                <a:gd name="connsiteX4" fmla="*/ 28767 w 197452"/>
                <a:gd name="connsiteY4" fmla="*/ 111174 h 111848"/>
                <a:gd name="connsiteX5" fmla="*/ 57083 w 197452"/>
                <a:gd name="connsiteY5" fmla="*/ 111934 h 111848"/>
                <a:gd name="connsiteX6" fmla="*/ 57083 w 197452"/>
                <a:gd name="connsiteY6" fmla="*/ 104089 h 111848"/>
                <a:gd name="connsiteX7" fmla="*/ 37363 w 197452"/>
                <a:gd name="connsiteY7" fmla="*/ 92702 h 111848"/>
                <a:gd name="connsiteX8" fmla="*/ 37363 w 197452"/>
                <a:gd name="connsiteY8" fmla="*/ 46140 h 111848"/>
                <a:gd name="connsiteX9" fmla="*/ 71493 w 197452"/>
                <a:gd name="connsiteY9" fmla="*/ 5652 h 111848"/>
                <a:gd name="connsiteX10" fmla="*/ 90202 w 197452"/>
                <a:gd name="connsiteY10" fmla="*/ 33741 h 111848"/>
                <a:gd name="connsiteX11" fmla="*/ 90202 w 197452"/>
                <a:gd name="connsiteY11" fmla="*/ 92702 h 111848"/>
                <a:gd name="connsiteX12" fmla="*/ 70482 w 197452"/>
                <a:gd name="connsiteY12" fmla="*/ 104089 h 111848"/>
                <a:gd name="connsiteX13" fmla="*/ 70482 w 197452"/>
                <a:gd name="connsiteY13" fmla="*/ 111934 h 111848"/>
                <a:gd name="connsiteX14" fmla="*/ 99051 w 197452"/>
                <a:gd name="connsiteY14" fmla="*/ 111174 h 111848"/>
                <a:gd name="connsiteX15" fmla="*/ 127367 w 197452"/>
                <a:gd name="connsiteY15" fmla="*/ 111934 h 111848"/>
                <a:gd name="connsiteX16" fmla="*/ 127367 w 197452"/>
                <a:gd name="connsiteY16" fmla="*/ 104089 h 111848"/>
                <a:gd name="connsiteX17" fmla="*/ 107647 w 197452"/>
                <a:gd name="connsiteY17" fmla="*/ 92702 h 111848"/>
                <a:gd name="connsiteX18" fmla="*/ 107647 w 197452"/>
                <a:gd name="connsiteY18" fmla="*/ 46140 h 111848"/>
                <a:gd name="connsiteX19" fmla="*/ 141777 w 197452"/>
                <a:gd name="connsiteY19" fmla="*/ 5652 h 111848"/>
                <a:gd name="connsiteX20" fmla="*/ 160486 w 197452"/>
                <a:gd name="connsiteY20" fmla="*/ 33741 h 111848"/>
                <a:gd name="connsiteX21" fmla="*/ 160486 w 197452"/>
                <a:gd name="connsiteY21" fmla="*/ 92702 h 111848"/>
                <a:gd name="connsiteX22" fmla="*/ 140766 w 197452"/>
                <a:gd name="connsiteY22" fmla="*/ 104089 h 111848"/>
                <a:gd name="connsiteX23" fmla="*/ 140766 w 197452"/>
                <a:gd name="connsiteY23" fmla="*/ 111934 h 111848"/>
                <a:gd name="connsiteX24" fmla="*/ 169335 w 197452"/>
                <a:gd name="connsiteY24" fmla="*/ 111174 h 111848"/>
                <a:gd name="connsiteX25" fmla="*/ 197651 w 197452"/>
                <a:gd name="connsiteY25" fmla="*/ 111934 h 111848"/>
                <a:gd name="connsiteX26" fmla="*/ 197651 w 197452"/>
                <a:gd name="connsiteY26" fmla="*/ 104089 h 111848"/>
                <a:gd name="connsiteX27" fmla="*/ 177931 w 197452"/>
                <a:gd name="connsiteY27" fmla="*/ 96498 h 111848"/>
                <a:gd name="connsiteX28" fmla="*/ 177931 w 197452"/>
                <a:gd name="connsiteY28" fmla="*/ 48165 h 111848"/>
                <a:gd name="connsiteX29" fmla="*/ 170093 w 197452"/>
                <a:gd name="connsiteY29" fmla="*/ 9448 h 111848"/>
                <a:gd name="connsiteX30" fmla="*/ 143547 w 197452"/>
                <a:gd name="connsiteY30" fmla="*/ 85 h 111848"/>
                <a:gd name="connsiteX31" fmla="*/ 106888 w 197452"/>
                <a:gd name="connsiteY31" fmla="*/ 24884 h 111848"/>
                <a:gd name="connsiteX32" fmla="*/ 73263 w 197452"/>
                <a:gd name="connsiteY32" fmla="*/ 85 h 111848"/>
                <a:gd name="connsiteX33" fmla="*/ 35846 w 197452"/>
                <a:gd name="connsiteY33" fmla="*/ 26655 h 111848"/>
                <a:gd name="connsiteX34" fmla="*/ 35846 w 197452"/>
                <a:gd name="connsiteY34" fmla="*/ 85 h 111848"/>
                <a:gd name="connsiteX35" fmla="*/ 198 w 197452"/>
                <a:gd name="connsiteY35" fmla="*/ 2869 h 111848"/>
                <a:gd name="connsiteX36" fmla="*/ 198 w 197452"/>
                <a:gd name="connsiteY36" fmla="*/ 10713 h 111848"/>
                <a:gd name="connsiteX37" fmla="*/ 19918 w 197452"/>
                <a:gd name="connsiteY37"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52" h="111848">
                  <a:moveTo>
                    <a:pt x="19918" y="24884"/>
                  </a:moveTo>
                  <a:lnTo>
                    <a:pt x="19918" y="92702"/>
                  </a:lnTo>
                  <a:cubicBezTo>
                    <a:pt x="19918" y="104089"/>
                    <a:pt x="17137" y="104089"/>
                    <a:pt x="198" y="104089"/>
                  </a:cubicBezTo>
                  <a:lnTo>
                    <a:pt x="198" y="111934"/>
                  </a:lnTo>
                  <a:cubicBezTo>
                    <a:pt x="9047" y="111681"/>
                    <a:pt x="21941" y="111174"/>
                    <a:pt x="28767" y="111174"/>
                  </a:cubicBezTo>
                  <a:cubicBezTo>
                    <a:pt x="35340" y="111174"/>
                    <a:pt x="48487" y="111681"/>
                    <a:pt x="57083" y="111934"/>
                  </a:cubicBezTo>
                  <a:lnTo>
                    <a:pt x="57083" y="104089"/>
                  </a:lnTo>
                  <a:cubicBezTo>
                    <a:pt x="40144" y="104089"/>
                    <a:pt x="37363" y="104089"/>
                    <a:pt x="37363" y="92702"/>
                  </a:cubicBezTo>
                  <a:lnTo>
                    <a:pt x="37363" y="46140"/>
                  </a:lnTo>
                  <a:cubicBezTo>
                    <a:pt x="37363" y="19823"/>
                    <a:pt x="55313" y="5652"/>
                    <a:pt x="71493" y="5652"/>
                  </a:cubicBezTo>
                  <a:cubicBezTo>
                    <a:pt x="87421" y="5652"/>
                    <a:pt x="90202" y="19317"/>
                    <a:pt x="90202" y="33741"/>
                  </a:cubicBezTo>
                  <a:lnTo>
                    <a:pt x="90202" y="92702"/>
                  </a:lnTo>
                  <a:cubicBezTo>
                    <a:pt x="90202" y="104089"/>
                    <a:pt x="87421" y="104089"/>
                    <a:pt x="70482" y="104089"/>
                  </a:cubicBezTo>
                  <a:lnTo>
                    <a:pt x="70482" y="111934"/>
                  </a:lnTo>
                  <a:cubicBezTo>
                    <a:pt x="79331" y="111681"/>
                    <a:pt x="92225" y="111174"/>
                    <a:pt x="99051" y="111174"/>
                  </a:cubicBezTo>
                  <a:cubicBezTo>
                    <a:pt x="105624" y="111174"/>
                    <a:pt x="118771" y="111681"/>
                    <a:pt x="127367" y="111934"/>
                  </a:cubicBezTo>
                  <a:lnTo>
                    <a:pt x="127367" y="104089"/>
                  </a:lnTo>
                  <a:cubicBezTo>
                    <a:pt x="110428" y="104089"/>
                    <a:pt x="107647" y="104089"/>
                    <a:pt x="107647" y="92702"/>
                  </a:cubicBezTo>
                  <a:lnTo>
                    <a:pt x="107647" y="46140"/>
                  </a:lnTo>
                  <a:cubicBezTo>
                    <a:pt x="107647" y="19823"/>
                    <a:pt x="125597" y="5652"/>
                    <a:pt x="141777" y="5652"/>
                  </a:cubicBezTo>
                  <a:cubicBezTo>
                    <a:pt x="157705" y="5652"/>
                    <a:pt x="160486" y="19317"/>
                    <a:pt x="160486" y="33741"/>
                  </a:cubicBezTo>
                  <a:lnTo>
                    <a:pt x="160486" y="92702"/>
                  </a:lnTo>
                  <a:cubicBezTo>
                    <a:pt x="160486" y="104089"/>
                    <a:pt x="157705" y="104089"/>
                    <a:pt x="140766" y="104089"/>
                  </a:cubicBezTo>
                  <a:lnTo>
                    <a:pt x="140766" y="111934"/>
                  </a:lnTo>
                  <a:cubicBezTo>
                    <a:pt x="149615" y="111681"/>
                    <a:pt x="162509" y="111174"/>
                    <a:pt x="169335" y="111174"/>
                  </a:cubicBezTo>
                  <a:cubicBezTo>
                    <a:pt x="175908" y="111174"/>
                    <a:pt x="189055" y="111681"/>
                    <a:pt x="197651" y="111934"/>
                  </a:cubicBezTo>
                  <a:lnTo>
                    <a:pt x="197651" y="104089"/>
                  </a:lnTo>
                  <a:cubicBezTo>
                    <a:pt x="184504" y="104089"/>
                    <a:pt x="178183" y="104089"/>
                    <a:pt x="177931" y="96498"/>
                  </a:cubicBezTo>
                  <a:lnTo>
                    <a:pt x="177931" y="48165"/>
                  </a:lnTo>
                  <a:cubicBezTo>
                    <a:pt x="177931" y="26402"/>
                    <a:pt x="177931" y="18558"/>
                    <a:pt x="170093" y="9448"/>
                  </a:cubicBezTo>
                  <a:cubicBezTo>
                    <a:pt x="166554" y="5146"/>
                    <a:pt x="158211" y="85"/>
                    <a:pt x="143547" y="85"/>
                  </a:cubicBezTo>
                  <a:cubicBezTo>
                    <a:pt x="122310" y="85"/>
                    <a:pt x="111186" y="15268"/>
                    <a:pt x="106888" y="24884"/>
                  </a:cubicBezTo>
                  <a:cubicBezTo>
                    <a:pt x="103349" y="2869"/>
                    <a:pt x="84640" y="85"/>
                    <a:pt x="73263" y="85"/>
                  </a:cubicBezTo>
                  <a:cubicBezTo>
                    <a:pt x="54807" y="85"/>
                    <a:pt x="42925" y="10966"/>
                    <a:pt x="35846" y="26655"/>
                  </a:cubicBezTo>
                  <a:lnTo>
                    <a:pt x="35846" y="85"/>
                  </a:lnTo>
                  <a:lnTo>
                    <a:pt x="198" y="2869"/>
                  </a:lnTo>
                  <a:lnTo>
                    <a:pt x="198" y="10713"/>
                  </a:lnTo>
                  <a:cubicBezTo>
                    <a:pt x="17895" y="10713"/>
                    <a:pt x="19918" y="12485"/>
                    <a:pt x="19918" y="24884"/>
                  </a:cubicBezTo>
                  <a:close/>
                </a:path>
              </a:pathLst>
            </a:custGeom>
            <a:solidFill>
              <a:srgbClr val="000000"/>
            </a:solidFill>
            <a:ln w="25377"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E2C9834-FA52-72BF-C636-001A6A4AFED9}"/>
                </a:ext>
              </a:extLst>
            </p:cNvPr>
            <p:cNvSpPr/>
            <p:nvPr>
              <p:custDataLst>
                <p:tags r:id="rId392"/>
              </p:custDataLst>
            </p:nvPr>
          </p:nvSpPr>
          <p:spPr>
            <a:xfrm>
              <a:off x="7787033" y="4586666"/>
              <a:ext cx="114021" cy="116150"/>
            </a:xfrm>
            <a:custGeom>
              <a:avLst/>
              <a:gdLst>
                <a:gd name="connsiteX0" fmla="*/ 73777 w 114021"/>
                <a:gd name="connsiteY0" fmla="*/ 94220 h 116150"/>
                <a:gd name="connsiteX1" fmla="*/ 93497 w 114021"/>
                <a:gd name="connsiteY1" fmla="*/ 114970 h 116150"/>
                <a:gd name="connsiteX2" fmla="*/ 114228 w 114021"/>
                <a:gd name="connsiteY2" fmla="*/ 90930 h 116150"/>
                <a:gd name="connsiteX3" fmla="*/ 114228 w 114021"/>
                <a:gd name="connsiteY3" fmla="*/ 76760 h 116150"/>
                <a:gd name="connsiteX4" fmla="*/ 107908 w 114021"/>
                <a:gd name="connsiteY4" fmla="*/ 76760 h 116150"/>
                <a:gd name="connsiteX5" fmla="*/ 107908 w 114021"/>
                <a:gd name="connsiteY5" fmla="*/ 90930 h 116150"/>
                <a:gd name="connsiteX6" fmla="*/ 98806 w 114021"/>
                <a:gd name="connsiteY6" fmla="*/ 107126 h 116150"/>
                <a:gd name="connsiteX7" fmla="*/ 89452 w 114021"/>
                <a:gd name="connsiteY7" fmla="*/ 94473 h 116150"/>
                <a:gd name="connsiteX8" fmla="*/ 89452 w 114021"/>
                <a:gd name="connsiteY8" fmla="*/ 43863 h 116150"/>
                <a:gd name="connsiteX9" fmla="*/ 80350 w 114021"/>
                <a:gd name="connsiteY9" fmla="*/ 14003 h 116150"/>
                <a:gd name="connsiteX10" fmla="*/ 45714 w 114021"/>
                <a:gd name="connsiteY10" fmla="*/ 85 h 116150"/>
                <a:gd name="connsiteX11" fmla="*/ 7538 w 114021"/>
                <a:gd name="connsiteY11" fmla="*/ 28680 h 116150"/>
                <a:gd name="connsiteX12" fmla="*/ 19168 w 114021"/>
                <a:gd name="connsiteY12" fmla="*/ 40573 h 116150"/>
                <a:gd name="connsiteX13" fmla="*/ 30798 w 114021"/>
                <a:gd name="connsiteY13" fmla="*/ 28933 h 116150"/>
                <a:gd name="connsiteX14" fmla="*/ 17904 w 114021"/>
                <a:gd name="connsiteY14" fmla="*/ 17293 h 116150"/>
                <a:gd name="connsiteX15" fmla="*/ 45208 w 114021"/>
                <a:gd name="connsiteY15" fmla="*/ 5652 h 116150"/>
                <a:gd name="connsiteX16" fmla="*/ 72007 w 114021"/>
                <a:gd name="connsiteY16" fmla="*/ 38043 h 116150"/>
                <a:gd name="connsiteX17" fmla="*/ 72007 w 114021"/>
                <a:gd name="connsiteY17" fmla="*/ 47406 h 116150"/>
                <a:gd name="connsiteX18" fmla="*/ 25488 w 114021"/>
                <a:gd name="connsiteY18" fmla="*/ 56515 h 116150"/>
                <a:gd name="connsiteX19" fmla="*/ 206 w 114021"/>
                <a:gd name="connsiteY19" fmla="*/ 89412 h 116150"/>
                <a:gd name="connsiteX20" fmla="*/ 40658 w 114021"/>
                <a:gd name="connsiteY20" fmla="*/ 116235 h 116150"/>
                <a:gd name="connsiteX21" fmla="*/ 73777 w 114021"/>
                <a:gd name="connsiteY21" fmla="*/ 94220 h 116150"/>
                <a:gd name="connsiteX22" fmla="*/ 72007 w 114021"/>
                <a:gd name="connsiteY22" fmla="*/ 52720 h 116150"/>
                <a:gd name="connsiteX23" fmla="*/ 72007 w 114021"/>
                <a:gd name="connsiteY23" fmla="*/ 78025 h 116150"/>
                <a:gd name="connsiteX24" fmla="*/ 42427 w 114021"/>
                <a:gd name="connsiteY24" fmla="*/ 110668 h 116150"/>
                <a:gd name="connsiteX25" fmla="*/ 19673 w 114021"/>
                <a:gd name="connsiteY25" fmla="*/ 89159 h 116150"/>
                <a:gd name="connsiteX26" fmla="*/ 72007 w 114021"/>
                <a:gd name="connsiteY26" fmla="*/ 5272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21" h="116150">
                  <a:moveTo>
                    <a:pt x="73777" y="94220"/>
                  </a:moveTo>
                  <a:cubicBezTo>
                    <a:pt x="74788" y="104342"/>
                    <a:pt x="81614" y="114970"/>
                    <a:pt x="93497" y="114970"/>
                  </a:cubicBezTo>
                  <a:cubicBezTo>
                    <a:pt x="98806" y="114970"/>
                    <a:pt x="114228" y="111428"/>
                    <a:pt x="114228" y="90930"/>
                  </a:cubicBezTo>
                  <a:lnTo>
                    <a:pt x="114228" y="76760"/>
                  </a:lnTo>
                  <a:lnTo>
                    <a:pt x="107908" y="76760"/>
                  </a:lnTo>
                  <a:lnTo>
                    <a:pt x="107908" y="90930"/>
                  </a:lnTo>
                  <a:cubicBezTo>
                    <a:pt x="107908" y="105607"/>
                    <a:pt x="101587" y="107126"/>
                    <a:pt x="98806" y="107126"/>
                  </a:cubicBezTo>
                  <a:cubicBezTo>
                    <a:pt x="90463" y="107126"/>
                    <a:pt x="89452" y="95738"/>
                    <a:pt x="89452" y="94473"/>
                  </a:cubicBezTo>
                  <a:lnTo>
                    <a:pt x="89452" y="43863"/>
                  </a:lnTo>
                  <a:cubicBezTo>
                    <a:pt x="89452" y="33235"/>
                    <a:pt x="89452" y="23366"/>
                    <a:pt x="80350" y="14003"/>
                  </a:cubicBezTo>
                  <a:cubicBezTo>
                    <a:pt x="70490" y="4134"/>
                    <a:pt x="57849" y="85"/>
                    <a:pt x="45714" y="85"/>
                  </a:cubicBezTo>
                  <a:cubicBezTo>
                    <a:pt x="24983" y="85"/>
                    <a:pt x="7538" y="11978"/>
                    <a:pt x="7538" y="28680"/>
                  </a:cubicBezTo>
                  <a:cubicBezTo>
                    <a:pt x="7538" y="36271"/>
                    <a:pt x="12595" y="40573"/>
                    <a:pt x="19168" y="40573"/>
                  </a:cubicBezTo>
                  <a:cubicBezTo>
                    <a:pt x="26247" y="40573"/>
                    <a:pt x="30798" y="35512"/>
                    <a:pt x="30798" y="28933"/>
                  </a:cubicBezTo>
                  <a:cubicBezTo>
                    <a:pt x="30798" y="25896"/>
                    <a:pt x="29533" y="17546"/>
                    <a:pt x="17904" y="17293"/>
                  </a:cubicBezTo>
                  <a:cubicBezTo>
                    <a:pt x="24730" y="8436"/>
                    <a:pt x="37118" y="5652"/>
                    <a:pt x="45208" y="5652"/>
                  </a:cubicBezTo>
                  <a:cubicBezTo>
                    <a:pt x="57597" y="5652"/>
                    <a:pt x="72007" y="15521"/>
                    <a:pt x="72007" y="38043"/>
                  </a:cubicBezTo>
                  <a:lnTo>
                    <a:pt x="72007" y="47406"/>
                  </a:lnTo>
                  <a:cubicBezTo>
                    <a:pt x="59113" y="48165"/>
                    <a:pt x="41416" y="48924"/>
                    <a:pt x="25488" y="56515"/>
                  </a:cubicBezTo>
                  <a:cubicBezTo>
                    <a:pt x="6527" y="65119"/>
                    <a:pt x="206" y="78278"/>
                    <a:pt x="206" y="89412"/>
                  </a:cubicBezTo>
                  <a:cubicBezTo>
                    <a:pt x="206" y="109909"/>
                    <a:pt x="24730" y="116235"/>
                    <a:pt x="40658" y="116235"/>
                  </a:cubicBezTo>
                  <a:cubicBezTo>
                    <a:pt x="57344" y="116235"/>
                    <a:pt x="68973" y="106113"/>
                    <a:pt x="73777" y="94220"/>
                  </a:cubicBezTo>
                  <a:close/>
                  <a:moveTo>
                    <a:pt x="72007" y="52720"/>
                  </a:moveTo>
                  <a:lnTo>
                    <a:pt x="72007" y="78025"/>
                  </a:lnTo>
                  <a:cubicBezTo>
                    <a:pt x="72007" y="102065"/>
                    <a:pt x="53804" y="110668"/>
                    <a:pt x="42427" y="110668"/>
                  </a:cubicBezTo>
                  <a:cubicBezTo>
                    <a:pt x="30039" y="110668"/>
                    <a:pt x="19673" y="101812"/>
                    <a:pt x="19673" y="89159"/>
                  </a:cubicBezTo>
                  <a:cubicBezTo>
                    <a:pt x="19673" y="75241"/>
                    <a:pt x="30292" y="54238"/>
                    <a:pt x="72007" y="52720"/>
                  </a:cubicBezTo>
                  <a:close/>
                </a:path>
              </a:pathLst>
            </a:custGeom>
            <a:solidFill>
              <a:srgbClr val="000000"/>
            </a:solidFill>
            <a:ln w="25377"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640278B1-A1A6-C71C-BE45-86DB6A43C955}"/>
                </a:ext>
              </a:extLst>
            </p:cNvPr>
            <p:cNvSpPr/>
            <p:nvPr>
              <p:custDataLst>
                <p:tags r:id="rId393"/>
              </p:custDataLst>
            </p:nvPr>
          </p:nvSpPr>
          <p:spPr>
            <a:xfrm>
              <a:off x="7911168" y="4586666"/>
              <a:ext cx="82672" cy="116150"/>
            </a:xfrm>
            <a:custGeom>
              <a:avLst/>
              <a:gdLst>
                <a:gd name="connsiteX0" fmla="*/ 44455 w 82672"/>
                <a:gd name="connsiteY0" fmla="*/ 64360 h 116150"/>
                <a:gd name="connsiteX1" fmla="*/ 70748 w 82672"/>
                <a:gd name="connsiteY1" fmla="*/ 87641 h 116150"/>
                <a:gd name="connsiteX2" fmla="*/ 42179 w 82672"/>
                <a:gd name="connsiteY2" fmla="*/ 110668 h 116150"/>
                <a:gd name="connsiteX3" fmla="*/ 7037 w 82672"/>
                <a:gd name="connsiteY3" fmla="*/ 74735 h 116150"/>
                <a:gd name="connsiteX4" fmla="*/ 3498 w 82672"/>
                <a:gd name="connsiteY4" fmla="*/ 70433 h 116150"/>
                <a:gd name="connsiteX5" fmla="*/ 211 w 82672"/>
                <a:gd name="connsiteY5" fmla="*/ 76760 h 116150"/>
                <a:gd name="connsiteX6" fmla="*/ 211 w 82672"/>
                <a:gd name="connsiteY6" fmla="*/ 110162 h 116150"/>
                <a:gd name="connsiteX7" fmla="*/ 2992 w 82672"/>
                <a:gd name="connsiteY7" fmla="*/ 116235 h 116150"/>
                <a:gd name="connsiteX8" fmla="*/ 9313 w 82672"/>
                <a:gd name="connsiteY8" fmla="*/ 111174 h 116150"/>
                <a:gd name="connsiteX9" fmla="*/ 14369 w 82672"/>
                <a:gd name="connsiteY9" fmla="*/ 105354 h 116150"/>
                <a:gd name="connsiteX10" fmla="*/ 42179 w 82672"/>
                <a:gd name="connsiteY10" fmla="*/ 116235 h 116150"/>
                <a:gd name="connsiteX11" fmla="*/ 82884 w 82672"/>
                <a:gd name="connsiteY11" fmla="*/ 81061 h 116150"/>
                <a:gd name="connsiteX12" fmla="*/ 72265 w 82672"/>
                <a:gd name="connsiteY12" fmla="*/ 57022 h 116150"/>
                <a:gd name="connsiteX13" fmla="*/ 43444 w 82672"/>
                <a:gd name="connsiteY13" fmla="*/ 44875 h 116150"/>
                <a:gd name="connsiteX14" fmla="*/ 12347 w 82672"/>
                <a:gd name="connsiteY14" fmla="*/ 24125 h 116150"/>
                <a:gd name="connsiteX15" fmla="*/ 40663 w 82672"/>
                <a:gd name="connsiteY15" fmla="*/ 4893 h 116150"/>
                <a:gd name="connsiteX16" fmla="*/ 70243 w 82672"/>
                <a:gd name="connsiteY16" fmla="*/ 35512 h 116150"/>
                <a:gd name="connsiteX17" fmla="*/ 73276 w 82672"/>
                <a:gd name="connsiteY17" fmla="*/ 37790 h 116150"/>
                <a:gd name="connsiteX18" fmla="*/ 76563 w 82672"/>
                <a:gd name="connsiteY18" fmla="*/ 31716 h 116150"/>
                <a:gd name="connsiteX19" fmla="*/ 76563 w 82672"/>
                <a:gd name="connsiteY19" fmla="*/ 6158 h 116150"/>
                <a:gd name="connsiteX20" fmla="*/ 73782 w 82672"/>
                <a:gd name="connsiteY20" fmla="*/ 85 h 116150"/>
                <a:gd name="connsiteX21" fmla="*/ 68726 w 82672"/>
                <a:gd name="connsiteY21" fmla="*/ 3122 h 116150"/>
                <a:gd name="connsiteX22" fmla="*/ 64428 w 82672"/>
                <a:gd name="connsiteY22" fmla="*/ 7170 h 116150"/>
                <a:gd name="connsiteX23" fmla="*/ 40663 w 82672"/>
                <a:gd name="connsiteY23" fmla="*/ 85 h 116150"/>
                <a:gd name="connsiteX24" fmla="*/ 211 w 82672"/>
                <a:gd name="connsiteY24" fmla="*/ 31210 h 116150"/>
                <a:gd name="connsiteX25" fmla="*/ 11083 w 82672"/>
                <a:gd name="connsiteY25" fmla="*/ 52720 h 116150"/>
                <a:gd name="connsiteX26" fmla="*/ 44455 w 82672"/>
                <a:gd name="connsiteY26" fmla="*/ 6436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72" h="116150">
                  <a:moveTo>
                    <a:pt x="44455" y="64360"/>
                  </a:moveTo>
                  <a:cubicBezTo>
                    <a:pt x="50017" y="65372"/>
                    <a:pt x="70748" y="69421"/>
                    <a:pt x="70748" y="87641"/>
                  </a:cubicBezTo>
                  <a:cubicBezTo>
                    <a:pt x="70748" y="100546"/>
                    <a:pt x="61899" y="110668"/>
                    <a:pt x="42179" y="110668"/>
                  </a:cubicBezTo>
                  <a:cubicBezTo>
                    <a:pt x="20943" y="110668"/>
                    <a:pt x="11841" y="96244"/>
                    <a:pt x="7037" y="74735"/>
                  </a:cubicBezTo>
                  <a:cubicBezTo>
                    <a:pt x="6279" y="71445"/>
                    <a:pt x="6026" y="70433"/>
                    <a:pt x="3498" y="70433"/>
                  </a:cubicBezTo>
                  <a:cubicBezTo>
                    <a:pt x="211" y="70433"/>
                    <a:pt x="211" y="72205"/>
                    <a:pt x="211" y="76760"/>
                  </a:cubicBezTo>
                  <a:lnTo>
                    <a:pt x="211" y="110162"/>
                  </a:lnTo>
                  <a:cubicBezTo>
                    <a:pt x="211" y="114464"/>
                    <a:pt x="211" y="116235"/>
                    <a:pt x="2992" y="116235"/>
                  </a:cubicBezTo>
                  <a:cubicBezTo>
                    <a:pt x="4256" y="116235"/>
                    <a:pt x="4509" y="115982"/>
                    <a:pt x="9313" y="111174"/>
                  </a:cubicBezTo>
                  <a:cubicBezTo>
                    <a:pt x="9818" y="110668"/>
                    <a:pt x="9818" y="110162"/>
                    <a:pt x="14369" y="105354"/>
                  </a:cubicBezTo>
                  <a:cubicBezTo>
                    <a:pt x="25493" y="115982"/>
                    <a:pt x="36870" y="116235"/>
                    <a:pt x="42179" y="116235"/>
                  </a:cubicBezTo>
                  <a:cubicBezTo>
                    <a:pt x="71254" y="116235"/>
                    <a:pt x="82884" y="99281"/>
                    <a:pt x="82884" y="81061"/>
                  </a:cubicBezTo>
                  <a:cubicBezTo>
                    <a:pt x="82884" y="67650"/>
                    <a:pt x="75299" y="60058"/>
                    <a:pt x="72265" y="57022"/>
                  </a:cubicBezTo>
                  <a:cubicBezTo>
                    <a:pt x="63922" y="48924"/>
                    <a:pt x="54062" y="46900"/>
                    <a:pt x="43444" y="44875"/>
                  </a:cubicBezTo>
                  <a:cubicBezTo>
                    <a:pt x="29286" y="42092"/>
                    <a:pt x="12347" y="38802"/>
                    <a:pt x="12347" y="24125"/>
                  </a:cubicBezTo>
                  <a:cubicBezTo>
                    <a:pt x="12347" y="15268"/>
                    <a:pt x="18920" y="4893"/>
                    <a:pt x="40663" y="4893"/>
                  </a:cubicBezTo>
                  <a:cubicBezTo>
                    <a:pt x="68473" y="4893"/>
                    <a:pt x="69737" y="27668"/>
                    <a:pt x="70243" y="35512"/>
                  </a:cubicBezTo>
                  <a:cubicBezTo>
                    <a:pt x="70495" y="37790"/>
                    <a:pt x="72771" y="37790"/>
                    <a:pt x="73276" y="37790"/>
                  </a:cubicBezTo>
                  <a:cubicBezTo>
                    <a:pt x="76563" y="37790"/>
                    <a:pt x="76563" y="36524"/>
                    <a:pt x="76563" y="31716"/>
                  </a:cubicBezTo>
                  <a:lnTo>
                    <a:pt x="76563" y="6158"/>
                  </a:lnTo>
                  <a:cubicBezTo>
                    <a:pt x="76563" y="1856"/>
                    <a:pt x="76563" y="85"/>
                    <a:pt x="73782" y="85"/>
                  </a:cubicBezTo>
                  <a:cubicBezTo>
                    <a:pt x="72518" y="85"/>
                    <a:pt x="72012" y="85"/>
                    <a:pt x="68726" y="3122"/>
                  </a:cubicBezTo>
                  <a:cubicBezTo>
                    <a:pt x="67967" y="4134"/>
                    <a:pt x="65439" y="6411"/>
                    <a:pt x="64428" y="7170"/>
                  </a:cubicBezTo>
                  <a:cubicBezTo>
                    <a:pt x="54820" y="85"/>
                    <a:pt x="44455" y="85"/>
                    <a:pt x="40663" y="85"/>
                  </a:cubicBezTo>
                  <a:cubicBezTo>
                    <a:pt x="9818" y="85"/>
                    <a:pt x="211" y="17039"/>
                    <a:pt x="211" y="31210"/>
                  </a:cubicBezTo>
                  <a:cubicBezTo>
                    <a:pt x="211" y="40067"/>
                    <a:pt x="4256" y="47153"/>
                    <a:pt x="11083" y="52720"/>
                  </a:cubicBezTo>
                  <a:cubicBezTo>
                    <a:pt x="19173" y="59299"/>
                    <a:pt x="26252" y="60817"/>
                    <a:pt x="44455" y="64360"/>
                  </a:cubicBezTo>
                  <a:close/>
                </a:path>
              </a:pathLst>
            </a:custGeom>
            <a:solidFill>
              <a:srgbClr val="000000"/>
            </a:solidFill>
            <a:ln w="25377"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7FBA181B-0833-A7DA-F8E4-D2FCD09E96E2}"/>
                </a:ext>
              </a:extLst>
            </p:cNvPr>
            <p:cNvSpPr/>
            <p:nvPr>
              <p:custDataLst>
                <p:tags r:id="rId394"/>
              </p:custDataLst>
            </p:nvPr>
          </p:nvSpPr>
          <p:spPr>
            <a:xfrm>
              <a:off x="8010892" y="4586666"/>
              <a:ext cx="82672" cy="116150"/>
            </a:xfrm>
            <a:custGeom>
              <a:avLst/>
              <a:gdLst>
                <a:gd name="connsiteX0" fmla="*/ 44459 w 82672"/>
                <a:gd name="connsiteY0" fmla="*/ 64360 h 116150"/>
                <a:gd name="connsiteX1" fmla="*/ 70752 w 82672"/>
                <a:gd name="connsiteY1" fmla="*/ 87641 h 116150"/>
                <a:gd name="connsiteX2" fmla="*/ 42183 w 82672"/>
                <a:gd name="connsiteY2" fmla="*/ 110668 h 116150"/>
                <a:gd name="connsiteX3" fmla="*/ 7041 w 82672"/>
                <a:gd name="connsiteY3" fmla="*/ 74735 h 116150"/>
                <a:gd name="connsiteX4" fmla="*/ 3502 w 82672"/>
                <a:gd name="connsiteY4" fmla="*/ 70433 h 116150"/>
                <a:gd name="connsiteX5" fmla="*/ 215 w 82672"/>
                <a:gd name="connsiteY5" fmla="*/ 76760 h 116150"/>
                <a:gd name="connsiteX6" fmla="*/ 215 w 82672"/>
                <a:gd name="connsiteY6" fmla="*/ 110162 h 116150"/>
                <a:gd name="connsiteX7" fmla="*/ 2996 w 82672"/>
                <a:gd name="connsiteY7" fmla="*/ 116235 h 116150"/>
                <a:gd name="connsiteX8" fmla="*/ 9317 w 82672"/>
                <a:gd name="connsiteY8" fmla="*/ 111174 h 116150"/>
                <a:gd name="connsiteX9" fmla="*/ 14373 w 82672"/>
                <a:gd name="connsiteY9" fmla="*/ 105354 h 116150"/>
                <a:gd name="connsiteX10" fmla="*/ 42183 w 82672"/>
                <a:gd name="connsiteY10" fmla="*/ 116235 h 116150"/>
                <a:gd name="connsiteX11" fmla="*/ 82887 w 82672"/>
                <a:gd name="connsiteY11" fmla="*/ 81061 h 116150"/>
                <a:gd name="connsiteX12" fmla="*/ 72269 w 82672"/>
                <a:gd name="connsiteY12" fmla="*/ 57022 h 116150"/>
                <a:gd name="connsiteX13" fmla="*/ 43448 w 82672"/>
                <a:gd name="connsiteY13" fmla="*/ 44875 h 116150"/>
                <a:gd name="connsiteX14" fmla="*/ 12351 w 82672"/>
                <a:gd name="connsiteY14" fmla="*/ 24125 h 116150"/>
                <a:gd name="connsiteX15" fmla="*/ 40667 w 82672"/>
                <a:gd name="connsiteY15" fmla="*/ 4893 h 116150"/>
                <a:gd name="connsiteX16" fmla="*/ 70246 w 82672"/>
                <a:gd name="connsiteY16" fmla="*/ 35512 h 116150"/>
                <a:gd name="connsiteX17" fmla="*/ 73280 w 82672"/>
                <a:gd name="connsiteY17" fmla="*/ 37790 h 116150"/>
                <a:gd name="connsiteX18" fmla="*/ 76567 w 82672"/>
                <a:gd name="connsiteY18" fmla="*/ 31716 h 116150"/>
                <a:gd name="connsiteX19" fmla="*/ 76567 w 82672"/>
                <a:gd name="connsiteY19" fmla="*/ 6158 h 116150"/>
                <a:gd name="connsiteX20" fmla="*/ 73786 w 82672"/>
                <a:gd name="connsiteY20" fmla="*/ 85 h 116150"/>
                <a:gd name="connsiteX21" fmla="*/ 68730 w 82672"/>
                <a:gd name="connsiteY21" fmla="*/ 3122 h 116150"/>
                <a:gd name="connsiteX22" fmla="*/ 64432 w 82672"/>
                <a:gd name="connsiteY22" fmla="*/ 7170 h 116150"/>
                <a:gd name="connsiteX23" fmla="*/ 40667 w 82672"/>
                <a:gd name="connsiteY23" fmla="*/ 85 h 116150"/>
                <a:gd name="connsiteX24" fmla="*/ 215 w 82672"/>
                <a:gd name="connsiteY24" fmla="*/ 31210 h 116150"/>
                <a:gd name="connsiteX25" fmla="*/ 11087 w 82672"/>
                <a:gd name="connsiteY25" fmla="*/ 52720 h 116150"/>
                <a:gd name="connsiteX26" fmla="*/ 44459 w 82672"/>
                <a:gd name="connsiteY26" fmla="*/ 6436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72" h="116150">
                  <a:moveTo>
                    <a:pt x="44459" y="64360"/>
                  </a:moveTo>
                  <a:cubicBezTo>
                    <a:pt x="50021" y="65372"/>
                    <a:pt x="70752" y="69421"/>
                    <a:pt x="70752" y="87641"/>
                  </a:cubicBezTo>
                  <a:cubicBezTo>
                    <a:pt x="70752" y="100546"/>
                    <a:pt x="61903" y="110668"/>
                    <a:pt x="42183" y="110668"/>
                  </a:cubicBezTo>
                  <a:cubicBezTo>
                    <a:pt x="20947" y="110668"/>
                    <a:pt x="11845" y="96244"/>
                    <a:pt x="7041" y="74735"/>
                  </a:cubicBezTo>
                  <a:cubicBezTo>
                    <a:pt x="6283" y="71445"/>
                    <a:pt x="6030" y="70433"/>
                    <a:pt x="3502" y="70433"/>
                  </a:cubicBezTo>
                  <a:cubicBezTo>
                    <a:pt x="215" y="70433"/>
                    <a:pt x="215" y="72205"/>
                    <a:pt x="215" y="76760"/>
                  </a:cubicBezTo>
                  <a:lnTo>
                    <a:pt x="215" y="110162"/>
                  </a:lnTo>
                  <a:cubicBezTo>
                    <a:pt x="215" y="114464"/>
                    <a:pt x="215" y="116235"/>
                    <a:pt x="2996" y="116235"/>
                  </a:cubicBezTo>
                  <a:cubicBezTo>
                    <a:pt x="4260" y="116235"/>
                    <a:pt x="4513" y="115982"/>
                    <a:pt x="9317" y="111174"/>
                  </a:cubicBezTo>
                  <a:cubicBezTo>
                    <a:pt x="9822" y="110668"/>
                    <a:pt x="9822" y="110162"/>
                    <a:pt x="14373" y="105354"/>
                  </a:cubicBezTo>
                  <a:cubicBezTo>
                    <a:pt x="25497" y="115982"/>
                    <a:pt x="36874" y="116235"/>
                    <a:pt x="42183" y="116235"/>
                  </a:cubicBezTo>
                  <a:cubicBezTo>
                    <a:pt x="71258" y="116235"/>
                    <a:pt x="82887" y="99281"/>
                    <a:pt x="82887" y="81061"/>
                  </a:cubicBezTo>
                  <a:cubicBezTo>
                    <a:pt x="82887" y="67650"/>
                    <a:pt x="75303" y="60058"/>
                    <a:pt x="72269" y="57022"/>
                  </a:cubicBezTo>
                  <a:cubicBezTo>
                    <a:pt x="63926" y="48924"/>
                    <a:pt x="54066" y="46900"/>
                    <a:pt x="43448" y="44875"/>
                  </a:cubicBezTo>
                  <a:cubicBezTo>
                    <a:pt x="29290" y="42092"/>
                    <a:pt x="12351" y="38802"/>
                    <a:pt x="12351" y="24125"/>
                  </a:cubicBezTo>
                  <a:cubicBezTo>
                    <a:pt x="12351" y="15268"/>
                    <a:pt x="18924" y="4893"/>
                    <a:pt x="40667" y="4893"/>
                  </a:cubicBezTo>
                  <a:cubicBezTo>
                    <a:pt x="68477" y="4893"/>
                    <a:pt x="69741" y="27668"/>
                    <a:pt x="70246" y="35512"/>
                  </a:cubicBezTo>
                  <a:cubicBezTo>
                    <a:pt x="70499" y="37790"/>
                    <a:pt x="72775" y="37790"/>
                    <a:pt x="73280" y="37790"/>
                  </a:cubicBezTo>
                  <a:cubicBezTo>
                    <a:pt x="76567" y="37790"/>
                    <a:pt x="76567" y="36524"/>
                    <a:pt x="76567" y="31716"/>
                  </a:cubicBezTo>
                  <a:lnTo>
                    <a:pt x="76567" y="6158"/>
                  </a:lnTo>
                  <a:cubicBezTo>
                    <a:pt x="76567" y="1856"/>
                    <a:pt x="76567" y="85"/>
                    <a:pt x="73786" y="85"/>
                  </a:cubicBezTo>
                  <a:cubicBezTo>
                    <a:pt x="72522" y="85"/>
                    <a:pt x="72016" y="85"/>
                    <a:pt x="68730" y="3122"/>
                  </a:cubicBezTo>
                  <a:cubicBezTo>
                    <a:pt x="67971" y="4134"/>
                    <a:pt x="65443" y="6411"/>
                    <a:pt x="64432" y="7170"/>
                  </a:cubicBezTo>
                  <a:cubicBezTo>
                    <a:pt x="54824" y="85"/>
                    <a:pt x="44459" y="85"/>
                    <a:pt x="40667" y="85"/>
                  </a:cubicBezTo>
                  <a:cubicBezTo>
                    <a:pt x="9822" y="85"/>
                    <a:pt x="215" y="17039"/>
                    <a:pt x="215" y="31210"/>
                  </a:cubicBezTo>
                  <a:cubicBezTo>
                    <a:pt x="215" y="40067"/>
                    <a:pt x="4260" y="47153"/>
                    <a:pt x="11087" y="52720"/>
                  </a:cubicBezTo>
                  <a:cubicBezTo>
                    <a:pt x="19177" y="59299"/>
                    <a:pt x="26256" y="60817"/>
                    <a:pt x="44459" y="64360"/>
                  </a:cubicBezTo>
                  <a:close/>
                </a:path>
              </a:pathLst>
            </a:custGeom>
            <a:solidFill>
              <a:srgbClr val="000000"/>
            </a:solidFill>
            <a:ln w="25377"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255DD2E9-7404-BD3F-D49A-D094001A3D85}"/>
                </a:ext>
              </a:extLst>
            </p:cNvPr>
            <p:cNvSpPr/>
            <p:nvPr>
              <p:custDataLst>
                <p:tags r:id="rId395"/>
              </p:custDataLst>
            </p:nvPr>
          </p:nvSpPr>
          <p:spPr>
            <a:xfrm>
              <a:off x="8195617" y="4575785"/>
              <a:ext cx="122112" cy="121970"/>
            </a:xfrm>
            <a:custGeom>
              <a:avLst/>
              <a:gdLst>
                <a:gd name="connsiteX0" fmla="*/ 61404 w 122112"/>
                <a:gd name="connsiteY0" fmla="*/ 53985 h 121970"/>
                <a:gd name="connsiteX1" fmla="*/ 10840 w 122112"/>
                <a:gd name="connsiteY1" fmla="*/ 3628 h 121970"/>
                <a:gd name="connsiteX2" fmla="*/ 5278 w 122112"/>
                <a:gd name="connsiteY2" fmla="*/ 85 h 121970"/>
                <a:gd name="connsiteX3" fmla="*/ 221 w 122112"/>
                <a:gd name="connsiteY3" fmla="*/ 5146 h 121970"/>
                <a:gd name="connsiteX4" fmla="*/ 3508 w 122112"/>
                <a:gd name="connsiteY4" fmla="*/ 10207 h 121970"/>
                <a:gd name="connsiteX5" fmla="*/ 54072 w 122112"/>
                <a:gd name="connsiteY5" fmla="*/ 61070 h 121970"/>
                <a:gd name="connsiteX6" fmla="*/ 3508 w 122112"/>
                <a:gd name="connsiteY6" fmla="*/ 111934 h 121970"/>
                <a:gd name="connsiteX7" fmla="*/ 221 w 122112"/>
                <a:gd name="connsiteY7" fmla="*/ 116995 h 121970"/>
                <a:gd name="connsiteX8" fmla="*/ 5278 w 122112"/>
                <a:gd name="connsiteY8" fmla="*/ 122056 h 121970"/>
                <a:gd name="connsiteX9" fmla="*/ 10840 w 122112"/>
                <a:gd name="connsiteY9" fmla="*/ 118513 h 121970"/>
                <a:gd name="connsiteX10" fmla="*/ 61151 w 122112"/>
                <a:gd name="connsiteY10" fmla="*/ 68156 h 121970"/>
                <a:gd name="connsiteX11" fmla="*/ 113485 w 122112"/>
                <a:gd name="connsiteY11" fmla="*/ 120537 h 121970"/>
                <a:gd name="connsiteX12" fmla="*/ 117277 w 122112"/>
                <a:gd name="connsiteY12" fmla="*/ 122056 h 121970"/>
                <a:gd name="connsiteX13" fmla="*/ 122334 w 122112"/>
                <a:gd name="connsiteY13" fmla="*/ 116995 h 121970"/>
                <a:gd name="connsiteX14" fmla="*/ 121575 w 122112"/>
                <a:gd name="connsiteY14" fmla="*/ 114211 h 121970"/>
                <a:gd name="connsiteX15" fmla="*/ 68483 w 122112"/>
                <a:gd name="connsiteY15" fmla="*/ 61070 h 121970"/>
                <a:gd name="connsiteX16" fmla="*/ 114749 w 122112"/>
                <a:gd name="connsiteY16" fmla="*/ 14762 h 121970"/>
                <a:gd name="connsiteX17" fmla="*/ 121069 w 122112"/>
                <a:gd name="connsiteY17" fmla="*/ 8436 h 121970"/>
                <a:gd name="connsiteX18" fmla="*/ 122334 w 122112"/>
                <a:gd name="connsiteY18" fmla="*/ 5146 h 121970"/>
                <a:gd name="connsiteX19" fmla="*/ 117277 w 122112"/>
                <a:gd name="connsiteY19" fmla="*/ 85 h 121970"/>
                <a:gd name="connsiteX20" fmla="*/ 111462 w 122112"/>
                <a:gd name="connsiteY20" fmla="*/ 3881 h 121970"/>
                <a:gd name="connsiteX21" fmla="*/ 61404 w 122112"/>
                <a:gd name="connsiteY21" fmla="*/ 53985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404" y="53985"/>
                  </a:moveTo>
                  <a:lnTo>
                    <a:pt x="10840" y="3628"/>
                  </a:lnTo>
                  <a:cubicBezTo>
                    <a:pt x="7806" y="591"/>
                    <a:pt x="7300" y="85"/>
                    <a:pt x="5278" y="85"/>
                  </a:cubicBezTo>
                  <a:cubicBezTo>
                    <a:pt x="2750" y="85"/>
                    <a:pt x="221" y="2362"/>
                    <a:pt x="221" y="5146"/>
                  </a:cubicBezTo>
                  <a:cubicBezTo>
                    <a:pt x="221" y="6917"/>
                    <a:pt x="727" y="7424"/>
                    <a:pt x="3508" y="10207"/>
                  </a:cubicBezTo>
                  <a:lnTo>
                    <a:pt x="54072" y="61070"/>
                  </a:lnTo>
                  <a:lnTo>
                    <a:pt x="3508" y="111934"/>
                  </a:lnTo>
                  <a:cubicBezTo>
                    <a:pt x="727" y="114717"/>
                    <a:pt x="221" y="115223"/>
                    <a:pt x="221" y="116995"/>
                  </a:cubicBezTo>
                  <a:cubicBezTo>
                    <a:pt x="221" y="119778"/>
                    <a:pt x="2750" y="122056"/>
                    <a:pt x="5278" y="122056"/>
                  </a:cubicBezTo>
                  <a:cubicBezTo>
                    <a:pt x="7300" y="122056"/>
                    <a:pt x="7806" y="121550"/>
                    <a:pt x="10840" y="118513"/>
                  </a:cubicBezTo>
                  <a:lnTo>
                    <a:pt x="61151" y="68156"/>
                  </a:lnTo>
                  <a:lnTo>
                    <a:pt x="113485" y="120537"/>
                  </a:lnTo>
                  <a:cubicBezTo>
                    <a:pt x="113990" y="120790"/>
                    <a:pt x="115760" y="122056"/>
                    <a:pt x="117277" y="122056"/>
                  </a:cubicBezTo>
                  <a:cubicBezTo>
                    <a:pt x="120311" y="122056"/>
                    <a:pt x="122334" y="119778"/>
                    <a:pt x="122334" y="116995"/>
                  </a:cubicBezTo>
                  <a:cubicBezTo>
                    <a:pt x="122334" y="116489"/>
                    <a:pt x="122334" y="115476"/>
                    <a:pt x="121575" y="114211"/>
                  </a:cubicBezTo>
                  <a:cubicBezTo>
                    <a:pt x="121322" y="113705"/>
                    <a:pt x="81124" y="73976"/>
                    <a:pt x="68483" y="61070"/>
                  </a:cubicBezTo>
                  <a:lnTo>
                    <a:pt x="114749" y="14762"/>
                  </a:lnTo>
                  <a:cubicBezTo>
                    <a:pt x="116013" y="13244"/>
                    <a:pt x="119805" y="9954"/>
                    <a:pt x="121069" y="8436"/>
                  </a:cubicBezTo>
                  <a:cubicBezTo>
                    <a:pt x="121322" y="7930"/>
                    <a:pt x="122334" y="6917"/>
                    <a:pt x="122334" y="5146"/>
                  </a:cubicBezTo>
                  <a:cubicBezTo>
                    <a:pt x="122334" y="2362"/>
                    <a:pt x="120311" y="85"/>
                    <a:pt x="117277" y="85"/>
                  </a:cubicBezTo>
                  <a:cubicBezTo>
                    <a:pt x="115255" y="85"/>
                    <a:pt x="114243" y="1097"/>
                    <a:pt x="111462" y="3881"/>
                  </a:cubicBezTo>
                  <a:lnTo>
                    <a:pt x="61404" y="53985"/>
                  </a:lnTo>
                  <a:close/>
                </a:path>
              </a:pathLst>
            </a:custGeom>
            <a:solidFill>
              <a:srgbClr val="000000"/>
            </a:solidFill>
            <a:ln w="25377"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6A2232D1-6472-2790-1997-A01B41A5E678}"/>
                </a:ext>
              </a:extLst>
            </p:cNvPr>
            <p:cNvSpPr/>
            <p:nvPr>
              <p:custDataLst>
                <p:tags r:id="rId396"/>
              </p:custDataLst>
            </p:nvPr>
          </p:nvSpPr>
          <p:spPr>
            <a:xfrm>
              <a:off x="8423913" y="4521632"/>
              <a:ext cx="179502" cy="183968"/>
            </a:xfrm>
            <a:custGeom>
              <a:avLst/>
              <a:gdLst>
                <a:gd name="connsiteX0" fmla="*/ 179734 w 179502"/>
                <a:gd name="connsiteY0" fmla="*/ 2616 h 183968"/>
                <a:gd name="connsiteX1" fmla="*/ 176953 w 179502"/>
                <a:gd name="connsiteY1" fmla="*/ 85 h 183968"/>
                <a:gd name="connsiteX2" fmla="*/ 173160 w 179502"/>
                <a:gd name="connsiteY2" fmla="*/ 3122 h 183968"/>
                <a:gd name="connsiteX3" fmla="*/ 155463 w 179502"/>
                <a:gd name="connsiteY3" fmla="*/ 22607 h 183968"/>
                <a:gd name="connsiteX4" fmla="*/ 113495 w 179502"/>
                <a:gd name="connsiteY4" fmla="*/ 85 h 183968"/>
                <a:gd name="connsiteX5" fmla="*/ 231 w 179502"/>
                <a:gd name="connsiteY5" fmla="*/ 114717 h 183968"/>
                <a:gd name="connsiteX6" fmla="*/ 68746 w 179502"/>
                <a:gd name="connsiteY6" fmla="*/ 184053 h 183968"/>
                <a:gd name="connsiteX7" fmla="*/ 123355 w 179502"/>
                <a:gd name="connsiteY7" fmla="*/ 162291 h 183968"/>
                <a:gd name="connsiteX8" fmla="*/ 151165 w 179502"/>
                <a:gd name="connsiteY8" fmla="*/ 117754 h 183968"/>
                <a:gd name="connsiteX9" fmla="*/ 148131 w 179502"/>
                <a:gd name="connsiteY9" fmla="*/ 115223 h 183968"/>
                <a:gd name="connsiteX10" fmla="*/ 144845 w 179502"/>
                <a:gd name="connsiteY10" fmla="*/ 117754 h 183968"/>
                <a:gd name="connsiteX11" fmla="*/ 119310 w 179502"/>
                <a:gd name="connsiteY11" fmla="*/ 157736 h 183968"/>
                <a:gd name="connsiteX12" fmla="*/ 72791 w 179502"/>
                <a:gd name="connsiteY12" fmla="*/ 176209 h 183968"/>
                <a:gd name="connsiteX13" fmla="*/ 23238 w 179502"/>
                <a:gd name="connsiteY13" fmla="*/ 123574 h 183968"/>
                <a:gd name="connsiteX14" fmla="*/ 53829 w 179502"/>
                <a:gd name="connsiteY14" fmla="*/ 38549 h 183968"/>
                <a:gd name="connsiteX15" fmla="*/ 115517 w 179502"/>
                <a:gd name="connsiteY15" fmla="*/ 7930 h 183968"/>
                <a:gd name="connsiteX16" fmla="*/ 156221 w 179502"/>
                <a:gd name="connsiteY16" fmla="*/ 56768 h 183968"/>
                <a:gd name="connsiteX17" fmla="*/ 155463 w 179502"/>
                <a:gd name="connsiteY17" fmla="*/ 69674 h 183968"/>
                <a:gd name="connsiteX18" fmla="*/ 159255 w 179502"/>
                <a:gd name="connsiteY18" fmla="*/ 72205 h 183968"/>
                <a:gd name="connsiteX19" fmla="*/ 163806 w 179502"/>
                <a:gd name="connsiteY19" fmla="*/ 67144 h 183968"/>
                <a:gd name="connsiteX20" fmla="*/ 179734 w 179502"/>
                <a:gd name="connsiteY20" fmla="*/ 2616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502" h="183968">
                  <a:moveTo>
                    <a:pt x="179734" y="2616"/>
                  </a:moveTo>
                  <a:cubicBezTo>
                    <a:pt x="179734" y="1856"/>
                    <a:pt x="179228" y="85"/>
                    <a:pt x="176953" y="85"/>
                  </a:cubicBezTo>
                  <a:cubicBezTo>
                    <a:pt x="176194" y="85"/>
                    <a:pt x="175941" y="338"/>
                    <a:pt x="173160" y="3122"/>
                  </a:cubicBezTo>
                  <a:lnTo>
                    <a:pt x="155463" y="22607"/>
                  </a:lnTo>
                  <a:cubicBezTo>
                    <a:pt x="153188" y="19064"/>
                    <a:pt x="141558" y="85"/>
                    <a:pt x="113495" y="85"/>
                  </a:cubicBezTo>
                  <a:cubicBezTo>
                    <a:pt x="57116" y="85"/>
                    <a:pt x="231" y="56009"/>
                    <a:pt x="231" y="114717"/>
                  </a:cubicBezTo>
                  <a:cubicBezTo>
                    <a:pt x="231" y="156471"/>
                    <a:pt x="30064" y="184053"/>
                    <a:pt x="68746" y="184053"/>
                  </a:cubicBezTo>
                  <a:cubicBezTo>
                    <a:pt x="90741" y="184053"/>
                    <a:pt x="109955" y="173931"/>
                    <a:pt x="123355" y="162291"/>
                  </a:cubicBezTo>
                  <a:cubicBezTo>
                    <a:pt x="146867" y="141541"/>
                    <a:pt x="151165" y="118513"/>
                    <a:pt x="151165" y="117754"/>
                  </a:cubicBezTo>
                  <a:cubicBezTo>
                    <a:pt x="151165" y="115223"/>
                    <a:pt x="148637" y="115223"/>
                    <a:pt x="148131" y="115223"/>
                  </a:cubicBezTo>
                  <a:cubicBezTo>
                    <a:pt x="146614" y="115223"/>
                    <a:pt x="145350" y="115729"/>
                    <a:pt x="144845" y="117754"/>
                  </a:cubicBezTo>
                  <a:cubicBezTo>
                    <a:pt x="142569" y="125092"/>
                    <a:pt x="136754" y="143059"/>
                    <a:pt x="119310" y="157736"/>
                  </a:cubicBezTo>
                  <a:cubicBezTo>
                    <a:pt x="101865" y="171907"/>
                    <a:pt x="85937" y="176209"/>
                    <a:pt x="72791" y="176209"/>
                  </a:cubicBezTo>
                  <a:cubicBezTo>
                    <a:pt x="50037" y="176209"/>
                    <a:pt x="23238" y="163050"/>
                    <a:pt x="23238" y="123574"/>
                  </a:cubicBezTo>
                  <a:cubicBezTo>
                    <a:pt x="23238" y="109150"/>
                    <a:pt x="28547" y="68156"/>
                    <a:pt x="53829" y="38549"/>
                  </a:cubicBezTo>
                  <a:cubicBezTo>
                    <a:pt x="69251" y="20582"/>
                    <a:pt x="93016" y="7930"/>
                    <a:pt x="115517" y="7930"/>
                  </a:cubicBezTo>
                  <a:cubicBezTo>
                    <a:pt x="141305" y="7930"/>
                    <a:pt x="156221" y="27415"/>
                    <a:pt x="156221" y="56768"/>
                  </a:cubicBezTo>
                  <a:cubicBezTo>
                    <a:pt x="156221" y="66891"/>
                    <a:pt x="155463" y="67144"/>
                    <a:pt x="155463" y="69674"/>
                  </a:cubicBezTo>
                  <a:cubicBezTo>
                    <a:pt x="155463" y="72205"/>
                    <a:pt x="158244" y="72205"/>
                    <a:pt x="159255" y="72205"/>
                  </a:cubicBezTo>
                  <a:cubicBezTo>
                    <a:pt x="162542" y="72205"/>
                    <a:pt x="162542" y="71698"/>
                    <a:pt x="163806" y="67144"/>
                  </a:cubicBezTo>
                  <a:lnTo>
                    <a:pt x="179734" y="2616"/>
                  </a:lnTo>
                  <a:close/>
                </a:path>
              </a:pathLst>
            </a:custGeom>
            <a:solidFill>
              <a:srgbClr val="000000"/>
            </a:solidFill>
            <a:ln w="25377"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4D71E4D4-0D71-3B7F-1274-C634EF22B253}"/>
                </a:ext>
              </a:extLst>
            </p:cNvPr>
            <p:cNvSpPr/>
            <p:nvPr>
              <p:custDataLst>
                <p:tags r:id="rId397"/>
              </p:custDataLst>
            </p:nvPr>
          </p:nvSpPr>
          <p:spPr>
            <a:xfrm>
              <a:off x="8591791" y="4659874"/>
              <a:ext cx="98751" cy="112481"/>
            </a:xfrm>
            <a:custGeom>
              <a:avLst/>
              <a:gdLst>
                <a:gd name="connsiteX0" fmla="*/ 13689 w 98751"/>
                <a:gd name="connsiteY0" fmla="*/ 99814 h 112481"/>
                <a:gd name="connsiteX1" fmla="*/ 5017 w 98751"/>
                <a:gd name="connsiteY1" fmla="*/ 106191 h 112481"/>
                <a:gd name="connsiteX2" fmla="*/ 238 w 98751"/>
                <a:gd name="connsiteY2" fmla="*/ 109911 h 112481"/>
                <a:gd name="connsiteX3" fmla="*/ 2716 w 98751"/>
                <a:gd name="connsiteY3" fmla="*/ 112568 h 112481"/>
                <a:gd name="connsiteX4" fmla="*/ 17936 w 98751"/>
                <a:gd name="connsiteY4" fmla="*/ 111859 h 112481"/>
                <a:gd name="connsiteX5" fmla="*/ 36518 w 98751"/>
                <a:gd name="connsiteY5" fmla="*/ 112568 h 112481"/>
                <a:gd name="connsiteX6" fmla="*/ 40058 w 98751"/>
                <a:gd name="connsiteY6" fmla="*/ 108671 h 112481"/>
                <a:gd name="connsiteX7" fmla="*/ 35456 w 98751"/>
                <a:gd name="connsiteY7" fmla="*/ 106191 h 112481"/>
                <a:gd name="connsiteX8" fmla="*/ 26785 w 98751"/>
                <a:gd name="connsiteY8" fmla="*/ 104065 h 112481"/>
                <a:gd name="connsiteX9" fmla="*/ 28731 w 98751"/>
                <a:gd name="connsiteY9" fmla="*/ 95917 h 112481"/>
                <a:gd name="connsiteX10" fmla="*/ 35279 w 98751"/>
                <a:gd name="connsiteY10" fmla="*/ 69524 h 112481"/>
                <a:gd name="connsiteX11" fmla="*/ 53508 w 98751"/>
                <a:gd name="connsiteY11" fmla="*/ 79975 h 112481"/>
                <a:gd name="connsiteX12" fmla="*/ 98990 w 98751"/>
                <a:gd name="connsiteY12" fmla="*/ 29668 h 112481"/>
                <a:gd name="connsiteX13" fmla="*/ 72444 w 98751"/>
                <a:gd name="connsiteY13" fmla="*/ 87 h 112481"/>
                <a:gd name="connsiteX14" fmla="*/ 47314 w 98751"/>
                <a:gd name="connsiteY14" fmla="*/ 12486 h 112481"/>
                <a:gd name="connsiteX15" fmla="*/ 29085 w 98751"/>
                <a:gd name="connsiteY15" fmla="*/ 87 h 112481"/>
                <a:gd name="connsiteX16" fmla="*/ 15104 w 98751"/>
                <a:gd name="connsiteY16" fmla="*/ 9475 h 112481"/>
                <a:gd name="connsiteX17" fmla="*/ 8733 w 98751"/>
                <a:gd name="connsiteY17" fmla="*/ 27188 h 112481"/>
                <a:gd name="connsiteX18" fmla="*/ 11742 w 98751"/>
                <a:gd name="connsiteY18" fmla="*/ 29491 h 112481"/>
                <a:gd name="connsiteX19" fmla="*/ 15635 w 98751"/>
                <a:gd name="connsiteY19" fmla="*/ 24177 h 112481"/>
                <a:gd name="connsiteX20" fmla="*/ 28554 w 98751"/>
                <a:gd name="connsiteY20" fmla="*/ 5046 h 112481"/>
                <a:gd name="connsiteX21" fmla="*/ 34394 w 98751"/>
                <a:gd name="connsiteY21" fmla="*/ 13726 h 112481"/>
                <a:gd name="connsiteX22" fmla="*/ 33864 w 98751"/>
                <a:gd name="connsiteY22" fmla="*/ 19040 h 112481"/>
                <a:gd name="connsiteX23" fmla="*/ 13689 w 98751"/>
                <a:gd name="connsiteY23" fmla="*/ 99814 h 112481"/>
                <a:gd name="connsiteX24" fmla="*/ 47137 w 98751"/>
                <a:gd name="connsiteY24" fmla="*/ 21343 h 112481"/>
                <a:gd name="connsiteX25" fmla="*/ 71913 w 98751"/>
                <a:gd name="connsiteY25" fmla="*/ 5046 h 112481"/>
                <a:gd name="connsiteX26" fmla="*/ 84832 w 98751"/>
                <a:gd name="connsiteY26" fmla="*/ 22229 h 112481"/>
                <a:gd name="connsiteX27" fmla="*/ 75629 w 98751"/>
                <a:gd name="connsiteY27" fmla="*/ 57833 h 112481"/>
                <a:gd name="connsiteX28" fmla="*/ 53508 w 98751"/>
                <a:gd name="connsiteY28" fmla="*/ 75015 h 112481"/>
                <a:gd name="connsiteX29" fmla="*/ 37757 w 98751"/>
                <a:gd name="connsiteY29" fmla="*/ 59604 h 112481"/>
                <a:gd name="connsiteX30" fmla="*/ 38288 w 98751"/>
                <a:gd name="connsiteY30" fmla="*/ 56947 h 112481"/>
                <a:gd name="connsiteX31" fmla="*/ 47137 w 98751"/>
                <a:gd name="connsiteY31" fmla="*/ 2134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751" h="112481">
                  <a:moveTo>
                    <a:pt x="13689" y="99814"/>
                  </a:moveTo>
                  <a:cubicBezTo>
                    <a:pt x="12450" y="104774"/>
                    <a:pt x="12096" y="106191"/>
                    <a:pt x="5017" y="106191"/>
                  </a:cubicBezTo>
                  <a:cubicBezTo>
                    <a:pt x="2716" y="106191"/>
                    <a:pt x="238" y="106191"/>
                    <a:pt x="238" y="109911"/>
                  </a:cubicBezTo>
                  <a:cubicBezTo>
                    <a:pt x="238" y="111859"/>
                    <a:pt x="1831" y="112568"/>
                    <a:pt x="2716" y="112568"/>
                  </a:cubicBezTo>
                  <a:cubicBezTo>
                    <a:pt x="7317" y="112568"/>
                    <a:pt x="13158" y="111859"/>
                    <a:pt x="17936" y="111859"/>
                  </a:cubicBezTo>
                  <a:cubicBezTo>
                    <a:pt x="23953" y="111859"/>
                    <a:pt x="30678" y="112568"/>
                    <a:pt x="36518" y="112568"/>
                  </a:cubicBezTo>
                  <a:cubicBezTo>
                    <a:pt x="38111" y="112568"/>
                    <a:pt x="40058" y="112036"/>
                    <a:pt x="40058" y="108671"/>
                  </a:cubicBezTo>
                  <a:cubicBezTo>
                    <a:pt x="40058" y="106191"/>
                    <a:pt x="37580" y="106191"/>
                    <a:pt x="35456" y="106191"/>
                  </a:cubicBezTo>
                  <a:cubicBezTo>
                    <a:pt x="31563" y="106191"/>
                    <a:pt x="26785" y="106191"/>
                    <a:pt x="26785" y="104065"/>
                  </a:cubicBezTo>
                  <a:cubicBezTo>
                    <a:pt x="26785" y="103180"/>
                    <a:pt x="28023" y="98574"/>
                    <a:pt x="28731" y="95917"/>
                  </a:cubicBezTo>
                  <a:cubicBezTo>
                    <a:pt x="30855" y="86529"/>
                    <a:pt x="33333" y="76963"/>
                    <a:pt x="35279" y="69524"/>
                  </a:cubicBezTo>
                  <a:cubicBezTo>
                    <a:pt x="37403" y="73066"/>
                    <a:pt x="42889" y="79975"/>
                    <a:pt x="53508" y="79975"/>
                  </a:cubicBezTo>
                  <a:cubicBezTo>
                    <a:pt x="75099" y="79975"/>
                    <a:pt x="98990" y="56061"/>
                    <a:pt x="98990" y="29668"/>
                  </a:cubicBezTo>
                  <a:cubicBezTo>
                    <a:pt x="98990" y="8943"/>
                    <a:pt x="84655" y="87"/>
                    <a:pt x="72444" y="87"/>
                  </a:cubicBezTo>
                  <a:cubicBezTo>
                    <a:pt x="61472" y="87"/>
                    <a:pt x="52092" y="7526"/>
                    <a:pt x="47314" y="12486"/>
                  </a:cubicBezTo>
                  <a:cubicBezTo>
                    <a:pt x="44305" y="2389"/>
                    <a:pt x="34394" y="87"/>
                    <a:pt x="29085" y="87"/>
                  </a:cubicBezTo>
                  <a:cubicBezTo>
                    <a:pt x="22183" y="87"/>
                    <a:pt x="17936" y="4692"/>
                    <a:pt x="15104" y="9475"/>
                  </a:cubicBezTo>
                  <a:cubicBezTo>
                    <a:pt x="11565" y="15497"/>
                    <a:pt x="8733" y="26125"/>
                    <a:pt x="8733" y="27188"/>
                  </a:cubicBezTo>
                  <a:cubicBezTo>
                    <a:pt x="8733" y="29491"/>
                    <a:pt x="11211" y="29491"/>
                    <a:pt x="11742" y="29491"/>
                  </a:cubicBezTo>
                  <a:cubicBezTo>
                    <a:pt x="14219" y="29491"/>
                    <a:pt x="14396" y="28960"/>
                    <a:pt x="15635" y="24177"/>
                  </a:cubicBezTo>
                  <a:cubicBezTo>
                    <a:pt x="18290" y="13903"/>
                    <a:pt x="21652" y="5046"/>
                    <a:pt x="28554" y="5046"/>
                  </a:cubicBezTo>
                  <a:cubicBezTo>
                    <a:pt x="33156" y="5046"/>
                    <a:pt x="34394" y="8943"/>
                    <a:pt x="34394" y="13726"/>
                  </a:cubicBezTo>
                  <a:cubicBezTo>
                    <a:pt x="34394" y="15674"/>
                    <a:pt x="34041" y="17977"/>
                    <a:pt x="33864" y="19040"/>
                  </a:cubicBezTo>
                  <a:lnTo>
                    <a:pt x="13689" y="99814"/>
                  </a:lnTo>
                  <a:close/>
                  <a:moveTo>
                    <a:pt x="47137" y="21343"/>
                  </a:moveTo>
                  <a:cubicBezTo>
                    <a:pt x="57401" y="7703"/>
                    <a:pt x="66250" y="5046"/>
                    <a:pt x="71913" y="5046"/>
                  </a:cubicBezTo>
                  <a:cubicBezTo>
                    <a:pt x="78815" y="5046"/>
                    <a:pt x="84832" y="10183"/>
                    <a:pt x="84832" y="22229"/>
                  </a:cubicBezTo>
                  <a:cubicBezTo>
                    <a:pt x="84832" y="29491"/>
                    <a:pt x="80939" y="47559"/>
                    <a:pt x="75629" y="57833"/>
                  </a:cubicBezTo>
                  <a:cubicBezTo>
                    <a:pt x="71205" y="66512"/>
                    <a:pt x="62533" y="75015"/>
                    <a:pt x="53508" y="75015"/>
                  </a:cubicBezTo>
                  <a:cubicBezTo>
                    <a:pt x="40943" y="75015"/>
                    <a:pt x="37757" y="61375"/>
                    <a:pt x="37757" y="59604"/>
                  </a:cubicBezTo>
                  <a:cubicBezTo>
                    <a:pt x="37757" y="58896"/>
                    <a:pt x="38111" y="57656"/>
                    <a:pt x="38288" y="56947"/>
                  </a:cubicBezTo>
                  <a:lnTo>
                    <a:pt x="47137" y="21343"/>
                  </a:lnTo>
                  <a:close/>
                </a:path>
              </a:pathLst>
            </a:custGeom>
            <a:solidFill>
              <a:srgbClr val="000000"/>
            </a:solidFill>
            <a:ln w="25377"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E695466-856C-CA05-1DDE-46990D596631}"/>
                </a:ext>
              </a:extLst>
            </p:cNvPr>
            <p:cNvSpPr/>
            <p:nvPr>
              <p:custDataLst>
                <p:tags r:id="rId398"/>
              </p:custDataLst>
            </p:nvPr>
          </p:nvSpPr>
          <p:spPr>
            <a:xfrm>
              <a:off x="8816334" y="4458129"/>
              <a:ext cx="154473" cy="10122"/>
            </a:xfrm>
            <a:custGeom>
              <a:avLst/>
              <a:gdLst>
                <a:gd name="connsiteX0" fmla="*/ 145871 w 154473"/>
                <a:gd name="connsiteY0" fmla="*/ 10200 h 10122"/>
                <a:gd name="connsiteX1" fmla="*/ 154720 w 154473"/>
                <a:gd name="connsiteY1" fmla="*/ 5139 h 10122"/>
                <a:gd name="connsiteX2" fmla="*/ 145871 w 154473"/>
                <a:gd name="connsiteY2" fmla="*/ 78 h 10122"/>
                <a:gd name="connsiteX3" fmla="*/ 9095 w 154473"/>
                <a:gd name="connsiteY3" fmla="*/ 78 h 10122"/>
                <a:gd name="connsiteX4" fmla="*/ 246 w 154473"/>
                <a:gd name="connsiteY4" fmla="*/ 5139 h 10122"/>
                <a:gd name="connsiteX5" fmla="*/ 9095 w 154473"/>
                <a:gd name="connsiteY5" fmla="*/ 10200 h 10122"/>
                <a:gd name="connsiteX6" fmla="*/ 145871 w 154473"/>
                <a:gd name="connsiteY6" fmla="*/ 10200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3" h="10122">
                  <a:moveTo>
                    <a:pt x="145871" y="10200"/>
                  </a:moveTo>
                  <a:cubicBezTo>
                    <a:pt x="150169" y="10200"/>
                    <a:pt x="154720" y="10200"/>
                    <a:pt x="154720" y="5139"/>
                  </a:cubicBezTo>
                  <a:cubicBezTo>
                    <a:pt x="154720" y="78"/>
                    <a:pt x="150169" y="78"/>
                    <a:pt x="145871" y="78"/>
                  </a:cubicBezTo>
                  <a:lnTo>
                    <a:pt x="9095" y="78"/>
                  </a:lnTo>
                  <a:cubicBezTo>
                    <a:pt x="4797" y="78"/>
                    <a:pt x="246" y="78"/>
                    <a:pt x="246" y="5139"/>
                  </a:cubicBezTo>
                  <a:cubicBezTo>
                    <a:pt x="246" y="10200"/>
                    <a:pt x="4797" y="10200"/>
                    <a:pt x="9095" y="10200"/>
                  </a:cubicBezTo>
                  <a:lnTo>
                    <a:pt x="145871" y="10200"/>
                  </a:lnTo>
                  <a:close/>
                </a:path>
              </a:pathLst>
            </a:custGeom>
            <a:solidFill>
              <a:srgbClr val="000000"/>
            </a:solidFill>
            <a:ln w="25377"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89CF0742-388B-DF0B-BF37-32C3A86DAC53}"/>
                </a:ext>
              </a:extLst>
            </p:cNvPr>
            <p:cNvSpPr/>
            <p:nvPr>
              <p:custDataLst>
                <p:tags r:id="rId399"/>
              </p:custDataLst>
            </p:nvPr>
          </p:nvSpPr>
          <p:spPr>
            <a:xfrm>
              <a:off x="9073198" y="4336665"/>
              <a:ext cx="58654" cy="253051"/>
            </a:xfrm>
            <a:custGeom>
              <a:avLst/>
              <a:gdLst>
                <a:gd name="connsiteX0" fmla="*/ 58911 w 58654"/>
                <a:gd name="connsiteY0" fmla="*/ 250599 h 253051"/>
                <a:gd name="connsiteX1" fmla="*/ 54613 w 58654"/>
                <a:gd name="connsiteY1" fmla="*/ 245032 h 253051"/>
                <a:gd name="connsiteX2" fmla="*/ 14920 w 58654"/>
                <a:gd name="connsiteY2" fmla="*/ 126604 h 253051"/>
                <a:gd name="connsiteX3" fmla="*/ 55624 w 58654"/>
                <a:gd name="connsiteY3" fmla="*/ 6911 h 253051"/>
                <a:gd name="connsiteX4" fmla="*/ 58911 w 58654"/>
                <a:gd name="connsiteY4" fmla="*/ 2609 h 253051"/>
                <a:gd name="connsiteX5" fmla="*/ 56383 w 58654"/>
                <a:gd name="connsiteY5" fmla="*/ 78 h 253051"/>
                <a:gd name="connsiteX6" fmla="*/ 16184 w 58654"/>
                <a:gd name="connsiteY6" fmla="*/ 49423 h 253051"/>
                <a:gd name="connsiteX7" fmla="*/ 256 w 58654"/>
                <a:gd name="connsiteY7" fmla="*/ 126604 h 253051"/>
                <a:gd name="connsiteX8" fmla="*/ 16943 w 58654"/>
                <a:gd name="connsiteY8" fmla="*/ 205556 h 253051"/>
                <a:gd name="connsiteX9" fmla="*/ 56383 w 58654"/>
                <a:gd name="connsiteY9" fmla="*/ 253129 h 253051"/>
                <a:gd name="connsiteX10" fmla="*/ 58911 w 58654"/>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54" h="253051">
                  <a:moveTo>
                    <a:pt x="58911" y="250599"/>
                  </a:moveTo>
                  <a:cubicBezTo>
                    <a:pt x="58911" y="249840"/>
                    <a:pt x="58911" y="249333"/>
                    <a:pt x="54613" y="245032"/>
                  </a:cubicBezTo>
                  <a:cubicBezTo>
                    <a:pt x="23010" y="213147"/>
                    <a:pt x="14920" y="165321"/>
                    <a:pt x="14920" y="126604"/>
                  </a:cubicBezTo>
                  <a:cubicBezTo>
                    <a:pt x="14920" y="82573"/>
                    <a:pt x="24527" y="38542"/>
                    <a:pt x="55624" y="6911"/>
                  </a:cubicBezTo>
                  <a:cubicBezTo>
                    <a:pt x="58911" y="3874"/>
                    <a:pt x="58911" y="3368"/>
                    <a:pt x="58911" y="2609"/>
                  </a:cubicBezTo>
                  <a:cubicBezTo>
                    <a:pt x="58911" y="837"/>
                    <a:pt x="57899" y="78"/>
                    <a:pt x="56383" y="78"/>
                  </a:cubicBezTo>
                  <a:cubicBezTo>
                    <a:pt x="53854" y="78"/>
                    <a:pt x="31101" y="17286"/>
                    <a:pt x="16184" y="49423"/>
                  </a:cubicBezTo>
                  <a:cubicBezTo>
                    <a:pt x="3290" y="77259"/>
                    <a:pt x="256" y="105347"/>
                    <a:pt x="256" y="126604"/>
                  </a:cubicBezTo>
                  <a:cubicBezTo>
                    <a:pt x="256" y="146342"/>
                    <a:pt x="3037" y="176961"/>
                    <a:pt x="16943" y="205556"/>
                  </a:cubicBezTo>
                  <a:cubicBezTo>
                    <a:pt x="32112" y="236681"/>
                    <a:pt x="53854" y="253129"/>
                    <a:pt x="56383" y="253129"/>
                  </a:cubicBezTo>
                  <a:cubicBezTo>
                    <a:pt x="57899" y="253129"/>
                    <a:pt x="58911" y="252370"/>
                    <a:pt x="58911" y="250599"/>
                  </a:cubicBezTo>
                  <a:close/>
                </a:path>
              </a:pathLst>
            </a:custGeom>
            <a:solidFill>
              <a:srgbClr val="000000"/>
            </a:solidFill>
            <a:ln w="25377"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C7C42D28-C891-B61C-1492-EA841F980454}"/>
                </a:ext>
              </a:extLst>
            </p:cNvPr>
            <p:cNvSpPr/>
            <p:nvPr>
              <p:custDataLst>
                <p:tags r:id="rId400"/>
              </p:custDataLst>
            </p:nvPr>
          </p:nvSpPr>
          <p:spPr>
            <a:xfrm>
              <a:off x="9152556" y="4355137"/>
              <a:ext cx="171917" cy="171315"/>
            </a:xfrm>
            <a:custGeom>
              <a:avLst/>
              <a:gdLst>
                <a:gd name="connsiteX0" fmla="*/ 102147 w 171917"/>
                <a:gd name="connsiteY0" fmla="*/ 17792 h 171315"/>
                <a:gd name="connsiteX1" fmla="*/ 107962 w 171917"/>
                <a:gd name="connsiteY1" fmla="*/ 8429 h 171315"/>
                <a:gd name="connsiteX2" fmla="*/ 123889 w 171917"/>
                <a:gd name="connsiteY2" fmla="*/ 7923 h 171315"/>
                <a:gd name="connsiteX3" fmla="*/ 160801 w 171917"/>
                <a:gd name="connsiteY3" fmla="*/ 28673 h 171315"/>
                <a:gd name="connsiteX4" fmla="*/ 158779 w 171917"/>
                <a:gd name="connsiteY4" fmla="*/ 48917 h 171315"/>
                <a:gd name="connsiteX5" fmla="*/ 158020 w 171917"/>
                <a:gd name="connsiteY5" fmla="*/ 53725 h 171315"/>
                <a:gd name="connsiteX6" fmla="*/ 161054 w 171917"/>
                <a:gd name="connsiteY6" fmla="*/ 57015 h 171315"/>
                <a:gd name="connsiteX7" fmla="*/ 164846 w 171917"/>
                <a:gd name="connsiteY7" fmla="*/ 51195 h 171315"/>
                <a:gd name="connsiteX8" fmla="*/ 171672 w 171917"/>
                <a:gd name="connsiteY8" fmla="*/ 7164 h 171315"/>
                <a:gd name="connsiteX9" fmla="*/ 172178 w 171917"/>
                <a:gd name="connsiteY9" fmla="*/ 2862 h 171315"/>
                <a:gd name="connsiteX10" fmla="*/ 165352 w 171917"/>
                <a:gd name="connsiteY10" fmla="*/ 78 h 171315"/>
                <a:gd name="connsiteX11" fmla="*/ 25037 w 171917"/>
                <a:gd name="connsiteY11" fmla="*/ 78 h 171315"/>
                <a:gd name="connsiteX12" fmla="*/ 16946 w 171917"/>
                <a:gd name="connsiteY12" fmla="*/ 5139 h 171315"/>
                <a:gd name="connsiteX13" fmla="*/ 1777 w 171917"/>
                <a:gd name="connsiteY13" fmla="*/ 49676 h 171315"/>
                <a:gd name="connsiteX14" fmla="*/ 260 w 171917"/>
                <a:gd name="connsiteY14" fmla="*/ 54231 h 171315"/>
                <a:gd name="connsiteX15" fmla="*/ 3294 w 171917"/>
                <a:gd name="connsiteY15" fmla="*/ 57015 h 171315"/>
                <a:gd name="connsiteX16" fmla="*/ 7592 w 171917"/>
                <a:gd name="connsiteY16" fmla="*/ 51701 h 171315"/>
                <a:gd name="connsiteX17" fmla="*/ 65235 w 171917"/>
                <a:gd name="connsiteY17" fmla="*/ 7923 h 171315"/>
                <a:gd name="connsiteX18" fmla="*/ 75095 w 171917"/>
                <a:gd name="connsiteY18" fmla="*/ 7923 h 171315"/>
                <a:gd name="connsiteX19" fmla="*/ 82174 w 171917"/>
                <a:gd name="connsiteY19" fmla="*/ 10959 h 171315"/>
                <a:gd name="connsiteX20" fmla="*/ 81163 w 171917"/>
                <a:gd name="connsiteY20" fmla="*/ 16273 h 171315"/>
                <a:gd name="connsiteX21" fmla="*/ 47285 w 171917"/>
                <a:gd name="connsiteY21" fmla="*/ 151403 h 171315"/>
                <a:gd name="connsiteX22" fmla="*/ 17199 w 171917"/>
                <a:gd name="connsiteY22" fmla="*/ 163549 h 171315"/>
                <a:gd name="connsiteX23" fmla="*/ 6581 w 171917"/>
                <a:gd name="connsiteY23" fmla="*/ 168357 h 171315"/>
                <a:gd name="connsiteX24" fmla="*/ 10879 w 171917"/>
                <a:gd name="connsiteY24" fmla="*/ 171394 h 171315"/>
                <a:gd name="connsiteX25" fmla="*/ 31610 w 171917"/>
                <a:gd name="connsiteY25" fmla="*/ 170888 h 171315"/>
                <a:gd name="connsiteX26" fmla="*/ 53100 w 171917"/>
                <a:gd name="connsiteY26" fmla="*/ 170635 h 171315"/>
                <a:gd name="connsiteX27" fmla="*/ 74084 w 171917"/>
                <a:gd name="connsiteY27" fmla="*/ 170888 h 171315"/>
                <a:gd name="connsiteX28" fmla="*/ 96079 w 171917"/>
                <a:gd name="connsiteY28" fmla="*/ 171394 h 171315"/>
                <a:gd name="connsiteX29" fmla="*/ 101641 w 171917"/>
                <a:gd name="connsiteY29" fmla="*/ 166333 h 171315"/>
                <a:gd name="connsiteX30" fmla="*/ 93045 w 171917"/>
                <a:gd name="connsiteY30" fmla="*/ 163549 h 171315"/>
                <a:gd name="connsiteX31" fmla="*/ 76865 w 171917"/>
                <a:gd name="connsiteY31" fmla="*/ 163043 h 171315"/>
                <a:gd name="connsiteX32" fmla="*/ 67511 w 171917"/>
                <a:gd name="connsiteY32" fmla="*/ 157476 h 171315"/>
                <a:gd name="connsiteX33" fmla="*/ 68522 w 171917"/>
                <a:gd name="connsiteY33" fmla="*/ 152162 h 171315"/>
                <a:gd name="connsiteX34" fmla="*/ 102147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2147" y="17792"/>
                  </a:moveTo>
                  <a:cubicBezTo>
                    <a:pt x="103917" y="10706"/>
                    <a:pt x="104928" y="9188"/>
                    <a:pt x="107962" y="8429"/>
                  </a:cubicBezTo>
                  <a:cubicBezTo>
                    <a:pt x="110237" y="7923"/>
                    <a:pt x="118580" y="7923"/>
                    <a:pt x="123889" y="7923"/>
                  </a:cubicBezTo>
                  <a:cubicBezTo>
                    <a:pt x="149424" y="7923"/>
                    <a:pt x="160801" y="8935"/>
                    <a:pt x="160801" y="28673"/>
                  </a:cubicBezTo>
                  <a:cubicBezTo>
                    <a:pt x="160801" y="32469"/>
                    <a:pt x="159790" y="42338"/>
                    <a:pt x="158779" y="48917"/>
                  </a:cubicBezTo>
                  <a:cubicBezTo>
                    <a:pt x="158526" y="49929"/>
                    <a:pt x="158020" y="52966"/>
                    <a:pt x="158020" y="53725"/>
                  </a:cubicBezTo>
                  <a:cubicBezTo>
                    <a:pt x="158020" y="55243"/>
                    <a:pt x="158779" y="57015"/>
                    <a:pt x="161054" y="57015"/>
                  </a:cubicBezTo>
                  <a:cubicBezTo>
                    <a:pt x="163835" y="57015"/>
                    <a:pt x="164341" y="54990"/>
                    <a:pt x="164846" y="51195"/>
                  </a:cubicBezTo>
                  <a:lnTo>
                    <a:pt x="171672" y="7164"/>
                  </a:lnTo>
                  <a:cubicBezTo>
                    <a:pt x="171925" y="6151"/>
                    <a:pt x="172178" y="3621"/>
                    <a:pt x="172178" y="2862"/>
                  </a:cubicBezTo>
                  <a:cubicBezTo>
                    <a:pt x="172178" y="78"/>
                    <a:pt x="169650" y="78"/>
                    <a:pt x="165352" y="78"/>
                  </a:cubicBezTo>
                  <a:lnTo>
                    <a:pt x="25037" y="78"/>
                  </a:lnTo>
                  <a:cubicBezTo>
                    <a:pt x="18969" y="78"/>
                    <a:pt x="18716" y="331"/>
                    <a:pt x="16946" y="5139"/>
                  </a:cubicBezTo>
                  <a:lnTo>
                    <a:pt x="1777" y="49676"/>
                  </a:lnTo>
                  <a:cubicBezTo>
                    <a:pt x="1524" y="50182"/>
                    <a:pt x="260" y="53725"/>
                    <a:pt x="260" y="54231"/>
                  </a:cubicBezTo>
                  <a:cubicBezTo>
                    <a:pt x="260" y="55749"/>
                    <a:pt x="1524" y="57015"/>
                    <a:pt x="3294" y="57015"/>
                  </a:cubicBezTo>
                  <a:cubicBezTo>
                    <a:pt x="5822" y="57015"/>
                    <a:pt x="6075" y="55749"/>
                    <a:pt x="7592" y="51701"/>
                  </a:cubicBezTo>
                  <a:cubicBezTo>
                    <a:pt x="21244" y="12478"/>
                    <a:pt x="27818" y="7923"/>
                    <a:pt x="65235" y="7923"/>
                  </a:cubicBezTo>
                  <a:lnTo>
                    <a:pt x="75095" y="7923"/>
                  </a:lnTo>
                  <a:cubicBezTo>
                    <a:pt x="82174" y="7923"/>
                    <a:pt x="82174" y="8935"/>
                    <a:pt x="82174" y="10959"/>
                  </a:cubicBezTo>
                  <a:cubicBezTo>
                    <a:pt x="82174" y="12478"/>
                    <a:pt x="81416" y="15514"/>
                    <a:pt x="81163" y="16273"/>
                  </a:cubicBezTo>
                  <a:lnTo>
                    <a:pt x="47285" y="151403"/>
                  </a:lnTo>
                  <a:cubicBezTo>
                    <a:pt x="45010" y="160766"/>
                    <a:pt x="44251" y="163549"/>
                    <a:pt x="17199" y="163549"/>
                  </a:cubicBezTo>
                  <a:cubicBezTo>
                    <a:pt x="8098" y="163549"/>
                    <a:pt x="6581" y="163549"/>
                    <a:pt x="6581" y="168357"/>
                  </a:cubicBezTo>
                  <a:cubicBezTo>
                    <a:pt x="6581" y="171394"/>
                    <a:pt x="9362" y="171394"/>
                    <a:pt x="10879" y="171394"/>
                  </a:cubicBezTo>
                  <a:cubicBezTo>
                    <a:pt x="17705" y="171394"/>
                    <a:pt x="24784" y="170888"/>
                    <a:pt x="31610" y="170888"/>
                  </a:cubicBezTo>
                  <a:cubicBezTo>
                    <a:pt x="38689" y="170888"/>
                    <a:pt x="46021" y="170635"/>
                    <a:pt x="53100" y="170635"/>
                  </a:cubicBezTo>
                  <a:cubicBezTo>
                    <a:pt x="60179" y="170635"/>
                    <a:pt x="67258" y="170888"/>
                    <a:pt x="74084" y="170888"/>
                  </a:cubicBezTo>
                  <a:cubicBezTo>
                    <a:pt x="81416" y="170888"/>
                    <a:pt x="89000" y="171394"/>
                    <a:pt x="96079" y="171394"/>
                  </a:cubicBezTo>
                  <a:cubicBezTo>
                    <a:pt x="98607" y="171394"/>
                    <a:pt x="101641" y="171394"/>
                    <a:pt x="101641" y="166333"/>
                  </a:cubicBezTo>
                  <a:cubicBezTo>
                    <a:pt x="101641" y="163549"/>
                    <a:pt x="99619" y="163549"/>
                    <a:pt x="93045" y="163549"/>
                  </a:cubicBezTo>
                  <a:cubicBezTo>
                    <a:pt x="86725" y="163549"/>
                    <a:pt x="83438" y="163549"/>
                    <a:pt x="76865" y="163043"/>
                  </a:cubicBezTo>
                  <a:cubicBezTo>
                    <a:pt x="69533" y="162284"/>
                    <a:pt x="67511" y="161525"/>
                    <a:pt x="67511" y="157476"/>
                  </a:cubicBezTo>
                  <a:cubicBezTo>
                    <a:pt x="67511" y="157223"/>
                    <a:pt x="67511" y="155958"/>
                    <a:pt x="68522" y="152162"/>
                  </a:cubicBezTo>
                  <a:lnTo>
                    <a:pt x="102147" y="17792"/>
                  </a:lnTo>
                  <a:close/>
                </a:path>
              </a:pathLst>
            </a:custGeom>
            <a:solidFill>
              <a:srgbClr val="000000"/>
            </a:solidFill>
            <a:ln w="25377"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7904BD04-1402-6C4A-B863-48E0EB75CEEB}"/>
                </a:ext>
              </a:extLst>
            </p:cNvPr>
            <p:cNvSpPr/>
            <p:nvPr>
              <p:custDataLst>
                <p:tags r:id="rId401"/>
              </p:custDataLst>
            </p:nvPr>
          </p:nvSpPr>
          <p:spPr>
            <a:xfrm>
              <a:off x="9359177" y="4336665"/>
              <a:ext cx="34636" cy="253051"/>
            </a:xfrm>
            <a:custGeom>
              <a:avLst/>
              <a:gdLst>
                <a:gd name="connsiteX0" fmla="*/ 34904 w 34636"/>
                <a:gd name="connsiteY0" fmla="*/ 253129 h 253051"/>
                <a:gd name="connsiteX1" fmla="*/ 34904 w 34636"/>
                <a:gd name="connsiteY1" fmla="*/ 243007 h 253051"/>
                <a:gd name="connsiteX2" fmla="*/ 10380 w 34636"/>
                <a:gd name="connsiteY2" fmla="*/ 243007 h 253051"/>
                <a:gd name="connsiteX3" fmla="*/ 10380 w 34636"/>
                <a:gd name="connsiteY3" fmla="*/ 10200 h 253051"/>
                <a:gd name="connsiteX4" fmla="*/ 34904 w 34636"/>
                <a:gd name="connsiteY4" fmla="*/ 10200 h 253051"/>
                <a:gd name="connsiteX5" fmla="*/ 34904 w 34636"/>
                <a:gd name="connsiteY5" fmla="*/ 78 h 253051"/>
                <a:gd name="connsiteX6" fmla="*/ 268 w 34636"/>
                <a:gd name="connsiteY6" fmla="*/ 78 h 253051"/>
                <a:gd name="connsiteX7" fmla="*/ 268 w 34636"/>
                <a:gd name="connsiteY7" fmla="*/ 253129 h 253051"/>
                <a:gd name="connsiteX8" fmla="*/ 34904 w 34636"/>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904" y="253129"/>
                  </a:moveTo>
                  <a:lnTo>
                    <a:pt x="34904" y="243007"/>
                  </a:lnTo>
                  <a:lnTo>
                    <a:pt x="10380" y="243007"/>
                  </a:lnTo>
                  <a:lnTo>
                    <a:pt x="10380" y="10200"/>
                  </a:lnTo>
                  <a:lnTo>
                    <a:pt x="34904" y="10200"/>
                  </a:lnTo>
                  <a:lnTo>
                    <a:pt x="34904" y="78"/>
                  </a:lnTo>
                  <a:lnTo>
                    <a:pt x="268" y="78"/>
                  </a:lnTo>
                  <a:lnTo>
                    <a:pt x="268" y="253129"/>
                  </a:lnTo>
                  <a:lnTo>
                    <a:pt x="34904" y="253129"/>
                  </a:lnTo>
                  <a:close/>
                </a:path>
              </a:pathLst>
            </a:custGeom>
            <a:solidFill>
              <a:srgbClr val="000000"/>
            </a:solidFill>
            <a:ln w="25377"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D1D6AB1A-3E99-DA53-0F7F-517582E42436}"/>
                </a:ext>
              </a:extLst>
            </p:cNvPr>
            <p:cNvSpPr/>
            <p:nvPr>
              <p:custDataLst>
                <p:tags r:id="rId402"/>
              </p:custDataLst>
            </p:nvPr>
          </p:nvSpPr>
          <p:spPr>
            <a:xfrm>
              <a:off x="9413478" y="4350836"/>
              <a:ext cx="114527" cy="178400"/>
            </a:xfrm>
            <a:custGeom>
              <a:avLst/>
              <a:gdLst>
                <a:gd name="connsiteX0" fmla="*/ 58925 w 114527"/>
                <a:gd name="connsiteY0" fmla="*/ 2862 h 178400"/>
                <a:gd name="connsiteX1" fmla="*/ 55638 w 114527"/>
                <a:gd name="connsiteY1" fmla="*/ 78 h 178400"/>
                <a:gd name="connsiteX2" fmla="*/ 24794 w 114527"/>
                <a:gd name="connsiteY2" fmla="*/ 2609 h 178400"/>
                <a:gd name="connsiteX3" fmla="*/ 19990 w 114527"/>
                <a:gd name="connsiteY3" fmla="*/ 7670 h 178400"/>
                <a:gd name="connsiteX4" fmla="*/ 26058 w 114527"/>
                <a:gd name="connsiteY4" fmla="*/ 10706 h 178400"/>
                <a:gd name="connsiteX5" fmla="*/ 38699 w 114527"/>
                <a:gd name="connsiteY5" fmla="*/ 15008 h 178400"/>
                <a:gd name="connsiteX6" fmla="*/ 37941 w 114527"/>
                <a:gd name="connsiteY6" fmla="*/ 20069 h 178400"/>
                <a:gd name="connsiteX7" fmla="*/ 1282 w 114527"/>
                <a:gd name="connsiteY7" fmla="*/ 165827 h 178400"/>
                <a:gd name="connsiteX8" fmla="*/ 270 w 114527"/>
                <a:gd name="connsiteY8" fmla="*/ 171394 h 178400"/>
                <a:gd name="connsiteX9" fmla="*/ 7602 w 114527"/>
                <a:gd name="connsiteY9" fmla="*/ 178479 h 178400"/>
                <a:gd name="connsiteX10" fmla="*/ 16198 w 114527"/>
                <a:gd name="connsiteY10" fmla="*/ 173165 h 178400"/>
                <a:gd name="connsiteX11" fmla="*/ 30356 w 114527"/>
                <a:gd name="connsiteY11" fmla="*/ 117747 h 178400"/>
                <a:gd name="connsiteX12" fmla="*/ 59683 w 114527"/>
                <a:gd name="connsiteY12" fmla="*/ 139256 h 178400"/>
                <a:gd name="connsiteX13" fmla="*/ 58925 w 114527"/>
                <a:gd name="connsiteY13" fmla="*/ 144570 h 178400"/>
                <a:gd name="connsiteX14" fmla="*/ 57913 w 114527"/>
                <a:gd name="connsiteY14" fmla="*/ 153427 h 178400"/>
                <a:gd name="connsiteX15" fmla="*/ 81173 w 114527"/>
                <a:gd name="connsiteY15" fmla="*/ 178479 h 178400"/>
                <a:gd name="connsiteX16" fmla="*/ 101146 w 114527"/>
                <a:gd name="connsiteY16" fmla="*/ 165067 h 178400"/>
                <a:gd name="connsiteX17" fmla="*/ 110247 w 114527"/>
                <a:gd name="connsiteY17" fmla="*/ 139509 h 178400"/>
                <a:gd name="connsiteX18" fmla="*/ 107213 w 114527"/>
                <a:gd name="connsiteY18" fmla="*/ 136979 h 178400"/>
                <a:gd name="connsiteX19" fmla="*/ 103674 w 114527"/>
                <a:gd name="connsiteY19" fmla="*/ 141534 h 178400"/>
                <a:gd name="connsiteX20" fmla="*/ 81678 w 114527"/>
                <a:gd name="connsiteY20" fmla="*/ 172912 h 178400"/>
                <a:gd name="connsiteX21" fmla="*/ 73588 w 114527"/>
                <a:gd name="connsiteY21" fmla="*/ 161019 h 178400"/>
                <a:gd name="connsiteX22" fmla="*/ 75611 w 114527"/>
                <a:gd name="connsiteY22" fmla="*/ 146848 h 178400"/>
                <a:gd name="connsiteX23" fmla="*/ 76622 w 114527"/>
                <a:gd name="connsiteY23" fmla="*/ 139003 h 178400"/>
                <a:gd name="connsiteX24" fmla="*/ 39205 w 114527"/>
                <a:gd name="connsiteY24" fmla="*/ 112433 h 178400"/>
                <a:gd name="connsiteX25" fmla="*/ 60947 w 114527"/>
                <a:gd name="connsiteY25" fmla="*/ 93707 h 178400"/>
                <a:gd name="connsiteX26" fmla="*/ 97100 w 114527"/>
                <a:gd name="connsiteY26" fmla="*/ 69414 h 178400"/>
                <a:gd name="connsiteX27" fmla="*/ 99376 w 114527"/>
                <a:gd name="connsiteY27" fmla="*/ 69667 h 178400"/>
                <a:gd name="connsiteX28" fmla="*/ 104685 w 114527"/>
                <a:gd name="connsiteY28" fmla="*/ 71692 h 178400"/>
                <a:gd name="connsiteX29" fmla="*/ 105696 w 114527"/>
                <a:gd name="connsiteY29" fmla="*/ 72704 h 178400"/>
                <a:gd name="connsiteX30" fmla="*/ 91286 w 114527"/>
                <a:gd name="connsiteY30" fmla="*/ 86369 h 178400"/>
                <a:gd name="connsiteX31" fmla="*/ 100893 w 114527"/>
                <a:gd name="connsiteY31" fmla="*/ 95225 h 178400"/>
                <a:gd name="connsiteX32" fmla="*/ 114798 w 114527"/>
                <a:gd name="connsiteY32" fmla="*/ 79789 h 178400"/>
                <a:gd name="connsiteX33" fmla="*/ 97606 w 114527"/>
                <a:gd name="connsiteY33" fmla="*/ 63847 h 178400"/>
                <a:gd name="connsiteX34" fmla="*/ 60694 w 114527"/>
                <a:gd name="connsiteY34" fmla="*/ 86116 h 178400"/>
                <a:gd name="connsiteX35" fmla="*/ 32631 w 114527"/>
                <a:gd name="connsiteY35" fmla="*/ 109649 h 178400"/>
                <a:gd name="connsiteX36" fmla="*/ 58925 w 114527"/>
                <a:gd name="connsiteY36" fmla="*/ 286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27" h="178400">
                  <a:moveTo>
                    <a:pt x="58925" y="2862"/>
                  </a:moveTo>
                  <a:cubicBezTo>
                    <a:pt x="58925" y="2609"/>
                    <a:pt x="58925" y="78"/>
                    <a:pt x="55638" y="78"/>
                  </a:cubicBezTo>
                  <a:cubicBezTo>
                    <a:pt x="49823" y="78"/>
                    <a:pt x="31367" y="2103"/>
                    <a:pt x="24794" y="2609"/>
                  </a:cubicBezTo>
                  <a:cubicBezTo>
                    <a:pt x="22771" y="2862"/>
                    <a:pt x="19990" y="3115"/>
                    <a:pt x="19990" y="7670"/>
                  </a:cubicBezTo>
                  <a:cubicBezTo>
                    <a:pt x="19990" y="10706"/>
                    <a:pt x="22266" y="10706"/>
                    <a:pt x="26058" y="10706"/>
                  </a:cubicBezTo>
                  <a:cubicBezTo>
                    <a:pt x="38193" y="10706"/>
                    <a:pt x="38699" y="12478"/>
                    <a:pt x="38699" y="15008"/>
                  </a:cubicBezTo>
                  <a:lnTo>
                    <a:pt x="37941" y="20069"/>
                  </a:lnTo>
                  <a:lnTo>
                    <a:pt x="1282" y="165827"/>
                  </a:lnTo>
                  <a:cubicBezTo>
                    <a:pt x="270" y="169369"/>
                    <a:pt x="270" y="169875"/>
                    <a:pt x="270" y="171394"/>
                  </a:cubicBezTo>
                  <a:cubicBezTo>
                    <a:pt x="270" y="177214"/>
                    <a:pt x="5327" y="178479"/>
                    <a:pt x="7602" y="178479"/>
                  </a:cubicBezTo>
                  <a:cubicBezTo>
                    <a:pt x="10889" y="178479"/>
                    <a:pt x="14681" y="176202"/>
                    <a:pt x="16198" y="173165"/>
                  </a:cubicBezTo>
                  <a:cubicBezTo>
                    <a:pt x="17462" y="170888"/>
                    <a:pt x="28839" y="124073"/>
                    <a:pt x="30356" y="117747"/>
                  </a:cubicBezTo>
                  <a:cubicBezTo>
                    <a:pt x="38952" y="118506"/>
                    <a:pt x="59683" y="122555"/>
                    <a:pt x="59683" y="139256"/>
                  </a:cubicBezTo>
                  <a:cubicBezTo>
                    <a:pt x="59683" y="141028"/>
                    <a:pt x="59683" y="142040"/>
                    <a:pt x="58925" y="144570"/>
                  </a:cubicBezTo>
                  <a:cubicBezTo>
                    <a:pt x="58419" y="147607"/>
                    <a:pt x="57913" y="150644"/>
                    <a:pt x="57913" y="153427"/>
                  </a:cubicBezTo>
                  <a:cubicBezTo>
                    <a:pt x="57913" y="168357"/>
                    <a:pt x="68026" y="178479"/>
                    <a:pt x="81173" y="178479"/>
                  </a:cubicBezTo>
                  <a:cubicBezTo>
                    <a:pt x="88757" y="178479"/>
                    <a:pt x="95584" y="174430"/>
                    <a:pt x="101146" y="165067"/>
                  </a:cubicBezTo>
                  <a:cubicBezTo>
                    <a:pt x="107466" y="153933"/>
                    <a:pt x="110247" y="140015"/>
                    <a:pt x="110247" y="139509"/>
                  </a:cubicBezTo>
                  <a:cubicBezTo>
                    <a:pt x="110247" y="136979"/>
                    <a:pt x="107972" y="136979"/>
                    <a:pt x="107213" y="136979"/>
                  </a:cubicBezTo>
                  <a:cubicBezTo>
                    <a:pt x="104685" y="136979"/>
                    <a:pt x="104432" y="137991"/>
                    <a:pt x="103674" y="141534"/>
                  </a:cubicBezTo>
                  <a:cubicBezTo>
                    <a:pt x="98617" y="160006"/>
                    <a:pt x="92802" y="172912"/>
                    <a:pt x="81678" y="172912"/>
                  </a:cubicBezTo>
                  <a:cubicBezTo>
                    <a:pt x="76875" y="172912"/>
                    <a:pt x="73588" y="170129"/>
                    <a:pt x="73588" y="161019"/>
                  </a:cubicBezTo>
                  <a:cubicBezTo>
                    <a:pt x="73588" y="156717"/>
                    <a:pt x="74599" y="150897"/>
                    <a:pt x="75611" y="146848"/>
                  </a:cubicBezTo>
                  <a:cubicBezTo>
                    <a:pt x="76622" y="142546"/>
                    <a:pt x="76622" y="141534"/>
                    <a:pt x="76622" y="139003"/>
                  </a:cubicBezTo>
                  <a:cubicBezTo>
                    <a:pt x="76622" y="122555"/>
                    <a:pt x="60694" y="115216"/>
                    <a:pt x="39205" y="112433"/>
                  </a:cubicBezTo>
                  <a:cubicBezTo>
                    <a:pt x="47042" y="107878"/>
                    <a:pt x="55132" y="99780"/>
                    <a:pt x="60947" y="93707"/>
                  </a:cubicBezTo>
                  <a:cubicBezTo>
                    <a:pt x="73083" y="80295"/>
                    <a:pt x="84712" y="69414"/>
                    <a:pt x="97100" y="69414"/>
                  </a:cubicBezTo>
                  <a:cubicBezTo>
                    <a:pt x="98617" y="69414"/>
                    <a:pt x="98870" y="69414"/>
                    <a:pt x="99376" y="69667"/>
                  </a:cubicBezTo>
                  <a:cubicBezTo>
                    <a:pt x="102410" y="70173"/>
                    <a:pt x="102662" y="70173"/>
                    <a:pt x="104685" y="71692"/>
                  </a:cubicBezTo>
                  <a:cubicBezTo>
                    <a:pt x="105191" y="71945"/>
                    <a:pt x="105191" y="72198"/>
                    <a:pt x="105696" y="72704"/>
                  </a:cubicBezTo>
                  <a:cubicBezTo>
                    <a:pt x="93561" y="73463"/>
                    <a:pt x="91286" y="83332"/>
                    <a:pt x="91286" y="86369"/>
                  </a:cubicBezTo>
                  <a:cubicBezTo>
                    <a:pt x="91286" y="90417"/>
                    <a:pt x="94067" y="95225"/>
                    <a:pt x="100893" y="95225"/>
                  </a:cubicBezTo>
                  <a:cubicBezTo>
                    <a:pt x="107466" y="95225"/>
                    <a:pt x="114798" y="89658"/>
                    <a:pt x="114798" y="79789"/>
                  </a:cubicBezTo>
                  <a:cubicBezTo>
                    <a:pt x="114798" y="72198"/>
                    <a:pt x="108983" y="63847"/>
                    <a:pt x="97606" y="63847"/>
                  </a:cubicBezTo>
                  <a:cubicBezTo>
                    <a:pt x="90527" y="63847"/>
                    <a:pt x="78897" y="65871"/>
                    <a:pt x="60694" y="86116"/>
                  </a:cubicBezTo>
                  <a:cubicBezTo>
                    <a:pt x="52098" y="95732"/>
                    <a:pt x="42238" y="105854"/>
                    <a:pt x="32631" y="109649"/>
                  </a:cubicBezTo>
                  <a:lnTo>
                    <a:pt x="58925" y="2862"/>
                  </a:lnTo>
                  <a:close/>
                </a:path>
              </a:pathLst>
            </a:custGeom>
            <a:solidFill>
              <a:srgbClr val="000000"/>
            </a:solidFill>
            <a:ln w="25377"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72292182-C285-D444-5245-2702FFD9D157}"/>
                </a:ext>
              </a:extLst>
            </p:cNvPr>
            <p:cNvSpPr/>
            <p:nvPr>
              <p:custDataLst>
                <p:tags r:id="rId403"/>
              </p:custDataLst>
            </p:nvPr>
          </p:nvSpPr>
          <p:spPr>
            <a:xfrm>
              <a:off x="9544713" y="4336665"/>
              <a:ext cx="34636" cy="253051"/>
            </a:xfrm>
            <a:custGeom>
              <a:avLst/>
              <a:gdLst>
                <a:gd name="connsiteX0" fmla="*/ 34912 w 34636"/>
                <a:gd name="connsiteY0" fmla="*/ 78 h 253051"/>
                <a:gd name="connsiteX1" fmla="*/ 276 w 34636"/>
                <a:gd name="connsiteY1" fmla="*/ 78 h 253051"/>
                <a:gd name="connsiteX2" fmla="*/ 276 w 34636"/>
                <a:gd name="connsiteY2" fmla="*/ 10200 h 253051"/>
                <a:gd name="connsiteX3" fmla="*/ 24799 w 34636"/>
                <a:gd name="connsiteY3" fmla="*/ 10200 h 253051"/>
                <a:gd name="connsiteX4" fmla="*/ 24799 w 34636"/>
                <a:gd name="connsiteY4" fmla="*/ 243007 h 253051"/>
                <a:gd name="connsiteX5" fmla="*/ 276 w 34636"/>
                <a:gd name="connsiteY5" fmla="*/ 243007 h 253051"/>
                <a:gd name="connsiteX6" fmla="*/ 276 w 34636"/>
                <a:gd name="connsiteY6" fmla="*/ 253129 h 253051"/>
                <a:gd name="connsiteX7" fmla="*/ 34912 w 34636"/>
                <a:gd name="connsiteY7" fmla="*/ 253129 h 253051"/>
                <a:gd name="connsiteX8" fmla="*/ 34912 w 34636"/>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6" h="253051">
                  <a:moveTo>
                    <a:pt x="34912" y="78"/>
                  </a:moveTo>
                  <a:lnTo>
                    <a:pt x="276" y="78"/>
                  </a:lnTo>
                  <a:lnTo>
                    <a:pt x="276" y="10200"/>
                  </a:lnTo>
                  <a:lnTo>
                    <a:pt x="24799" y="10200"/>
                  </a:lnTo>
                  <a:lnTo>
                    <a:pt x="24799" y="243007"/>
                  </a:lnTo>
                  <a:lnTo>
                    <a:pt x="276" y="243007"/>
                  </a:lnTo>
                  <a:lnTo>
                    <a:pt x="276" y="253129"/>
                  </a:lnTo>
                  <a:lnTo>
                    <a:pt x="34912" y="253129"/>
                  </a:lnTo>
                  <a:lnTo>
                    <a:pt x="34912" y="78"/>
                  </a:lnTo>
                  <a:close/>
                </a:path>
              </a:pathLst>
            </a:custGeom>
            <a:solidFill>
              <a:srgbClr val="000000"/>
            </a:solidFill>
            <a:ln w="25377"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24BC3DF1-6755-3DE4-EAE7-ADCD5BB90CD2}"/>
                </a:ext>
              </a:extLst>
            </p:cNvPr>
            <p:cNvSpPr/>
            <p:nvPr>
              <p:custDataLst>
                <p:tags r:id="rId404"/>
              </p:custDataLst>
            </p:nvPr>
          </p:nvSpPr>
          <p:spPr>
            <a:xfrm>
              <a:off x="9686544" y="4458129"/>
              <a:ext cx="154473" cy="10122"/>
            </a:xfrm>
            <a:custGeom>
              <a:avLst/>
              <a:gdLst>
                <a:gd name="connsiteX0" fmla="*/ 145905 w 154473"/>
                <a:gd name="connsiteY0" fmla="*/ 10200 h 10122"/>
                <a:gd name="connsiteX1" fmla="*/ 154754 w 154473"/>
                <a:gd name="connsiteY1" fmla="*/ 5139 h 10122"/>
                <a:gd name="connsiteX2" fmla="*/ 145905 w 154473"/>
                <a:gd name="connsiteY2" fmla="*/ 78 h 10122"/>
                <a:gd name="connsiteX3" fmla="*/ 9130 w 154473"/>
                <a:gd name="connsiteY3" fmla="*/ 78 h 10122"/>
                <a:gd name="connsiteX4" fmla="*/ 281 w 154473"/>
                <a:gd name="connsiteY4" fmla="*/ 5139 h 10122"/>
                <a:gd name="connsiteX5" fmla="*/ 9130 w 154473"/>
                <a:gd name="connsiteY5" fmla="*/ 10200 h 10122"/>
                <a:gd name="connsiteX6" fmla="*/ 145905 w 154473"/>
                <a:gd name="connsiteY6" fmla="*/ 10200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3" h="10122">
                  <a:moveTo>
                    <a:pt x="145905" y="10200"/>
                  </a:moveTo>
                  <a:cubicBezTo>
                    <a:pt x="150203" y="10200"/>
                    <a:pt x="154754" y="10200"/>
                    <a:pt x="154754" y="5139"/>
                  </a:cubicBezTo>
                  <a:cubicBezTo>
                    <a:pt x="154754" y="78"/>
                    <a:pt x="150203" y="78"/>
                    <a:pt x="145905" y="78"/>
                  </a:cubicBezTo>
                  <a:lnTo>
                    <a:pt x="9130" y="78"/>
                  </a:lnTo>
                  <a:cubicBezTo>
                    <a:pt x="4832" y="78"/>
                    <a:pt x="281" y="78"/>
                    <a:pt x="281" y="5139"/>
                  </a:cubicBezTo>
                  <a:cubicBezTo>
                    <a:pt x="281" y="10200"/>
                    <a:pt x="4832" y="10200"/>
                    <a:pt x="9130" y="10200"/>
                  </a:cubicBezTo>
                  <a:lnTo>
                    <a:pt x="145905" y="10200"/>
                  </a:lnTo>
                  <a:close/>
                </a:path>
              </a:pathLst>
            </a:custGeom>
            <a:solidFill>
              <a:srgbClr val="000000"/>
            </a:solidFill>
            <a:ln w="25377"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532F6096-01FE-E436-F809-2389FBCFA324}"/>
                </a:ext>
              </a:extLst>
            </p:cNvPr>
            <p:cNvSpPr/>
            <p:nvPr>
              <p:custDataLst>
                <p:tags r:id="rId405"/>
              </p:custDataLst>
            </p:nvPr>
          </p:nvSpPr>
          <p:spPr>
            <a:xfrm>
              <a:off x="9924447" y="4355137"/>
              <a:ext cx="171917" cy="171315"/>
            </a:xfrm>
            <a:custGeom>
              <a:avLst/>
              <a:gdLst>
                <a:gd name="connsiteX0" fmla="*/ 102177 w 171917"/>
                <a:gd name="connsiteY0" fmla="*/ 17792 h 171315"/>
                <a:gd name="connsiteX1" fmla="*/ 107992 w 171917"/>
                <a:gd name="connsiteY1" fmla="*/ 8429 h 171315"/>
                <a:gd name="connsiteX2" fmla="*/ 123920 w 171917"/>
                <a:gd name="connsiteY2" fmla="*/ 7923 h 171315"/>
                <a:gd name="connsiteX3" fmla="*/ 160832 w 171917"/>
                <a:gd name="connsiteY3" fmla="*/ 28673 h 171315"/>
                <a:gd name="connsiteX4" fmla="*/ 158809 w 171917"/>
                <a:gd name="connsiteY4" fmla="*/ 48917 h 171315"/>
                <a:gd name="connsiteX5" fmla="*/ 158051 w 171917"/>
                <a:gd name="connsiteY5" fmla="*/ 53725 h 171315"/>
                <a:gd name="connsiteX6" fmla="*/ 161084 w 171917"/>
                <a:gd name="connsiteY6" fmla="*/ 57015 h 171315"/>
                <a:gd name="connsiteX7" fmla="*/ 164877 w 171917"/>
                <a:gd name="connsiteY7" fmla="*/ 51195 h 171315"/>
                <a:gd name="connsiteX8" fmla="*/ 171703 w 171917"/>
                <a:gd name="connsiteY8" fmla="*/ 7164 h 171315"/>
                <a:gd name="connsiteX9" fmla="*/ 172208 w 171917"/>
                <a:gd name="connsiteY9" fmla="*/ 2862 h 171315"/>
                <a:gd name="connsiteX10" fmla="*/ 165382 w 171917"/>
                <a:gd name="connsiteY10" fmla="*/ 78 h 171315"/>
                <a:gd name="connsiteX11" fmla="*/ 25067 w 171917"/>
                <a:gd name="connsiteY11" fmla="*/ 78 h 171315"/>
                <a:gd name="connsiteX12" fmla="*/ 16977 w 171917"/>
                <a:gd name="connsiteY12" fmla="*/ 5139 h 171315"/>
                <a:gd name="connsiteX13" fmla="*/ 1808 w 171917"/>
                <a:gd name="connsiteY13" fmla="*/ 49676 h 171315"/>
                <a:gd name="connsiteX14" fmla="*/ 291 w 171917"/>
                <a:gd name="connsiteY14" fmla="*/ 54231 h 171315"/>
                <a:gd name="connsiteX15" fmla="*/ 3325 w 171917"/>
                <a:gd name="connsiteY15" fmla="*/ 57015 h 171315"/>
                <a:gd name="connsiteX16" fmla="*/ 7623 w 171917"/>
                <a:gd name="connsiteY16" fmla="*/ 51701 h 171315"/>
                <a:gd name="connsiteX17" fmla="*/ 65266 w 171917"/>
                <a:gd name="connsiteY17" fmla="*/ 7923 h 171315"/>
                <a:gd name="connsiteX18" fmla="*/ 75126 w 171917"/>
                <a:gd name="connsiteY18" fmla="*/ 7923 h 171315"/>
                <a:gd name="connsiteX19" fmla="*/ 82205 w 171917"/>
                <a:gd name="connsiteY19" fmla="*/ 10959 h 171315"/>
                <a:gd name="connsiteX20" fmla="*/ 81193 w 171917"/>
                <a:gd name="connsiteY20" fmla="*/ 16273 h 171315"/>
                <a:gd name="connsiteX21" fmla="*/ 47315 w 171917"/>
                <a:gd name="connsiteY21" fmla="*/ 151403 h 171315"/>
                <a:gd name="connsiteX22" fmla="*/ 17230 w 171917"/>
                <a:gd name="connsiteY22" fmla="*/ 163549 h 171315"/>
                <a:gd name="connsiteX23" fmla="*/ 6611 w 171917"/>
                <a:gd name="connsiteY23" fmla="*/ 168357 h 171315"/>
                <a:gd name="connsiteX24" fmla="*/ 10909 w 171917"/>
                <a:gd name="connsiteY24" fmla="*/ 171394 h 171315"/>
                <a:gd name="connsiteX25" fmla="*/ 31640 w 171917"/>
                <a:gd name="connsiteY25" fmla="*/ 170888 h 171315"/>
                <a:gd name="connsiteX26" fmla="*/ 53130 w 171917"/>
                <a:gd name="connsiteY26" fmla="*/ 170635 h 171315"/>
                <a:gd name="connsiteX27" fmla="*/ 74114 w 171917"/>
                <a:gd name="connsiteY27" fmla="*/ 170888 h 171315"/>
                <a:gd name="connsiteX28" fmla="*/ 96110 w 171917"/>
                <a:gd name="connsiteY28" fmla="*/ 171394 h 171315"/>
                <a:gd name="connsiteX29" fmla="*/ 101672 w 171917"/>
                <a:gd name="connsiteY29" fmla="*/ 166333 h 171315"/>
                <a:gd name="connsiteX30" fmla="*/ 93076 w 171917"/>
                <a:gd name="connsiteY30" fmla="*/ 163549 h 171315"/>
                <a:gd name="connsiteX31" fmla="*/ 76895 w 171917"/>
                <a:gd name="connsiteY31" fmla="*/ 163043 h 171315"/>
                <a:gd name="connsiteX32" fmla="*/ 67541 w 171917"/>
                <a:gd name="connsiteY32" fmla="*/ 157476 h 171315"/>
                <a:gd name="connsiteX33" fmla="*/ 68552 w 171917"/>
                <a:gd name="connsiteY33" fmla="*/ 152162 h 171315"/>
                <a:gd name="connsiteX34" fmla="*/ 102177 w 171917"/>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917" h="171315">
                  <a:moveTo>
                    <a:pt x="102177" y="17792"/>
                  </a:moveTo>
                  <a:cubicBezTo>
                    <a:pt x="103947" y="10706"/>
                    <a:pt x="104958" y="9188"/>
                    <a:pt x="107992" y="8429"/>
                  </a:cubicBezTo>
                  <a:cubicBezTo>
                    <a:pt x="110268" y="7923"/>
                    <a:pt x="118611" y="7923"/>
                    <a:pt x="123920" y="7923"/>
                  </a:cubicBezTo>
                  <a:cubicBezTo>
                    <a:pt x="149455" y="7923"/>
                    <a:pt x="160832" y="8935"/>
                    <a:pt x="160832" y="28673"/>
                  </a:cubicBezTo>
                  <a:cubicBezTo>
                    <a:pt x="160832" y="32469"/>
                    <a:pt x="159820" y="42338"/>
                    <a:pt x="158809" y="48917"/>
                  </a:cubicBezTo>
                  <a:cubicBezTo>
                    <a:pt x="158556" y="49929"/>
                    <a:pt x="158051" y="52966"/>
                    <a:pt x="158051" y="53725"/>
                  </a:cubicBezTo>
                  <a:cubicBezTo>
                    <a:pt x="158051" y="55243"/>
                    <a:pt x="158809" y="57015"/>
                    <a:pt x="161084" y="57015"/>
                  </a:cubicBezTo>
                  <a:cubicBezTo>
                    <a:pt x="163865" y="57015"/>
                    <a:pt x="164371" y="54990"/>
                    <a:pt x="164877" y="51195"/>
                  </a:cubicBezTo>
                  <a:lnTo>
                    <a:pt x="171703" y="7164"/>
                  </a:lnTo>
                  <a:cubicBezTo>
                    <a:pt x="171956" y="6151"/>
                    <a:pt x="172208" y="3621"/>
                    <a:pt x="172208" y="2862"/>
                  </a:cubicBezTo>
                  <a:cubicBezTo>
                    <a:pt x="172208" y="78"/>
                    <a:pt x="169680" y="78"/>
                    <a:pt x="165382" y="78"/>
                  </a:cubicBezTo>
                  <a:lnTo>
                    <a:pt x="25067" y="78"/>
                  </a:lnTo>
                  <a:cubicBezTo>
                    <a:pt x="18999" y="78"/>
                    <a:pt x="18747" y="331"/>
                    <a:pt x="16977" y="5139"/>
                  </a:cubicBezTo>
                  <a:lnTo>
                    <a:pt x="1808" y="49676"/>
                  </a:lnTo>
                  <a:cubicBezTo>
                    <a:pt x="1555" y="50182"/>
                    <a:pt x="291" y="53725"/>
                    <a:pt x="291" y="54231"/>
                  </a:cubicBezTo>
                  <a:cubicBezTo>
                    <a:pt x="291" y="55749"/>
                    <a:pt x="1555" y="57015"/>
                    <a:pt x="3325" y="57015"/>
                  </a:cubicBezTo>
                  <a:cubicBezTo>
                    <a:pt x="5853" y="57015"/>
                    <a:pt x="6106" y="55749"/>
                    <a:pt x="7623" y="51701"/>
                  </a:cubicBezTo>
                  <a:cubicBezTo>
                    <a:pt x="21275" y="12478"/>
                    <a:pt x="27848" y="7923"/>
                    <a:pt x="65266" y="7923"/>
                  </a:cubicBezTo>
                  <a:lnTo>
                    <a:pt x="75126" y="7923"/>
                  </a:lnTo>
                  <a:cubicBezTo>
                    <a:pt x="82205" y="7923"/>
                    <a:pt x="82205" y="8935"/>
                    <a:pt x="82205" y="10959"/>
                  </a:cubicBezTo>
                  <a:cubicBezTo>
                    <a:pt x="82205" y="12478"/>
                    <a:pt x="81446" y="15514"/>
                    <a:pt x="81193" y="16273"/>
                  </a:cubicBezTo>
                  <a:lnTo>
                    <a:pt x="47315" y="151403"/>
                  </a:lnTo>
                  <a:cubicBezTo>
                    <a:pt x="45040" y="160766"/>
                    <a:pt x="44281" y="163549"/>
                    <a:pt x="17230" y="163549"/>
                  </a:cubicBezTo>
                  <a:cubicBezTo>
                    <a:pt x="8128" y="163549"/>
                    <a:pt x="6611" y="163549"/>
                    <a:pt x="6611" y="168357"/>
                  </a:cubicBezTo>
                  <a:cubicBezTo>
                    <a:pt x="6611" y="171394"/>
                    <a:pt x="9392" y="171394"/>
                    <a:pt x="10909" y="171394"/>
                  </a:cubicBezTo>
                  <a:cubicBezTo>
                    <a:pt x="17735" y="171394"/>
                    <a:pt x="24814" y="170888"/>
                    <a:pt x="31640" y="170888"/>
                  </a:cubicBezTo>
                  <a:cubicBezTo>
                    <a:pt x="38719" y="170888"/>
                    <a:pt x="46051" y="170635"/>
                    <a:pt x="53130" y="170635"/>
                  </a:cubicBezTo>
                  <a:cubicBezTo>
                    <a:pt x="60209" y="170635"/>
                    <a:pt x="67288" y="170888"/>
                    <a:pt x="74114" y="170888"/>
                  </a:cubicBezTo>
                  <a:cubicBezTo>
                    <a:pt x="81446" y="170888"/>
                    <a:pt x="89031" y="171394"/>
                    <a:pt x="96110" y="171394"/>
                  </a:cubicBezTo>
                  <a:cubicBezTo>
                    <a:pt x="98638" y="171394"/>
                    <a:pt x="101672" y="171394"/>
                    <a:pt x="101672" y="166333"/>
                  </a:cubicBezTo>
                  <a:cubicBezTo>
                    <a:pt x="101672" y="163549"/>
                    <a:pt x="99649" y="163549"/>
                    <a:pt x="93076" y="163549"/>
                  </a:cubicBezTo>
                  <a:cubicBezTo>
                    <a:pt x="86755" y="163549"/>
                    <a:pt x="83469" y="163549"/>
                    <a:pt x="76895" y="163043"/>
                  </a:cubicBezTo>
                  <a:cubicBezTo>
                    <a:pt x="69564" y="162284"/>
                    <a:pt x="67541" y="161525"/>
                    <a:pt x="67541" y="157476"/>
                  </a:cubicBezTo>
                  <a:cubicBezTo>
                    <a:pt x="67541" y="157223"/>
                    <a:pt x="67541" y="155958"/>
                    <a:pt x="68552" y="152162"/>
                  </a:cubicBezTo>
                  <a:lnTo>
                    <a:pt x="102177" y="17792"/>
                  </a:lnTo>
                  <a:close/>
                </a:path>
              </a:pathLst>
            </a:custGeom>
            <a:solidFill>
              <a:srgbClr val="000000"/>
            </a:solidFill>
            <a:ln w="25377"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25448F0F-F254-F5D9-FA73-531E2988C1D4}"/>
                </a:ext>
              </a:extLst>
            </p:cNvPr>
            <p:cNvSpPr/>
            <p:nvPr>
              <p:custDataLst>
                <p:tags r:id="rId406"/>
              </p:custDataLst>
            </p:nvPr>
          </p:nvSpPr>
          <p:spPr>
            <a:xfrm>
              <a:off x="10076917" y="4486293"/>
              <a:ext cx="90256" cy="79888"/>
            </a:xfrm>
            <a:custGeom>
              <a:avLst/>
              <a:gdLst>
                <a:gd name="connsiteX0" fmla="*/ 64184 w 90256"/>
                <a:gd name="connsiteY0" fmla="*/ 10531 h 79888"/>
                <a:gd name="connsiteX1" fmla="*/ 45956 w 90256"/>
                <a:gd name="connsiteY1" fmla="*/ 80 h 79888"/>
                <a:gd name="connsiteX2" fmla="*/ 297 w 90256"/>
                <a:gd name="connsiteY2" fmla="*/ 50563 h 79888"/>
                <a:gd name="connsiteX3" fmla="*/ 27020 w 90256"/>
                <a:gd name="connsiteY3" fmla="*/ 79968 h 79888"/>
                <a:gd name="connsiteX4" fmla="*/ 52150 w 90256"/>
                <a:gd name="connsiteY4" fmla="*/ 67568 h 79888"/>
                <a:gd name="connsiteX5" fmla="*/ 70378 w 90256"/>
                <a:gd name="connsiteY5" fmla="*/ 79968 h 79888"/>
                <a:gd name="connsiteX6" fmla="*/ 84359 w 90256"/>
                <a:gd name="connsiteY6" fmla="*/ 70580 h 79888"/>
                <a:gd name="connsiteX7" fmla="*/ 90553 w 90256"/>
                <a:gd name="connsiteY7" fmla="*/ 52866 h 79888"/>
                <a:gd name="connsiteX8" fmla="*/ 87722 w 90256"/>
                <a:gd name="connsiteY8" fmla="*/ 50563 h 79888"/>
                <a:gd name="connsiteX9" fmla="*/ 83828 w 90256"/>
                <a:gd name="connsiteY9" fmla="*/ 56055 h 79888"/>
                <a:gd name="connsiteX10" fmla="*/ 70909 w 90256"/>
                <a:gd name="connsiteY10" fmla="*/ 75008 h 79888"/>
                <a:gd name="connsiteX11" fmla="*/ 65069 w 90256"/>
                <a:gd name="connsiteY11" fmla="*/ 66328 h 79888"/>
                <a:gd name="connsiteX12" fmla="*/ 67724 w 90256"/>
                <a:gd name="connsiteY12" fmla="*/ 52335 h 79888"/>
                <a:gd name="connsiteX13" fmla="*/ 71617 w 90256"/>
                <a:gd name="connsiteY13" fmla="*/ 36393 h 79888"/>
                <a:gd name="connsiteX14" fmla="*/ 75157 w 90256"/>
                <a:gd name="connsiteY14" fmla="*/ 22930 h 79888"/>
                <a:gd name="connsiteX15" fmla="*/ 78342 w 90256"/>
                <a:gd name="connsiteY15" fmla="*/ 9114 h 79888"/>
                <a:gd name="connsiteX16" fmla="*/ 72325 w 90256"/>
                <a:gd name="connsiteY16" fmla="*/ 3445 h 79888"/>
                <a:gd name="connsiteX17" fmla="*/ 64184 w 90256"/>
                <a:gd name="connsiteY17" fmla="*/ 10531 h 79888"/>
                <a:gd name="connsiteX18" fmla="*/ 52858 w 90256"/>
                <a:gd name="connsiteY18" fmla="*/ 56055 h 79888"/>
                <a:gd name="connsiteX19" fmla="*/ 43832 w 90256"/>
                <a:gd name="connsiteY19" fmla="*/ 67923 h 79888"/>
                <a:gd name="connsiteX20" fmla="*/ 27551 w 90256"/>
                <a:gd name="connsiteY20" fmla="*/ 75008 h 79888"/>
                <a:gd name="connsiteX21" fmla="*/ 14631 w 90256"/>
                <a:gd name="connsiteY21" fmla="*/ 57826 h 79888"/>
                <a:gd name="connsiteX22" fmla="*/ 23834 w 90256"/>
                <a:gd name="connsiteY22" fmla="*/ 21867 h 79888"/>
                <a:gd name="connsiteX23" fmla="*/ 45956 w 90256"/>
                <a:gd name="connsiteY23" fmla="*/ 5040 h 79888"/>
                <a:gd name="connsiteX24" fmla="*/ 61707 w 90256"/>
                <a:gd name="connsiteY24" fmla="*/ 20450 h 79888"/>
                <a:gd name="connsiteX25" fmla="*/ 61176 w 90256"/>
                <a:gd name="connsiteY25" fmla="*/ 22930 h 79888"/>
                <a:gd name="connsiteX26" fmla="*/ 52858 w 90256"/>
                <a:gd name="connsiteY26" fmla="*/ 5605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256" h="79888">
                  <a:moveTo>
                    <a:pt x="64184" y="10531"/>
                  </a:moveTo>
                  <a:cubicBezTo>
                    <a:pt x="60468" y="4685"/>
                    <a:pt x="54451" y="80"/>
                    <a:pt x="45956" y="80"/>
                  </a:cubicBezTo>
                  <a:cubicBezTo>
                    <a:pt x="23303" y="80"/>
                    <a:pt x="297" y="25056"/>
                    <a:pt x="297" y="50563"/>
                  </a:cubicBezTo>
                  <a:cubicBezTo>
                    <a:pt x="297" y="67746"/>
                    <a:pt x="11800" y="79968"/>
                    <a:pt x="27020" y="79968"/>
                  </a:cubicBezTo>
                  <a:cubicBezTo>
                    <a:pt x="36576" y="79968"/>
                    <a:pt x="45071" y="74477"/>
                    <a:pt x="52150" y="67568"/>
                  </a:cubicBezTo>
                  <a:cubicBezTo>
                    <a:pt x="55512" y="78197"/>
                    <a:pt x="65777" y="79968"/>
                    <a:pt x="70378" y="79968"/>
                  </a:cubicBezTo>
                  <a:cubicBezTo>
                    <a:pt x="76749" y="79968"/>
                    <a:pt x="81174" y="76071"/>
                    <a:pt x="84359" y="70580"/>
                  </a:cubicBezTo>
                  <a:cubicBezTo>
                    <a:pt x="88253" y="63671"/>
                    <a:pt x="90553" y="53575"/>
                    <a:pt x="90553" y="52866"/>
                  </a:cubicBezTo>
                  <a:cubicBezTo>
                    <a:pt x="90553" y="50563"/>
                    <a:pt x="88253" y="50563"/>
                    <a:pt x="87722" y="50563"/>
                  </a:cubicBezTo>
                  <a:cubicBezTo>
                    <a:pt x="85244" y="50563"/>
                    <a:pt x="85067" y="51272"/>
                    <a:pt x="83828" y="56055"/>
                  </a:cubicBezTo>
                  <a:cubicBezTo>
                    <a:pt x="81705" y="64557"/>
                    <a:pt x="78342" y="75008"/>
                    <a:pt x="70909" y="75008"/>
                  </a:cubicBezTo>
                  <a:cubicBezTo>
                    <a:pt x="66308" y="75008"/>
                    <a:pt x="65069" y="71111"/>
                    <a:pt x="65069" y="66328"/>
                  </a:cubicBezTo>
                  <a:cubicBezTo>
                    <a:pt x="65069" y="63317"/>
                    <a:pt x="66485" y="56940"/>
                    <a:pt x="67724" y="52335"/>
                  </a:cubicBezTo>
                  <a:cubicBezTo>
                    <a:pt x="68963" y="47552"/>
                    <a:pt x="70732" y="40290"/>
                    <a:pt x="71617" y="36393"/>
                  </a:cubicBezTo>
                  <a:lnTo>
                    <a:pt x="75157" y="22930"/>
                  </a:lnTo>
                  <a:cubicBezTo>
                    <a:pt x="76218" y="18325"/>
                    <a:pt x="78342" y="9999"/>
                    <a:pt x="78342" y="9114"/>
                  </a:cubicBezTo>
                  <a:cubicBezTo>
                    <a:pt x="78342" y="5217"/>
                    <a:pt x="75157" y="3445"/>
                    <a:pt x="72325" y="3445"/>
                  </a:cubicBezTo>
                  <a:cubicBezTo>
                    <a:pt x="69316" y="3445"/>
                    <a:pt x="65246" y="5571"/>
                    <a:pt x="64184" y="10531"/>
                  </a:cubicBezTo>
                  <a:close/>
                  <a:moveTo>
                    <a:pt x="52858" y="56055"/>
                  </a:moveTo>
                  <a:cubicBezTo>
                    <a:pt x="51619" y="61014"/>
                    <a:pt x="47726" y="64557"/>
                    <a:pt x="43832" y="67923"/>
                  </a:cubicBezTo>
                  <a:cubicBezTo>
                    <a:pt x="42239" y="69340"/>
                    <a:pt x="35160" y="75008"/>
                    <a:pt x="27551" y="75008"/>
                  </a:cubicBezTo>
                  <a:cubicBezTo>
                    <a:pt x="21003" y="75008"/>
                    <a:pt x="14631" y="70403"/>
                    <a:pt x="14631" y="57826"/>
                  </a:cubicBezTo>
                  <a:cubicBezTo>
                    <a:pt x="14631" y="48438"/>
                    <a:pt x="19764" y="28953"/>
                    <a:pt x="23834" y="21867"/>
                  </a:cubicBezTo>
                  <a:cubicBezTo>
                    <a:pt x="31975" y="7697"/>
                    <a:pt x="41001" y="5040"/>
                    <a:pt x="45956" y="5040"/>
                  </a:cubicBezTo>
                  <a:cubicBezTo>
                    <a:pt x="58344" y="5040"/>
                    <a:pt x="61707" y="18502"/>
                    <a:pt x="61707" y="20450"/>
                  </a:cubicBezTo>
                  <a:cubicBezTo>
                    <a:pt x="61707" y="21159"/>
                    <a:pt x="61353" y="22399"/>
                    <a:pt x="61176" y="22930"/>
                  </a:cubicBezTo>
                  <a:lnTo>
                    <a:pt x="52858" y="56055"/>
                  </a:lnTo>
                  <a:close/>
                </a:path>
              </a:pathLst>
            </a:custGeom>
            <a:solidFill>
              <a:srgbClr val="000000"/>
            </a:solidFill>
            <a:ln w="25377"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4D20C5ED-3D8A-CAE4-0E2C-7189A2E09DCD}"/>
                </a:ext>
              </a:extLst>
            </p:cNvPr>
            <p:cNvSpPr/>
            <p:nvPr>
              <p:custDataLst>
                <p:tags r:id="rId407"/>
              </p:custDataLst>
            </p:nvPr>
          </p:nvSpPr>
          <p:spPr>
            <a:xfrm>
              <a:off x="10184104" y="4486293"/>
              <a:ext cx="162462" cy="79888"/>
            </a:xfrm>
            <a:custGeom>
              <a:avLst/>
              <a:gdLst>
                <a:gd name="connsiteX0" fmla="*/ 68790 w 162462"/>
                <a:gd name="connsiteY0" fmla="*/ 63849 h 79888"/>
                <a:gd name="connsiteX1" fmla="*/ 66312 w 162462"/>
                <a:gd name="connsiteY1" fmla="*/ 74300 h 79888"/>
                <a:gd name="connsiteX2" fmla="*/ 72329 w 162462"/>
                <a:gd name="connsiteY2" fmla="*/ 79968 h 79888"/>
                <a:gd name="connsiteX3" fmla="*/ 79231 w 162462"/>
                <a:gd name="connsiteY3" fmla="*/ 76071 h 79888"/>
                <a:gd name="connsiteX4" fmla="*/ 82417 w 162462"/>
                <a:gd name="connsiteY4" fmla="*/ 65089 h 79888"/>
                <a:gd name="connsiteX5" fmla="*/ 86310 w 162462"/>
                <a:gd name="connsiteY5" fmla="*/ 49146 h 79888"/>
                <a:gd name="connsiteX6" fmla="*/ 89319 w 162462"/>
                <a:gd name="connsiteY6" fmla="*/ 37278 h 79888"/>
                <a:gd name="connsiteX7" fmla="*/ 94805 w 162462"/>
                <a:gd name="connsiteY7" fmla="*/ 23816 h 79888"/>
                <a:gd name="connsiteX8" fmla="*/ 123121 w 162462"/>
                <a:gd name="connsiteY8" fmla="*/ 5040 h 79888"/>
                <a:gd name="connsiteX9" fmla="*/ 133562 w 162462"/>
                <a:gd name="connsiteY9" fmla="*/ 17439 h 79888"/>
                <a:gd name="connsiteX10" fmla="*/ 123121 w 162462"/>
                <a:gd name="connsiteY10" fmla="*/ 55169 h 79888"/>
                <a:gd name="connsiteX11" fmla="*/ 120466 w 162462"/>
                <a:gd name="connsiteY11" fmla="*/ 64734 h 79888"/>
                <a:gd name="connsiteX12" fmla="*/ 137279 w 162462"/>
                <a:gd name="connsiteY12" fmla="*/ 79968 h 79888"/>
                <a:gd name="connsiteX13" fmla="*/ 162763 w 162462"/>
                <a:gd name="connsiteY13" fmla="*/ 52866 h 79888"/>
                <a:gd name="connsiteX14" fmla="*/ 159932 w 162462"/>
                <a:gd name="connsiteY14" fmla="*/ 50563 h 79888"/>
                <a:gd name="connsiteX15" fmla="*/ 156569 w 162462"/>
                <a:gd name="connsiteY15" fmla="*/ 53575 h 79888"/>
                <a:gd name="connsiteX16" fmla="*/ 137810 w 162462"/>
                <a:gd name="connsiteY16" fmla="*/ 75008 h 79888"/>
                <a:gd name="connsiteX17" fmla="*/ 133385 w 162462"/>
                <a:gd name="connsiteY17" fmla="*/ 68808 h 79888"/>
                <a:gd name="connsiteX18" fmla="*/ 137456 w 162462"/>
                <a:gd name="connsiteY18" fmla="*/ 54460 h 79888"/>
                <a:gd name="connsiteX19" fmla="*/ 146835 w 162462"/>
                <a:gd name="connsiteY19" fmla="*/ 20273 h 79888"/>
                <a:gd name="connsiteX20" fmla="*/ 140287 w 162462"/>
                <a:gd name="connsiteY20" fmla="*/ 4862 h 79888"/>
                <a:gd name="connsiteX21" fmla="*/ 123829 w 162462"/>
                <a:gd name="connsiteY21" fmla="*/ 80 h 79888"/>
                <a:gd name="connsiteX22" fmla="*/ 92504 w 162462"/>
                <a:gd name="connsiteY22" fmla="*/ 17970 h 79888"/>
                <a:gd name="connsiteX23" fmla="*/ 69498 w 162462"/>
                <a:gd name="connsiteY23" fmla="*/ 80 h 79888"/>
                <a:gd name="connsiteX24" fmla="*/ 39589 w 162462"/>
                <a:gd name="connsiteY24" fmla="*/ 16199 h 79888"/>
                <a:gd name="connsiteX25" fmla="*/ 20653 w 162462"/>
                <a:gd name="connsiteY25" fmla="*/ 80 h 79888"/>
                <a:gd name="connsiteX26" fmla="*/ 6672 w 162462"/>
                <a:gd name="connsiteY26" fmla="*/ 9645 h 79888"/>
                <a:gd name="connsiteX27" fmla="*/ 301 w 162462"/>
                <a:gd name="connsiteY27" fmla="*/ 27181 h 79888"/>
                <a:gd name="connsiteX28" fmla="*/ 3309 w 162462"/>
                <a:gd name="connsiteY28" fmla="*/ 29484 h 79888"/>
                <a:gd name="connsiteX29" fmla="*/ 7203 w 162462"/>
                <a:gd name="connsiteY29" fmla="*/ 24170 h 79888"/>
                <a:gd name="connsiteX30" fmla="*/ 20122 w 162462"/>
                <a:gd name="connsiteY30" fmla="*/ 5040 h 79888"/>
                <a:gd name="connsiteX31" fmla="*/ 25962 w 162462"/>
                <a:gd name="connsiteY31" fmla="*/ 13719 h 79888"/>
                <a:gd name="connsiteX32" fmla="*/ 23131 w 162462"/>
                <a:gd name="connsiteY32" fmla="*/ 28421 h 79888"/>
                <a:gd name="connsiteX33" fmla="*/ 19237 w 162462"/>
                <a:gd name="connsiteY33" fmla="*/ 44364 h 79888"/>
                <a:gd name="connsiteX34" fmla="*/ 13574 w 162462"/>
                <a:gd name="connsiteY34" fmla="*/ 67037 h 79888"/>
                <a:gd name="connsiteX35" fmla="*/ 11804 w 162462"/>
                <a:gd name="connsiteY35" fmla="*/ 74300 h 79888"/>
                <a:gd name="connsiteX36" fmla="*/ 17821 w 162462"/>
                <a:gd name="connsiteY36" fmla="*/ 79968 h 79888"/>
                <a:gd name="connsiteX37" fmla="*/ 24723 w 162462"/>
                <a:gd name="connsiteY37" fmla="*/ 76071 h 79888"/>
                <a:gd name="connsiteX38" fmla="*/ 27909 w 162462"/>
                <a:gd name="connsiteY38" fmla="*/ 65089 h 79888"/>
                <a:gd name="connsiteX39" fmla="*/ 31802 w 162462"/>
                <a:gd name="connsiteY39" fmla="*/ 49146 h 79888"/>
                <a:gd name="connsiteX40" fmla="*/ 34811 w 162462"/>
                <a:gd name="connsiteY40" fmla="*/ 37278 h 79888"/>
                <a:gd name="connsiteX41" fmla="*/ 42244 w 162462"/>
                <a:gd name="connsiteY41" fmla="*/ 21336 h 79888"/>
                <a:gd name="connsiteX42" fmla="*/ 68790 w 162462"/>
                <a:gd name="connsiteY42" fmla="*/ 5040 h 79888"/>
                <a:gd name="connsiteX43" fmla="*/ 79231 w 162462"/>
                <a:gd name="connsiteY43" fmla="*/ 17439 h 79888"/>
                <a:gd name="connsiteX44" fmla="*/ 76223 w 162462"/>
                <a:gd name="connsiteY44" fmla="*/ 34090 h 79888"/>
                <a:gd name="connsiteX45" fmla="*/ 68790 w 162462"/>
                <a:gd name="connsiteY45" fmla="*/ 6384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462" h="79888">
                  <a:moveTo>
                    <a:pt x="68790" y="63849"/>
                  </a:moveTo>
                  <a:cubicBezTo>
                    <a:pt x="67905" y="67391"/>
                    <a:pt x="66312" y="73414"/>
                    <a:pt x="66312" y="74300"/>
                  </a:cubicBezTo>
                  <a:cubicBezTo>
                    <a:pt x="66312" y="78197"/>
                    <a:pt x="69498" y="79968"/>
                    <a:pt x="72329" y="79968"/>
                  </a:cubicBezTo>
                  <a:cubicBezTo>
                    <a:pt x="75515" y="79968"/>
                    <a:pt x="78346" y="77665"/>
                    <a:pt x="79231" y="76071"/>
                  </a:cubicBezTo>
                  <a:cubicBezTo>
                    <a:pt x="80116" y="74477"/>
                    <a:pt x="81532" y="68808"/>
                    <a:pt x="82417" y="65089"/>
                  </a:cubicBezTo>
                  <a:cubicBezTo>
                    <a:pt x="83302" y="61723"/>
                    <a:pt x="85248" y="53575"/>
                    <a:pt x="86310" y="49146"/>
                  </a:cubicBezTo>
                  <a:cubicBezTo>
                    <a:pt x="87372" y="45249"/>
                    <a:pt x="88434" y="41352"/>
                    <a:pt x="89319" y="37278"/>
                  </a:cubicBezTo>
                  <a:cubicBezTo>
                    <a:pt x="91266" y="29661"/>
                    <a:pt x="91266" y="29307"/>
                    <a:pt x="94805" y="23816"/>
                  </a:cubicBezTo>
                  <a:cubicBezTo>
                    <a:pt x="100468" y="15136"/>
                    <a:pt x="109317" y="5040"/>
                    <a:pt x="123121" y="5040"/>
                  </a:cubicBezTo>
                  <a:cubicBezTo>
                    <a:pt x="133031" y="5040"/>
                    <a:pt x="133562" y="13188"/>
                    <a:pt x="133562" y="17439"/>
                  </a:cubicBezTo>
                  <a:cubicBezTo>
                    <a:pt x="133562" y="28067"/>
                    <a:pt x="125953" y="47729"/>
                    <a:pt x="123121" y="55169"/>
                  </a:cubicBezTo>
                  <a:cubicBezTo>
                    <a:pt x="121174" y="60129"/>
                    <a:pt x="120466" y="61723"/>
                    <a:pt x="120466" y="64734"/>
                  </a:cubicBezTo>
                  <a:cubicBezTo>
                    <a:pt x="120466" y="74122"/>
                    <a:pt x="128253" y="79968"/>
                    <a:pt x="137279" y="79968"/>
                  </a:cubicBezTo>
                  <a:cubicBezTo>
                    <a:pt x="154976" y="79968"/>
                    <a:pt x="162763" y="55523"/>
                    <a:pt x="162763" y="52866"/>
                  </a:cubicBezTo>
                  <a:cubicBezTo>
                    <a:pt x="162763" y="50563"/>
                    <a:pt x="160462" y="50563"/>
                    <a:pt x="159932" y="50563"/>
                  </a:cubicBezTo>
                  <a:cubicBezTo>
                    <a:pt x="157454" y="50563"/>
                    <a:pt x="157277" y="51626"/>
                    <a:pt x="156569" y="53575"/>
                  </a:cubicBezTo>
                  <a:cubicBezTo>
                    <a:pt x="152499" y="67746"/>
                    <a:pt x="144889" y="75008"/>
                    <a:pt x="137810" y="75008"/>
                  </a:cubicBezTo>
                  <a:cubicBezTo>
                    <a:pt x="134093" y="75008"/>
                    <a:pt x="133385" y="72528"/>
                    <a:pt x="133385" y="68808"/>
                  </a:cubicBezTo>
                  <a:cubicBezTo>
                    <a:pt x="133385" y="64734"/>
                    <a:pt x="134270" y="62431"/>
                    <a:pt x="137456" y="54460"/>
                  </a:cubicBezTo>
                  <a:cubicBezTo>
                    <a:pt x="139580" y="48969"/>
                    <a:pt x="146835" y="30193"/>
                    <a:pt x="146835" y="20273"/>
                  </a:cubicBezTo>
                  <a:cubicBezTo>
                    <a:pt x="146835" y="17439"/>
                    <a:pt x="146835" y="9999"/>
                    <a:pt x="140287" y="4862"/>
                  </a:cubicBezTo>
                  <a:cubicBezTo>
                    <a:pt x="137279" y="2560"/>
                    <a:pt x="132147" y="80"/>
                    <a:pt x="123829" y="80"/>
                  </a:cubicBezTo>
                  <a:cubicBezTo>
                    <a:pt x="107901" y="80"/>
                    <a:pt x="98168" y="10531"/>
                    <a:pt x="92504" y="17970"/>
                  </a:cubicBezTo>
                  <a:cubicBezTo>
                    <a:pt x="91089" y="2914"/>
                    <a:pt x="78523" y="80"/>
                    <a:pt x="69498" y="80"/>
                  </a:cubicBezTo>
                  <a:cubicBezTo>
                    <a:pt x="54809" y="80"/>
                    <a:pt x="44898" y="9114"/>
                    <a:pt x="39589" y="16199"/>
                  </a:cubicBezTo>
                  <a:cubicBezTo>
                    <a:pt x="38350" y="3977"/>
                    <a:pt x="27909" y="80"/>
                    <a:pt x="20653" y="80"/>
                  </a:cubicBezTo>
                  <a:cubicBezTo>
                    <a:pt x="13043" y="80"/>
                    <a:pt x="8973" y="5571"/>
                    <a:pt x="6672" y="9645"/>
                  </a:cubicBezTo>
                  <a:cubicBezTo>
                    <a:pt x="2779" y="16199"/>
                    <a:pt x="301" y="26296"/>
                    <a:pt x="301" y="27181"/>
                  </a:cubicBezTo>
                  <a:cubicBezTo>
                    <a:pt x="301" y="29484"/>
                    <a:pt x="2779" y="29484"/>
                    <a:pt x="3309" y="29484"/>
                  </a:cubicBezTo>
                  <a:cubicBezTo>
                    <a:pt x="5787" y="29484"/>
                    <a:pt x="5964" y="28953"/>
                    <a:pt x="7203" y="24170"/>
                  </a:cubicBezTo>
                  <a:cubicBezTo>
                    <a:pt x="9858" y="13719"/>
                    <a:pt x="13220" y="5040"/>
                    <a:pt x="20122" y="5040"/>
                  </a:cubicBezTo>
                  <a:cubicBezTo>
                    <a:pt x="24723" y="5040"/>
                    <a:pt x="25962" y="8936"/>
                    <a:pt x="25962" y="13719"/>
                  </a:cubicBezTo>
                  <a:cubicBezTo>
                    <a:pt x="25962" y="17085"/>
                    <a:pt x="24369" y="23639"/>
                    <a:pt x="23131" y="28421"/>
                  </a:cubicBezTo>
                  <a:cubicBezTo>
                    <a:pt x="21892" y="33204"/>
                    <a:pt x="20122" y="40467"/>
                    <a:pt x="19237" y="44364"/>
                  </a:cubicBezTo>
                  <a:lnTo>
                    <a:pt x="13574" y="67037"/>
                  </a:lnTo>
                  <a:cubicBezTo>
                    <a:pt x="12866" y="69340"/>
                    <a:pt x="11804" y="73768"/>
                    <a:pt x="11804" y="74300"/>
                  </a:cubicBezTo>
                  <a:cubicBezTo>
                    <a:pt x="11804" y="78197"/>
                    <a:pt x="14990" y="79968"/>
                    <a:pt x="17821" y="79968"/>
                  </a:cubicBezTo>
                  <a:cubicBezTo>
                    <a:pt x="21007" y="79968"/>
                    <a:pt x="23838" y="77665"/>
                    <a:pt x="24723" y="76071"/>
                  </a:cubicBezTo>
                  <a:cubicBezTo>
                    <a:pt x="25608" y="74477"/>
                    <a:pt x="27024" y="68808"/>
                    <a:pt x="27909" y="65089"/>
                  </a:cubicBezTo>
                  <a:cubicBezTo>
                    <a:pt x="28794" y="61723"/>
                    <a:pt x="30740" y="53575"/>
                    <a:pt x="31802" y="49146"/>
                  </a:cubicBezTo>
                  <a:cubicBezTo>
                    <a:pt x="32864" y="45249"/>
                    <a:pt x="33926" y="41352"/>
                    <a:pt x="34811" y="37278"/>
                  </a:cubicBezTo>
                  <a:cubicBezTo>
                    <a:pt x="36758" y="30016"/>
                    <a:pt x="37112" y="28599"/>
                    <a:pt x="42244" y="21336"/>
                  </a:cubicBezTo>
                  <a:cubicBezTo>
                    <a:pt x="47199" y="14251"/>
                    <a:pt x="55517" y="5040"/>
                    <a:pt x="68790" y="5040"/>
                  </a:cubicBezTo>
                  <a:cubicBezTo>
                    <a:pt x="79054" y="5040"/>
                    <a:pt x="79231" y="14073"/>
                    <a:pt x="79231" y="17439"/>
                  </a:cubicBezTo>
                  <a:cubicBezTo>
                    <a:pt x="79231" y="21867"/>
                    <a:pt x="78700" y="24170"/>
                    <a:pt x="76223" y="34090"/>
                  </a:cubicBezTo>
                  <a:lnTo>
                    <a:pt x="68790" y="63849"/>
                  </a:lnTo>
                  <a:close/>
                </a:path>
              </a:pathLst>
            </a:custGeom>
            <a:solidFill>
              <a:srgbClr val="000000"/>
            </a:solidFill>
            <a:ln w="25377"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F1CD6F99-E648-E4F2-9D8F-0B102969028F}"/>
                </a:ext>
              </a:extLst>
            </p:cNvPr>
            <p:cNvSpPr/>
            <p:nvPr>
              <p:custDataLst>
                <p:tags r:id="rId408"/>
              </p:custDataLst>
            </p:nvPr>
          </p:nvSpPr>
          <p:spPr>
            <a:xfrm>
              <a:off x="10366870" y="4441478"/>
              <a:ext cx="71674" cy="124703"/>
            </a:xfrm>
            <a:custGeom>
              <a:avLst/>
              <a:gdLst>
                <a:gd name="connsiteX0" fmla="*/ 35349 w 71674"/>
                <a:gd name="connsiteY0" fmla="*/ 5394 h 124703"/>
                <a:gd name="connsiteX1" fmla="*/ 36057 w 71674"/>
                <a:gd name="connsiteY1" fmla="*/ 2560 h 124703"/>
                <a:gd name="connsiteX2" fmla="*/ 33225 w 71674"/>
                <a:gd name="connsiteY2" fmla="*/ 80 h 124703"/>
                <a:gd name="connsiteX3" fmla="*/ 10572 w 71674"/>
                <a:gd name="connsiteY3" fmla="*/ 1851 h 124703"/>
                <a:gd name="connsiteX4" fmla="*/ 6679 w 71674"/>
                <a:gd name="connsiteY4" fmla="*/ 5925 h 124703"/>
                <a:gd name="connsiteX5" fmla="*/ 11280 w 71674"/>
                <a:gd name="connsiteY5" fmla="*/ 8405 h 124703"/>
                <a:gd name="connsiteX6" fmla="*/ 19775 w 71674"/>
                <a:gd name="connsiteY6" fmla="*/ 11062 h 124703"/>
                <a:gd name="connsiteX7" fmla="*/ 16944 w 71674"/>
                <a:gd name="connsiteY7" fmla="*/ 23462 h 124703"/>
                <a:gd name="connsiteX8" fmla="*/ 12873 w 71674"/>
                <a:gd name="connsiteY8" fmla="*/ 39758 h 124703"/>
                <a:gd name="connsiteX9" fmla="*/ 1193 w 71674"/>
                <a:gd name="connsiteY9" fmla="*/ 86876 h 124703"/>
                <a:gd name="connsiteX10" fmla="*/ 308 w 71674"/>
                <a:gd name="connsiteY10" fmla="*/ 95556 h 124703"/>
                <a:gd name="connsiteX11" fmla="*/ 26323 w 71674"/>
                <a:gd name="connsiteY11" fmla="*/ 124783 h 124703"/>
                <a:gd name="connsiteX12" fmla="*/ 71982 w 71674"/>
                <a:gd name="connsiteY12" fmla="*/ 74477 h 124703"/>
                <a:gd name="connsiteX13" fmla="*/ 45436 w 71674"/>
                <a:gd name="connsiteY13" fmla="*/ 44895 h 124703"/>
                <a:gd name="connsiteX14" fmla="*/ 23138 w 71674"/>
                <a:gd name="connsiteY14" fmla="*/ 54638 h 124703"/>
                <a:gd name="connsiteX15" fmla="*/ 35349 w 71674"/>
                <a:gd name="connsiteY15" fmla="*/ 5394 h 124703"/>
                <a:gd name="connsiteX16" fmla="*/ 26500 w 71674"/>
                <a:gd name="connsiteY16" fmla="*/ 119823 h 124703"/>
                <a:gd name="connsiteX17" fmla="*/ 12873 w 71674"/>
                <a:gd name="connsiteY17" fmla="*/ 101756 h 124703"/>
                <a:gd name="connsiteX18" fmla="*/ 19421 w 71674"/>
                <a:gd name="connsiteY18" fmla="*/ 69163 h 124703"/>
                <a:gd name="connsiteX19" fmla="*/ 23846 w 71674"/>
                <a:gd name="connsiteY19" fmla="*/ 61546 h 124703"/>
                <a:gd name="connsiteX20" fmla="*/ 44905 w 71674"/>
                <a:gd name="connsiteY20" fmla="*/ 49855 h 124703"/>
                <a:gd name="connsiteX21" fmla="*/ 57825 w 71674"/>
                <a:gd name="connsiteY21" fmla="*/ 67037 h 124703"/>
                <a:gd name="connsiteX22" fmla="*/ 48622 w 71674"/>
                <a:gd name="connsiteY22" fmla="*/ 102641 h 124703"/>
                <a:gd name="connsiteX23" fmla="*/ 26500 w 71674"/>
                <a:gd name="connsiteY23" fmla="*/ 11982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674" h="124703">
                  <a:moveTo>
                    <a:pt x="35349" y="5394"/>
                  </a:moveTo>
                  <a:cubicBezTo>
                    <a:pt x="35526" y="5040"/>
                    <a:pt x="36057" y="2737"/>
                    <a:pt x="36057" y="2560"/>
                  </a:cubicBezTo>
                  <a:cubicBezTo>
                    <a:pt x="36057" y="1674"/>
                    <a:pt x="35349" y="80"/>
                    <a:pt x="33225" y="80"/>
                  </a:cubicBezTo>
                  <a:cubicBezTo>
                    <a:pt x="29686" y="80"/>
                    <a:pt x="14997" y="1497"/>
                    <a:pt x="10572" y="1851"/>
                  </a:cubicBezTo>
                  <a:cubicBezTo>
                    <a:pt x="9157" y="2028"/>
                    <a:pt x="6679" y="2205"/>
                    <a:pt x="6679" y="5925"/>
                  </a:cubicBezTo>
                  <a:cubicBezTo>
                    <a:pt x="6679" y="8405"/>
                    <a:pt x="9157" y="8405"/>
                    <a:pt x="11280" y="8405"/>
                  </a:cubicBezTo>
                  <a:cubicBezTo>
                    <a:pt x="19775" y="8405"/>
                    <a:pt x="19775" y="9645"/>
                    <a:pt x="19775" y="11062"/>
                  </a:cubicBezTo>
                  <a:cubicBezTo>
                    <a:pt x="19775" y="12302"/>
                    <a:pt x="18005" y="19388"/>
                    <a:pt x="16944" y="23462"/>
                  </a:cubicBezTo>
                  <a:lnTo>
                    <a:pt x="12873" y="39758"/>
                  </a:lnTo>
                  <a:cubicBezTo>
                    <a:pt x="11280" y="45781"/>
                    <a:pt x="1547" y="84573"/>
                    <a:pt x="1193" y="86876"/>
                  </a:cubicBezTo>
                  <a:cubicBezTo>
                    <a:pt x="308" y="91127"/>
                    <a:pt x="308" y="93430"/>
                    <a:pt x="308" y="95556"/>
                  </a:cubicBezTo>
                  <a:cubicBezTo>
                    <a:pt x="308" y="113447"/>
                    <a:pt x="11634" y="124783"/>
                    <a:pt x="26323" y="124783"/>
                  </a:cubicBezTo>
                  <a:cubicBezTo>
                    <a:pt x="48445" y="124783"/>
                    <a:pt x="71982" y="100693"/>
                    <a:pt x="71982" y="74477"/>
                  </a:cubicBezTo>
                  <a:cubicBezTo>
                    <a:pt x="71982" y="53752"/>
                    <a:pt x="57648" y="44895"/>
                    <a:pt x="45436" y="44895"/>
                  </a:cubicBezTo>
                  <a:cubicBezTo>
                    <a:pt x="36234" y="44895"/>
                    <a:pt x="28447" y="50032"/>
                    <a:pt x="23138" y="54638"/>
                  </a:cubicBezTo>
                  <a:lnTo>
                    <a:pt x="35349" y="5394"/>
                  </a:lnTo>
                  <a:close/>
                  <a:moveTo>
                    <a:pt x="26500" y="119823"/>
                  </a:moveTo>
                  <a:cubicBezTo>
                    <a:pt x="17828" y="119823"/>
                    <a:pt x="12873" y="112207"/>
                    <a:pt x="12873" y="101756"/>
                  </a:cubicBezTo>
                  <a:cubicBezTo>
                    <a:pt x="12873" y="95202"/>
                    <a:pt x="14466" y="89179"/>
                    <a:pt x="19421" y="69163"/>
                  </a:cubicBezTo>
                  <a:cubicBezTo>
                    <a:pt x="20483" y="65797"/>
                    <a:pt x="20483" y="65443"/>
                    <a:pt x="23846" y="61546"/>
                  </a:cubicBezTo>
                  <a:cubicBezTo>
                    <a:pt x="30571" y="53752"/>
                    <a:pt x="38534" y="49855"/>
                    <a:pt x="44905" y="49855"/>
                  </a:cubicBezTo>
                  <a:cubicBezTo>
                    <a:pt x="51807" y="49855"/>
                    <a:pt x="57825" y="54992"/>
                    <a:pt x="57825" y="67037"/>
                  </a:cubicBezTo>
                  <a:cubicBezTo>
                    <a:pt x="57825" y="74300"/>
                    <a:pt x="53931" y="92367"/>
                    <a:pt x="48622" y="102641"/>
                  </a:cubicBezTo>
                  <a:cubicBezTo>
                    <a:pt x="44375" y="111321"/>
                    <a:pt x="35526" y="119823"/>
                    <a:pt x="26500" y="119823"/>
                  </a:cubicBezTo>
                  <a:close/>
                </a:path>
              </a:pathLst>
            </a:custGeom>
            <a:solidFill>
              <a:srgbClr val="000000"/>
            </a:solidFill>
            <a:ln w="25377"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A23345B6-3709-5D20-75A9-49DE38D685C7}"/>
                </a:ext>
              </a:extLst>
            </p:cNvPr>
            <p:cNvSpPr/>
            <p:nvPr>
              <p:custDataLst>
                <p:tags r:id="rId409"/>
              </p:custDataLst>
            </p:nvPr>
          </p:nvSpPr>
          <p:spPr>
            <a:xfrm>
              <a:off x="10471150" y="4336665"/>
              <a:ext cx="58654" cy="253051"/>
            </a:xfrm>
            <a:custGeom>
              <a:avLst/>
              <a:gdLst>
                <a:gd name="connsiteX0" fmla="*/ 58966 w 58654"/>
                <a:gd name="connsiteY0" fmla="*/ 126604 h 253051"/>
                <a:gd name="connsiteX1" fmla="*/ 42280 w 58654"/>
                <a:gd name="connsiteY1" fmla="*/ 47652 h 253051"/>
                <a:gd name="connsiteX2" fmla="*/ 2840 w 58654"/>
                <a:gd name="connsiteY2" fmla="*/ 78 h 253051"/>
                <a:gd name="connsiteX3" fmla="*/ 312 w 58654"/>
                <a:gd name="connsiteY3" fmla="*/ 2609 h 253051"/>
                <a:gd name="connsiteX4" fmla="*/ 5116 w 58654"/>
                <a:gd name="connsiteY4" fmla="*/ 8429 h 253051"/>
                <a:gd name="connsiteX5" fmla="*/ 44303 w 58654"/>
                <a:gd name="connsiteY5" fmla="*/ 126604 h 253051"/>
                <a:gd name="connsiteX6" fmla="*/ 3599 w 58654"/>
                <a:gd name="connsiteY6" fmla="*/ 246297 h 253051"/>
                <a:gd name="connsiteX7" fmla="*/ 312 w 58654"/>
                <a:gd name="connsiteY7" fmla="*/ 250599 h 253051"/>
                <a:gd name="connsiteX8" fmla="*/ 2840 w 58654"/>
                <a:gd name="connsiteY8" fmla="*/ 253129 h 253051"/>
                <a:gd name="connsiteX9" fmla="*/ 43039 w 58654"/>
                <a:gd name="connsiteY9" fmla="*/ 203784 h 253051"/>
                <a:gd name="connsiteX10" fmla="*/ 58966 w 58654"/>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54" h="253051">
                  <a:moveTo>
                    <a:pt x="58966" y="126604"/>
                  </a:moveTo>
                  <a:cubicBezTo>
                    <a:pt x="58966" y="106866"/>
                    <a:pt x="56185" y="76247"/>
                    <a:pt x="42280" y="47652"/>
                  </a:cubicBezTo>
                  <a:cubicBezTo>
                    <a:pt x="27111" y="16527"/>
                    <a:pt x="5368" y="78"/>
                    <a:pt x="2840" y="78"/>
                  </a:cubicBezTo>
                  <a:cubicBezTo>
                    <a:pt x="1323" y="78"/>
                    <a:pt x="312" y="1090"/>
                    <a:pt x="312" y="2609"/>
                  </a:cubicBezTo>
                  <a:cubicBezTo>
                    <a:pt x="312" y="3368"/>
                    <a:pt x="312" y="3874"/>
                    <a:pt x="5116" y="8429"/>
                  </a:cubicBezTo>
                  <a:cubicBezTo>
                    <a:pt x="29892" y="33481"/>
                    <a:pt x="44303" y="73716"/>
                    <a:pt x="44303" y="126604"/>
                  </a:cubicBezTo>
                  <a:cubicBezTo>
                    <a:pt x="44303" y="169875"/>
                    <a:pt x="34948" y="214412"/>
                    <a:pt x="3599" y="246297"/>
                  </a:cubicBezTo>
                  <a:cubicBezTo>
                    <a:pt x="312" y="249333"/>
                    <a:pt x="312" y="249840"/>
                    <a:pt x="312" y="250599"/>
                  </a:cubicBezTo>
                  <a:cubicBezTo>
                    <a:pt x="312" y="252117"/>
                    <a:pt x="1323" y="253129"/>
                    <a:pt x="2840" y="253129"/>
                  </a:cubicBezTo>
                  <a:cubicBezTo>
                    <a:pt x="5368" y="253129"/>
                    <a:pt x="28122" y="235922"/>
                    <a:pt x="43039" y="203784"/>
                  </a:cubicBezTo>
                  <a:cubicBezTo>
                    <a:pt x="55932" y="175949"/>
                    <a:pt x="58966" y="147860"/>
                    <a:pt x="58966" y="126604"/>
                  </a:cubicBezTo>
                  <a:close/>
                </a:path>
              </a:pathLst>
            </a:custGeom>
            <a:solidFill>
              <a:srgbClr val="000000"/>
            </a:solidFill>
            <a:ln w="25377"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53E9946C-3C51-6972-A8A0-AAAC30521C0E}"/>
                </a:ext>
              </a:extLst>
            </p:cNvPr>
            <p:cNvSpPr/>
            <p:nvPr>
              <p:custDataLst>
                <p:tags r:id="rId410"/>
              </p:custDataLst>
            </p:nvPr>
          </p:nvSpPr>
          <p:spPr>
            <a:xfrm>
              <a:off x="10648404" y="4402205"/>
              <a:ext cx="122112" cy="121970"/>
            </a:xfrm>
            <a:custGeom>
              <a:avLst/>
              <a:gdLst>
                <a:gd name="connsiteX0" fmla="*/ 61501 w 122112"/>
                <a:gd name="connsiteY0" fmla="*/ 53978 h 121970"/>
                <a:gd name="connsiteX1" fmla="*/ 10937 w 122112"/>
                <a:gd name="connsiteY1" fmla="*/ 3621 h 121970"/>
                <a:gd name="connsiteX2" fmla="*/ 5374 w 122112"/>
                <a:gd name="connsiteY2" fmla="*/ 78 h 121970"/>
                <a:gd name="connsiteX3" fmla="*/ 318 w 122112"/>
                <a:gd name="connsiteY3" fmla="*/ 5139 h 121970"/>
                <a:gd name="connsiteX4" fmla="*/ 3605 w 122112"/>
                <a:gd name="connsiteY4" fmla="*/ 10200 h 121970"/>
                <a:gd name="connsiteX5" fmla="*/ 54169 w 122112"/>
                <a:gd name="connsiteY5" fmla="*/ 61064 h 121970"/>
                <a:gd name="connsiteX6" fmla="*/ 3605 w 122112"/>
                <a:gd name="connsiteY6" fmla="*/ 111927 h 121970"/>
                <a:gd name="connsiteX7" fmla="*/ 318 w 122112"/>
                <a:gd name="connsiteY7" fmla="*/ 116988 h 121970"/>
                <a:gd name="connsiteX8" fmla="*/ 5374 w 122112"/>
                <a:gd name="connsiteY8" fmla="*/ 122049 h 121970"/>
                <a:gd name="connsiteX9" fmla="*/ 10937 w 122112"/>
                <a:gd name="connsiteY9" fmla="*/ 118506 h 121970"/>
                <a:gd name="connsiteX10" fmla="*/ 61248 w 122112"/>
                <a:gd name="connsiteY10" fmla="*/ 68149 h 121970"/>
                <a:gd name="connsiteX11" fmla="*/ 113582 w 122112"/>
                <a:gd name="connsiteY11" fmla="*/ 120530 h 121970"/>
                <a:gd name="connsiteX12" fmla="*/ 117374 w 122112"/>
                <a:gd name="connsiteY12" fmla="*/ 122049 h 121970"/>
                <a:gd name="connsiteX13" fmla="*/ 122430 w 122112"/>
                <a:gd name="connsiteY13" fmla="*/ 116988 h 121970"/>
                <a:gd name="connsiteX14" fmla="*/ 121672 w 122112"/>
                <a:gd name="connsiteY14" fmla="*/ 114204 h 121970"/>
                <a:gd name="connsiteX15" fmla="*/ 68580 w 122112"/>
                <a:gd name="connsiteY15" fmla="*/ 61064 h 121970"/>
                <a:gd name="connsiteX16" fmla="*/ 114846 w 122112"/>
                <a:gd name="connsiteY16" fmla="*/ 14755 h 121970"/>
                <a:gd name="connsiteX17" fmla="*/ 121166 w 122112"/>
                <a:gd name="connsiteY17" fmla="*/ 8429 h 121970"/>
                <a:gd name="connsiteX18" fmla="*/ 122430 w 122112"/>
                <a:gd name="connsiteY18" fmla="*/ 5139 h 121970"/>
                <a:gd name="connsiteX19" fmla="*/ 117374 w 122112"/>
                <a:gd name="connsiteY19" fmla="*/ 78 h 121970"/>
                <a:gd name="connsiteX20" fmla="*/ 111559 w 122112"/>
                <a:gd name="connsiteY20" fmla="*/ 3874 h 121970"/>
                <a:gd name="connsiteX21" fmla="*/ 61501 w 122112"/>
                <a:gd name="connsiteY21" fmla="*/ 53978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501" y="53978"/>
                  </a:moveTo>
                  <a:lnTo>
                    <a:pt x="10937" y="3621"/>
                  </a:lnTo>
                  <a:cubicBezTo>
                    <a:pt x="7903" y="584"/>
                    <a:pt x="7397" y="78"/>
                    <a:pt x="5374" y="78"/>
                  </a:cubicBezTo>
                  <a:cubicBezTo>
                    <a:pt x="2846" y="78"/>
                    <a:pt x="318" y="2356"/>
                    <a:pt x="318" y="5139"/>
                  </a:cubicBezTo>
                  <a:cubicBezTo>
                    <a:pt x="318" y="6911"/>
                    <a:pt x="824" y="7417"/>
                    <a:pt x="3605" y="10200"/>
                  </a:cubicBezTo>
                  <a:lnTo>
                    <a:pt x="54169" y="61064"/>
                  </a:lnTo>
                  <a:lnTo>
                    <a:pt x="3605" y="111927"/>
                  </a:lnTo>
                  <a:cubicBezTo>
                    <a:pt x="824" y="114710"/>
                    <a:pt x="318" y="115216"/>
                    <a:pt x="318" y="116988"/>
                  </a:cubicBezTo>
                  <a:cubicBezTo>
                    <a:pt x="318" y="119771"/>
                    <a:pt x="2846" y="122049"/>
                    <a:pt x="5374" y="122049"/>
                  </a:cubicBezTo>
                  <a:cubicBezTo>
                    <a:pt x="7397" y="122049"/>
                    <a:pt x="7903" y="121543"/>
                    <a:pt x="10937" y="118506"/>
                  </a:cubicBezTo>
                  <a:lnTo>
                    <a:pt x="61248" y="68149"/>
                  </a:lnTo>
                  <a:lnTo>
                    <a:pt x="113582" y="120530"/>
                  </a:lnTo>
                  <a:cubicBezTo>
                    <a:pt x="114087" y="120784"/>
                    <a:pt x="115857" y="122049"/>
                    <a:pt x="117374" y="122049"/>
                  </a:cubicBezTo>
                  <a:cubicBezTo>
                    <a:pt x="120408" y="122049"/>
                    <a:pt x="122430" y="119771"/>
                    <a:pt x="122430" y="116988"/>
                  </a:cubicBezTo>
                  <a:cubicBezTo>
                    <a:pt x="122430" y="116482"/>
                    <a:pt x="122430" y="115469"/>
                    <a:pt x="121672" y="114204"/>
                  </a:cubicBezTo>
                  <a:cubicBezTo>
                    <a:pt x="121419" y="113698"/>
                    <a:pt x="81221" y="73969"/>
                    <a:pt x="68580" y="61064"/>
                  </a:cubicBezTo>
                  <a:lnTo>
                    <a:pt x="114846" y="14755"/>
                  </a:lnTo>
                  <a:cubicBezTo>
                    <a:pt x="116110" y="13237"/>
                    <a:pt x="119902" y="9947"/>
                    <a:pt x="121166" y="8429"/>
                  </a:cubicBezTo>
                  <a:cubicBezTo>
                    <a:pt x="121419" y="7923"/>
                    <a:pt x="122430" y="6911"/>
                    <a:pt x="122430" y="5139"/>
                  </a:cubicBezTo>
                  <a:cubicBezTo>
                    <a:pt x="122430" y="2356"/>
                    <a:pt x="120408" y="78"/>
                    <a:pt x="117374" y="78"/>
                  </a:cubicBezTo>
                  <a:cubicBezTo>
                    <a:pt x="115351" y="78"/>
                    <a:pt x="114340" y="1090"/>
                    <a:pt x="111559" y="3874"/>
                  </a:cubicBezTo>
                  <a:lnTo>
                    <a:pt x="61501" y="53978"/>
                  </a:lnTo>
                  <a:close/>
                </a:path>
              </a:pathLst>
            </a:custGeom>
            <a:solidFill>
              <a:srgbClr val="000000"/>
            </a:solidFill>
            <a:ln w="25377"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6E25CE58-91CD-8A7B-4BE7-598BD7FB33B8}"/>
                </a:ext>
              </a:extLst>
            </p:cNvPr>
            <p:cNvSpPr/>
            <p:nvPr>
              <p:custDataLst>
                <p:tags r:id="rId411"/>
              </p:custDataLst>
            </p:nvPr>
          </p:nvSpPr>
          <p:spPr>
            <a:xfrm>
              <a:off x="10968115" y="4174078"/>
              <a:ext cx="173434" cy="181184"/>
            </a:xfrm>
            <a:custGeom>
              <a:avLst/>
              <a:gdLst>
                <a:gd name="connsiteX0" fmla="*/ 36738 w 173434"/>
                <a:gd name="connsiteY0" fmla="*/ 152155 h 181184"/>
                <a:gd name="connsiteX1" fmla="*/ 5641 w 173434"/>
                <a:gd name="connsiteY1" fmla="*/ 173411 h 181184"/>
                <a:gd name="connsiteX2" fmla="*/ 332 w 173434"/>
                <a:gd name="connsiteY2" fmla="*/ 178472 h 181184"/>
                <a:gd name="connsiteX3" fmla="*/ 3618 w 173434"/>
                <a:gd name="connsiteY3" fmla="*/ 181256 h 181184"/>
                <a:gd name="connsiteX4" fmla="*/ 25361 w 173434"/>
                <a:gd name="connsiteY4" fmla="*/ 180497 h 181184"/>
                <a:gd name="connsiteX5" fmla="*/ 50643 w 173434"/>
                <a:gd name="connsiteY5" fmla="*/ 181256 h 181184"/>
                <a:gd name="connsiteX6" fmla="*/ 55447 w 173434"/>
                <a:gd name="connsiteY6" fmla="*/ 176448 h 181184"/>
                <a:gd name="connsiteX7" fmla="*/ 51401 w 173434"/>
                <a:gd name="connsiteY7" fmla="*/ 173411 h 181184"/>
                <a:gd name="connsiteX8" fmla="*/ 39519 w 173434"/>
                <a:gd name="connsiteY8" fmla="*/ 164555 h 181184"/>
                <a:gd name="connsiteX9" fmla="*/ 43058 w 173434"/>
                <a:gd name="connsiteY9" fmla="*/ 155192 h 181184"/>
                <a:gd name="connsiteX10" fmla="*/ 62273 w 173434"/>
                <a:gd name="connsiteY10" fmla="*/ 122801 h 181184"/>
                <a:gd name="connsiteX11" fmla="*/ 125731 w 173434"/>
                <a:gd name="connsiteY11" fmla="*/ 122801 h 181184"/>
                <a:gd name="connsiteX12" fmla="*/ 129776 w 173434"/>
                <a:gd name="connsiteY12" fmla="*/ 165061 h 181184"/>
                <a:gd name="connsiteX13" fmla="*/ 111573 w 173434"/>
                <a:gd name="connsiteY13" fmla="*/ 173411 h 181184"/>
                <a:gd name="connsiteX14" fmla="*/ 105505 w 173434"/>
                <a:gd name="connsiteY14" fmla="*/ 178472 h 181184"/>
                <a:gd name="connsiteX15" fmla="*/ 109044 w 173434"/>
                <a:gd name="connsiteY15" fmla="*/ 181256 h 181184"/>
                <a:gd name="connsiteX16" fmla="*/ 140647 w 173434"/>
                <a:gd name="connsiteY16" fmla="*/ 180497 h 181184"/>
                <a:gd name="connsiteX17" fmla="*/ 169216 w 173434"/>
                <a:gd name="connsiteY17" fmla="*/ 181256 h 181184"/>
                <a:gd name="connsiteX18" fmla="*/ 173766 w 173434"/>
                <a:gd name="connsiteY18" fmla="*/ 176195 h 181184"/>
                <a:gd name="connsiteX19" fmla="*/ 167952 w 173434"/>
                <a:gd name="connsiteY19" fmla="*/ 173411 h 181184"/>
                <a:gd name="connsiteX20" fmla="*/ 151518 w 173434"/>
                <a:gd name="connsiteY20" fmla="*/ 164302 h 181184"/>
                <a:gd name="connsiteX21" fmla="*/ 136096 w 173434"/>
                <a:gd name="connsiteY21" fmla="*/ 6145 h 181184"/>
                <a:gd name="connsiteX22" fmla="*/ 131293 w 173434"/>
                <a:gd name="connsiteY22" fmla="*/ 71 h 181184"/>
                <a:gd name="connsiteX23" fmla="*/ 124719 w 173434"/>
                <a:gd name="connsiteY23" fmla="*/ 4373 h 181184"/>
                <a:gd name="connsiteX24" fmla="*/ 36738 w 173434"/>
                <a:gd name="connsiteY24" fmla="*/ 152155 h 181184"/>
                <a:gd name="connsiteX25" fmla="*/ 67076 w 173434"/>
                <a:gd name="connsiteY25" fmla="*/ 114957 h 181184"/>
                <a:gd name="connsiteX26" fmla="*/ 116882 w 173434"/>
                <a:gd name="connsiteY26" fmla="*/ 31450 h 181184"/>
                <a:gd name="connsiteX27" fmla="*/ 124972 w 173434"/>
                <a:gd name="connsiteY27" fmla="*/ 114957 h 181184"/>
                <a:gd name="connsiteX28" fmla="*/ 67076 w 173434"/>
                <a:gd name="connsiteY28" fmla="*/ 114957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434" h="181184">
                  <a:moveTo>
                    <a:pt x="36738" y="152155"/>
                  </a:moveTo>
                  <a:cubicBezTo>
                    <a:pt x="26625" y="169110"/>
                    <a:pt x="16765" y="172652"/>
                    <a:pt x="5641" y="173411"/>
                  </a:cubicBezTo>
                  <a:cubicBezTo>
                    <a:pt x="2607" y="173665"/>
                    <a:pt x="332" y="173665"/>
                    <a:pt x="332" y="178472"/>
                  </a:cubicBezTo>
                  <a:cubicBezTo>
                    <a:pt x="332" y="179991"/>
                    <a:pt x="1596" y="181256"/>
                    <a:pt x="3618" y="181256"/>
                  </a:cubicBezTo>
                  <a:cubicBezTo>
                    <a:pt x="10445" y="181256"/>
                    <a:pt x="18282" y="180497"/>
                    <a:pt x="25361" y="180497"/>
                  </a:cubicBezTo>
                  <a:cubicBezTo>
                    <a:pt x="33704" y="180497"/>
                    <a:pt x="42553" y="181256"/>
                    <a:pt x="50643" y="181256"/>
                  </a:cubicBezTo>
                  <a:cubicBezTo>
                    <a:pt x="52160" y="181256"/>
                    <a:pt x="55447" y="181256"/>
                    <a:pt x="55447" y="176448"/>
                  </a:cubicBezTo>
                  <a:cubicBezTo>
                    <a:pt x="55447" y="173665"/>
                    <a:pt x="53171" y="173411"/>
                    <a:pt x="51401" y="173411"/>
                  </a:cubicBezTo>
                  <a:cubicBezTo>
                    <a:pt x="45587" y="172905"/>
                    <a:pt x="39519" y="170881"/>
                    <a:pt x="39519" y="164555"/>
                  </a:cubicBezTo>
                  <a:cubicBezTo>
                    <a:pt x="39519" y="161518"/>
                    <a:pt x="41036" y="158734"/>
                    <a:pt x="43058" y="155192"/>
                  </a:cubicBezTo>
                  <a:lnTo>
                    <a:pt x="62273" y="122801"/>
                  </a:lnTo>
                  <a:lnTo>
                    <a:pt x="125731" y="122801"/>
                  </a:lnTo>
                  <a:cubicBezTo>
                    <a:pt x="126236" y="128115"/>
                    <a:pt x="129776" y="162530"/>
                    <a:pt x="129776" y="165061"/>
                  </a:cubicBezTo>
                  <a:cubicBezTo>
                    <a:pt x="129776" y="172652"/>
                    <a:pt x="116629" y="173411"/>
                    <a:pt x="111573" y="173411"/>
                  </a:cubicBezTo>
                  <a:cubicBezTo>
                    <a:pt x="108033" y="173411"/>
                    <a:pt x="105505" y="173411"/>
                    <a:pt x="105505" y="178472"/>
                  </a:cubicBezTo>
                  <a:cubicBezTo>
                    <a:pt x="105505" y="181256"/>
                    <a:pt x="108539" y="181256"/>
                    <a:pt x="109044" y="181256"/>
                  </a:cubicBezTo>
                  <a:cubicBezTo>
                    <a:pt x="119410" y="181256"/>
                    <a:pt x="130281" y="180497"/>
                    <a:pt x="140647" y="180497"/>
                  </a:cubicBezTo>
                  <a:cubicBezTo>
                    <a:pt x="146968" y="180497"/>
                    <a:pt x="162895" y="181256"/>
                    <a:pt x="169216" y="181256"/>
                  </a:cubicBezTo>
                  <a:cubicBezTo>
                    <a:pt x="170733" y="181256"/>
                    <a:pt x="173766" y="181256"/>
                    <a:pt x="173766" y="176195"/>
                  </a:cubicBezTo>
                  <a:cubicBezTo>
                    <a:pt x="173766" y="173411"/>
                    <a:pt x="171238" y="173411"/>
                    <a:pt x="167952" y="173411"/>
                  </a:cubicBezTo>
                  <a:cubicBezTo>
                    <a:pt x="152277" y="173411"/>
                    <a:pt x="152277" y="171640"/>
                    <a:pt x="151518" y="164302"/>
                  </a:cubicBezTo>
                  <a:lnTo>
                    <a:pt x="136096" y="6145"/>
                  </a:lnTo>
                  <a:cubicBezTo>
                    <a:pt x="135591" y="1084"/>
                    <a:pt x="135591" y="71"/>
                    <a:pt x="131293" y="71"/>
                  </a:cubicBezTo>
                  <a:cubicBezTo>
                    <a:pt x="127248" y="71"/>
                    <a:pt x="126236" y="1843"/>
                    <a:pt x="124719" y="4373"/>
                  </a:cubicBezTo>
                  <a:lnTo>
                    <a:pt x="36738" y="152155"/>
                  </a:lnTo>
                  <a:close/>
                  <a:moveTo>
                    <a:pt x="67076" y="114957"/>
                  </a:moveTo>
                  <a:lnTo>
                    <a:pt x="116882" y="31450"/>
                  </a:lnTo>
                  <a:lnTo>
                    <a:pt x="124972" y="114957"/>
                  </a:lnTo>
                  <a:lnTo>
                    <a:pt x="67076" y="114957"/>
                  </a:lnTo>
                  <a:close/>
                </a:path>
              </a:pathLst>
            </a:custGeom>
            <a:solidFill>
              <a:srgbClr val="000000"/>
            </a:solidFill>
            <a:ln w="25377"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4914767A-582D-98A8-2B66-64E68E81991B}"/>
                </a:ext>
              </a:extLst>
            </p:cNvPr>
            <p:cNvSpPr/>
            <p:nvPr>
              <p:custDataLst>
                <p:tags r:id="rId412"/>
              </p:custDataLst>
            </p:nvPr>
          </p:nvSpPr>
          <p:spPr>
            <a:xfrm>
              <a:off x="11242227" y="4231014"/>
              <a:ext cx="122112" cy="121970"/>
            </a:xfrm>
            <a:custGeom>
              <a:avLst/>
              <a:gdLst>
                <a:gd name="connsiteX0" fmla="*/ 61524 w 122112"/>
                <a:gd name="connsiteY0" fmla="*/ 53971 h 121970"/>
                <a:gd name="connsiteX1" fmla="*/ 10960 w 122112"/>
                <a:gd name="connsiteY1" fmla="*/ 3614 h 121970"/>
                <a:gd name="connsiteX2" fmla="*/ 5398 w 122112"/>
                <a:gd name="connsiteY2" fmla="*/ 71 h 121970"/>
                <a:gd name="connsiteX3" fmla="*/ 341 w 122112"/>
                <a:gd name="connsiteY3" fmla="*/ 5132 h 121970"/>
                <a:gd name="connsiteX4" fmla="*/ 3628 w 122112"/>
                <a:gd name="connsiteY4" fmla="*/ 10193 h 121970"/>
                <a:gd name="connsiteX5" fmla="*/ 54192 w 122112"/>
                <a:gd name="connsiteY5" fmla="*/ 61057 h 121970"/>
                <a:gd name="connsiteX6" fmla="*/ 3628 w 122112"/>
                <a:gd name="connsiteY6" fmla="*/ 111920 h 121970"/>
                <a:gd name="connsiteX7" fmla="*/ 341 w 122112"/>
                <a:gd name="connsiteY7" fmla="*/ 116981 h 121970"/>
                <a:gd name="connsiteX8" fmla="*/ 5398 w 122112"/>
                <a:gd name="connsiteY8" fmla="*/ 122042 h 121970"/>
                <a:gd name="connsiteX9" fmla="*/ 10960 w 122112"/>
                <a:gd name="connsiteY9" fmla="*/ 118499 h 121970"/>
                <a:gd name="connsiteX10" fmla="*/ 61271 w 122112"/>
                <a:gd name="connsiteY10" fmla="*/ 68142 h 121970"/>
                <a:gd name="connsiteX11" fmla="*/ 113605 w 122112"/>
                <a:gd name="connsiteY11" fmla="*/ 120524 h 121970"/>
                <a:gd name="connsiteX12" fmla="*/ 117397 w 122112"/>
                <a:gd name="connsiteY12" fmla="*/ 122042 h 121970"/>
                <a:gd name="connsiteX13" fmla="*/ 122454 w 122112"/>
                <a:gd name="connsiteY13" fmla="*/ 116981 h 121970"/>
                <a:gd name="connsiteX14" fmla="*/ 121695 w 122112"/>
                <a:gd name="connsiteY14" fmla="*/ 114197 h 121970"/>
                <a:gd name="connsiteX15" fmla="*/ 68603 w 122112"/>
                <a:gd name="connsiteY15" fmla="*/ 61057 h 121970"/>
                <a:gd name="connsiteX16" fmla="*/ 114869 w 122112"/>
                <a:gd name="connsiteY16" fmla="*/ 14748 h 121970"/>
                <a:gd name="connsiteX17" fmla="*/ 121190 w 122112"/>
                <a:gd name="connsiteY17" fmla="*/ 8422 h 121970"/>
                <a:gd name="connsiteX18" fmla="*/ 122454 w 122112"/>
                <a:gd name="connsiteY18" fmla="*/ 5132 h 121970"/>
                <a:gd name="connsiteX19" fmla="*/ 117397 w 122112"/>
                <a:gd name="connsiteY19" fmla="*/ 71 h 121970"/>
                <a:gd name="connsiteX20" fmla="*/ 111582 w 122112"/>
                <a:gd name="connsiteY20" fmla="*/ 3867 h 121970"/>
                <a:gd name="connsiteX21" fmla="*/ 61524 w 122112"/>
                <a:gd name="connsiteY21" fmla="*/ 53971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524" y="53971"/>
                  </a:moveTo>
                  <a:lnTo>
                    <a:pt x="10960" y="3614"/>
                  </a:lnTo>
                  <a:cubicBezTo>
                    <a:pt x="7926" y="578"/>
                    <a:pt x="7420" y="71"/>
                    <a:pt x="5398" y="71"/>
                  </a:cubicBezTo>
                  <a:cubicBezTo>
                    <a:pt x="2870" y="71"/>
                    <a:pt x="341" y="2349"/>
                    <a:pt x="341" y="5132"/>
                  </a:cubicBezTo>
                  <a:cubicBezTo>
                    <a:pt x="341" y="6904"/>
                    <a:pt x="847" y="7410"/>
                    <a:pt x="3628" y="10193"/>
                  </a:cubicBezTo>
                  <a:lnTo>
                    <a:pt x="54192" y="61057"/>
                  </a:lnTo>
                  <a:lnTo>
                    <a:pt x="3628" y="111920"/>
                  </a:lnTo>
                  <a:cubicBezTo>
                    <a:pt x="847" y="114704"/>
                    <a:pt x="341" y="115210"/>
                    <a:pt x="341" y="116981"/>
                  </a:cubicBezTo>
                  <a:cubicBezTo>
                    <a:pt x="341" y="119765"/>
                    <a:pt x="2870" y="122042"/>
                    <a:pt x="5398" y="122042"/>
                  </a:cubicBezTo>
                  <a:cubicBezTo>
                    <a:pt x="7420" y="122042"/>
                    <a:pt x="7926" y="121536"/>
                    <a:pt x="10960" y="118499"/>
                  </a:cubicBezTo>
                  <a:lnTo>
                    <a:pt x="61271" y="68142"/>
                  </a:lnTo>
                  <a:lnTo>
                    <a:pt x="113605" y="120524"/>
                  </a:lnTo>
                  <a:cubicBezTo>
                    <a:pt x="114111" y="120777"/>
                    <a:pt x="115880" y="122042"/>
                    <a:pt x="117397" y="122042"/>
                  </a:cubicBezTo>
                  <a:cubicBezTo>
                    <a:pt x="120431" y="122042"/>
                    <a:pt x="122454" y="119765"/>
                    <a:pt x="122454" y="116981"/>
                  </a:cubicBezTo>
                  <a:cubicBezTo>
                    <a:pt x="122454" y="116475"/>
                    <a:pt x="122454" y="115463"/>
                    <a:pt x="121695" y="114197"/>
                  </a:cubicBezTo>
                  <a:cubicBezTo>
                    <a:pt x="121442" y="113691"/>
                    <a:pt x="81244" y="73962"/>
                    <a:pt x="68603" y="61057"/>
                  </a:cubicBezTo>
                  <a:lnTo>
                    <a:pt x="114869" y="14748"/>
                  </a:lnTo>
                  <a:cubicBezTo>
                    <a:pt x="116133" y="13230"/>
                    <a:pt x="119925" y="9940"/>
                    <a:pt x="121190" y="8422"/>
                  </a:cubicBezTo>
                  <a:cubicBezTo>
                    <a:pt x="121442" y="7916"/>
                    <a:pt x="122454" y="6904"/>
                    <a:pt x="122454" y="5132"/>
                  </a:cubicBezTo>
                  <a:cubicBezTo>
                    <a:pt x="122454" y="2349"/>
                    <a:pt x="120431" y="71"/>
                    <a:pt x="117397" y="71"/>
                  </a:cubicBezTo>
                  <a:cubicBezTo>
                    <a:pt x="115375" y="71"/>
                    <a:pt x="114363" y="1084"/>
                    <a:pt x="111582" y="3867"/>
                  </a:cubicBezTo>
                  <a:lnTo>
                    <a:pt x="61524" y="53971"/>
                  </a:lnTo>
                  <a:close/>
                </a:path>
              </a:pathLst>
            </a:custGeom>
            <a:solidFill>
              <a:srgbClr val="000000"/>
            </a:solidFill>
            <a:ln w="25377"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3C92A73F-BF19-B5D5-8C95-3FC97E2F6331}"/>
                </a:ext>
              </a:extLst>
            </p:cNvPr>
            <p:cNvSpPr/>
            <p:nvPr>
              <p:custDataLst>
                <p:tags r:id="rId413"/>
              </p:custDataLst>
            </p:nvPr>
          </p:nvSpPr>
          <p:spPr>
            <a:xfrm>
              <a:off x="11474821" y="4182428"/>
              <a:ext cx="175204" cy="178400"/>
            </a:xfrm>
            <a:custGeom>
              <a:avLst/>
              <a:gdLst>
                <a:gd name="connsiteX0" fmla="*/ 143953 w 175204"/>
                <a:gd name="connsiteY0" fmla="*/ 26642 h 178400"/>
                <a:gd name="connsiteX1" fmla="*/ 171258 w 175204"/>
                <a:gd name="connsiteY1" fmla="*/ 7916 h 178400"/>
                <a:gd name="connsiteX2" fmla="*/ 175556 w 175204"/>
                <a:gd name="connsiteY2" fmla="*/ 2855 h 178400"/>
                <a:gd name="connsiteX3" fmla="*/ 172269 w 175204"/>
                <a:gd name="connsiteY3" fmla="*/ 71 h 178400"/>
                <a:gd name="connsiteX4" fmla="*/ 146481 w 175204"/>
                <a:gd name="connsiteY4" fmla="*/ 831 h 178400"/>
                <a:gd name="connsiteX5" fmla="*/ 120188 w 175204"/>
                <a:gd name="connsiteY5" fmla="*/ 71 h 178400"/>
                <a:gd name="connsiteX6" fmla="*/ 115637 w 175204"/>
                <a:gd name="connsiteY6" fmla="*/ 5132 h 178400"/>
                <a:gd name="connsiteX7" fmla="*/ 120188 w 175204"/>
                <a:gd name="connsiteY7" fmla="*/ 7916 h 178400"/>
                <a:gd name="connsiteX8" fmla="*/ 137380 w 175204"/>
                <a:gd name="connsiteY8" fmla="*/ 19050 h 178400"/>
                <a:gd name="connsiteX9" fmla="*/ 136622 w 175204"/>
                <a:gd name="connsiteY9" fmla="*/ 24364 h 178400"/>
                <a:gd name="connsiteX10" fmla="*/ 113868 w 175204"/>
                <a:gd name="connsiteY10" fmla="*/ 114704 h 178400"/>
                <a:gd name="connsiteX11" fmla="*/ 50915 w 175204"/>
                <a:gd name="connsiteY11" fmla="*/ 170628 h 178400"/>
                <a:gd name="connsiteX12" fmla="*/ 20071 w 175204"/>
                <a:gd name="connsiteY12" fmla="*/ 137731 h 178400"/>
                <a:gd name="connsiteX13" fmla="*/ 22852 w 175204"/>
                <a:gd name="connsiteY13" fmla="*/ 117993 h 178400"/>
                <a:gd name="connsiteX14" fmla="*/ 47376 w 175204"/>
                <a:gd name="connsiteY14" fmla="*/ 19556 h 178400"/>
                <a:gd name="connsiteX15" fmla="*/ 68613 w 175204"/>
                <a:gd name="connsiteY15" fmla="*/ 7916 h 178400"/>
                <a:gd name="connsiteX16" fmla="*/ 77209 w 175204"/>
                <a:gd name="connsiteY16" fmla="*/ 2855 h 178400"/>
                <a:gd name="connsiteX17" fmla="*/ 73669 w 175204"/>
                <a:gd name="connsiteY17" fmla="*/ 71 h 178400"/>
                <a:gd name="connsiteX18" fmla="*/ 41308 w 175204"/>
                <a:gd name="connsiteY18" fmla="*/ 831 h 178400"/>
                <a:gd name="connsiteX19" fmla="*/ 8694 w 175204"/>
                <a:gd name="connsiteY19" fmla="*/ 71 h 178400"/>
                <a:gd name="connsiteX20" fmla="*/ 3891 w 175204"/>
                <a:gd name="connsiteY20" fmla="*/ 5132 h 178400"/>
                <a:gd name="connsiteX21" fmla="*/ 10970 w 175204"/>
                <a:gd name="connsiteY21" fmla="*/ 7916 h 178400"/>
                <a:gd name="connsiteX22" fmla="*/ 20577 w 175204"/>
                <a:gd name="connsiteY22" fmla="*/ 8422 h 178400"/>
                <a:gd name="connsiteX23" fmla="*/ 27403 w 175204"/>
                <a:gd name="connsiteY23" fmla="*/ 12471 h 178400"/>
                <a:gd name="connsiteX24" fmla="*/ 23105 w 175204"/>
                <a:gd name="connsiteY24" fmla="*/ 30438 h 178400"/>
                <a:gd name="connsiteX25" fmla="*/ 17543 w 175204"/>
                <a:gd name="connsiteY25" fmla="*/ 52706 h 178400"/>
                <a:gd name="connsiteX26" fmla="*/ 2121 w 175204"/>
                <a:gd name="connsiteY26" fmla="*/ 115210 h 178400"/>
                <a:gd name="connsiteX27" fmla="*/ 351 w 175204"/>
                <a:gd name="connsiteY27" fmla="*/ 129887 h 178400"/>
                <a:gd name="connsiteX28" fmla="*/ 49904 w 175204"/>
                <a:gd name="connsiteY28" fmla="*/ 178472 h 178400"/>
                <a:gd name="connsiteX29" fmla="*/ 121452 w 175204"/>
                <a:gd name="connsiteY29" fmla="*/ 116475 h 178400"/>
                <a:gd name="connsiteX30" fmla="*/ 143953 w 175204"/>
                <a:gd name="connsiteY30" fmla="*/ 2664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5204" h="178400">
                  <a:moveTo>
                    <a:pt x="143953" y="26642"/>
                  </a:moveTo>
                  <a:cubicBezTo>
                    <a:pt x="146481" y="16267"/>
                    <a:pt x="151032" y="8675"/>
                    <a:pt x="171258" y="7916"/>
                  </a:cubicBezTo>
                  <a:cubicBezTo>
                    <a:pt x="172522" y="7916"/>
                    <a:pt x="175556" y="7663"/>
                    <a:pt x="175556" y="2855"/>
                  </a:cubicBezTo>
                  <a:cubicBezTo>
                    <a:pt x="175556" y="2602"/>
                    <a:pt x="175556" y="71"/>
                    <a:pt x="172269" y="71"/>
                  </a:cubicBezTo>
                  <a:cubicBezTo>
                    <a:pt x="163926" y="71"/>
                    <a:pt x="155077" y="831"/>
                    <a:pt x="146481" y="831"/>
                  </a:cubicBezTo>
                  <a:cubicBezTo>
                    <a:pt x="137886" y="831"/>
                    <a:pt x="128531" y="71"/>
                    <a:pt x="120188" y="71"/>
                  </a:cubicBezTo>
                  <a:cubicBezTo>
                    <a:pt x="118671" y="71"/>
                    <a:pt x="115637" y="71"/>
                    <a:pt x="115637" y="5132"/>
                  </a:cubicBezTo>
                  <a:cubicBezTo>
                    <a:pt x="115637" y="7916"/>
                    <a:pt x="118166" y="7916"/>
                    <a:pt x="120188" y="7916"/>
                  </a:cubicBezTo>
                  <a:cubicBezTo>
                    <a:pt x="134599" y="8169"/>
                    <a:pt x="137380" y="13483"/>
                    <a:pt x="137380" y="19050"/>
                  </a:cubicBezTo>
                  <a:cubicBezTo>
                    <a:pt x="137380" y="19809"/>
                    <a:pt x="136874" y="23605"/>
                    <a:pt x="136622" y="24364"/>
                  </a:cubicBezTo>
                  <a:lnTo>
                    <a:pt x="113868" y="114704"/>
                  </a:lnTo>
                  <a:cubicBezTo>
                    <a:pt x="105272" y="148612"/>
                    <a:pt x="76197" y="170628"/>
                    <a:pt x="50915" y="170628"/>
                  </a:cubicBezTo>
                  <a:cubicBezTo>
                    <a:pt x="33724" y="170628"/>
                    <a:pt x="20071" y="159494"/>
                    <a:pt x="20071" y="137731"/>
                  </a:cubicBezTo>
                  <a:cubicBezTo>
                    <a:pt x="20071" y="137225"/>
                    <a:pt x="20071" y="129127"/>
                    <a:pt x="22852" y="117993"/>
                  </a:cubicBezTo>
                  <a:lnTo>
                    <a:pt x="47376" y="19556"/>
                  </a:lnTo>
                  <a:cubicBezTo>
                    <a:pt x="49651" y="10447"/>
                    <a:pt x="50157" y="7916"/>
                    <a:pt x="68613" y="7916"/>
                  </a:cubicBezTo>
                  <a:cubicBezTo>
                    <a:pt x="75186" y="7916"/>
                    <a:pt x="77209" y="7916"/>
                    <a:pt x="77209" y="2855"/>
                  </a:cubicBezTo>
                  <a:cubicBezTo>
                    <a:pt x="77209" y="71"/>
                    <a:pt x="74428" y="71"/>
                    <a:pt x="73669" y="71"/>
                  </a:cubicBezTo>
                  <a:cubicBezTo>
                    <a:pt x="66590" y="71"/>
                    <a:pt x="48387" y="831"/>
                    <a:pt x="41308" y="831"/>
                  </a:cubicBezTo>
                  <a:cubicBezTo>
                    <a:pt x="33976" y="831"/>
                    <a:pt x="16026" y="71"/>
                    <a:pt x="8694" y="71"/>
                  </a:cubicBezTo>
                  <a:cubicBezTo>
                    <a:pt x="6672" y="71"/>
                    <a:pt x="3891" y="71"/>
                    <a:pt x="3891" y="5132"/>
                  </a:cubicBezTo>
                  <a:cubicBezTo>
                    <a:pt x="3891" y="7916"/>
                    <a:pt x="6166" y="7916"/>
                    <a:pt x="10970" y="7916"/>
                  </a:cubicBezTo>
                  <a:cubicBezTo>
                    <a:pt x="11476" y="7916"/>
                    <a:pt x="16279" y="7916"/>
                    <a:pt x="20577" y="8422"/>
                  </a:cubicBezTo>
                  <a:cubicBezTo>
                    <a:pt x="25128" y="8928"/>
                    <a:pt x="27403" y="9181"/>
                    <a:pt x="27403" y="12471"/>
                  </a:cubicBezTo>
                  <a:cubicBezTo>
                    <a:pt x="27403" y="13989"/>
                    <a:pt x="24622" y="24617"/>
                    <a:pt x="23105" y="30438"/>
                  </a:cubicBezTo>
                  <a:lnTo>
                    <a:pt x="17543" y="52706"/>
                  </a:lnTo>
                  <a:cubicBezTo>
                    <a:pt x="15268" y="62575"/>
                    <a:pt x="3132" y="110402"/>
                    <a:pt x="2121" y="115210"/>
                  </a:cubicBezTo>
                  <a:cubicBezTo>
                    <a:pt x="351" y="122295"/>
                    <a:pt x="351" y="126091"/>
                    <a:pt x="351" y="129887"/>
                  </a:cubicBezTo>
                  <a:cubicBezTo>
                    <a:pt x="351" y="160759"/>
                    <a:pt x="23358" y="178472"/>
                    <a:pt x="49904" y="178472"/>
                  </a:cubicBezTo>
                  <a:cubicBezTo>
                    <a:pt x="81760" y="178472"/>
                    <a:pt x="113109" y="149878"/>
                    <a:pt x="121452" y="116475"/>
                  </a:cubicBezTo>
                  <a:lnTo>
                    <a:pt x="143953" y="26642"/>
                  </a:lnTo>
                  <a:close/>
                </a:path>
              </a:pathLst>
            </a:custGeom>
            <a:solidFill>
              <a:srgbClr val="000000"/>
            </a:solidFill>
            <a:ln w="25377"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3DD9FCC-552D-E1B6-3C89-33DBD668E986}"/>
                </a:ext>
              </a:extLst>
            </p:cNvPr>
            <p:cNvSpPr/>
            <p:nvPr>
              <p:custDataLst>
                <p:tags r:id="rId414"/>
              </p:custDataLst>
            </p:nvPr>
          </p:nvSpPr>
          <p:spPr>
            <a:xfrm>
              <a:off x="10894397" y="4458129"/>
              <a:ext cx="828538" cy="10121"/>
            </a:xfrm>
            <a:custGeom>
              <a:avLst/>
              <a:gdLst>
                <a:gd name="connsiteX0" fmla="*/ 0 w 828538"/>
                <a:gd name="connsiteY0" fmla="*/ 0 h 10121"/>
                <a:gd name="connsiteX1" fmla="*/ 828539 w 828538"/>
                <a:gd name="connsiteY1" fmla="*/ 0 h 10121"/>
                <a:gd name="connsiteX2" fmla="*/ 828539 w 828538"/>
                <a:gd name="connsiteY2" fmla="*/ 10122 h 10121"/>
                <a:gd name="connsiteX3" fmla="*/ 0 w 828538"/>
                <a:gd name="connsiteY3" fmla="*/ 10122 h 10121"/>
              </a:gdLst>
              <a:ahLst/>
              <a:cxnLst>
                <a:cxn ang="0">
                  <a:pos x="connsiteX0" y="connsiteY0"/>
                </a:cxn>
                <a:cxn ang="0">
                  <a:pos x="connsiteX1" y="connsiteY1"/>
                </a:cxn>
                <a:cxn ang="0">
                  <a:pos x="connsiteX2" y="connsiteY2"/>
                </a:cxn>
                <a:cxn ang="0">
                  <a:pos x="connsiteX3" y="connsiteY3"/>
                </a:cxn>
              </a:cxnLst>
              <a:rect l="l" t="t" r="r" b="b"/>
              <a:pathLst>
                <a:path w="828538" h="10121">
                  <a:moveTo>
                    <a:pt x="0" y="0"/>
                  </a:moveTo>
                  <a:lnTo>
                    <a:pt x="828539" y="0"/>
                  </a:lnTo>
                  <a:lnTo>
                    <a:pt x="828539" y="10122"/>
                  </a:lnTo>
                  <a:lnTo>
                    <a:pt x="0" y="10122"/>
                  </a:lnTo>
                  <a:close/>
                </a:path>
              </a:pathLst>
            </a:custGeom>
            <a:solidFill>
              <a:srgbClr val="000000"/>
            </a:solidFill>
            <a:ln w="25377"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7290625C-6BBF-B5EE-4B60-DF98B5B80049}"/>
                </a:ext>
              </a:extLst>
            </p:cNvPr>
            <p:cNvSpPr/>
            <p:nvPr>
              <p:custDataLst>
                <p:tags r:id="rId415"/>
              </p:custDataLst>
            </p:nvPr>
          </p:nvSpPr>
          <p:spPr>
            <a:xfrm>
              <a:off x="10901729" y="4588185"/>
              <a:ext cx="207059" cy="114632"/>
            </a:xfrm>
            <a:custGeom>
              <a:avLst/>
              <a:gdLst>
                <a:gd name="connsiteX0" fmla="*/ 15246 w 207059"/>
                <a:gd name="connsiteY0" fmla="*/ 97004 h 114632"/>
                <a:gd name="connsiteX1" fmla="*/ 12970 w 207059"/>
                <a:gd name="connsiteY1" fmla="*/ 107885 h 114632"/>
                <a:gd name="connsiteX2" fmla="*/ 20302 w 207059"/>
                <a:gd name="connsiteY2" fmla="*/ 114717 h 114632"/>
                <a:gd name="connsiteX3" fmla="*/ 29656 w 207059"/>
                <a:gd name="connsiteY3" fmla="*/ 107632 h 114632"/>
                <a:gd name="connsiteX4" fmla="*/ 34460 w 207059"/>
                <a:gd name="connsiteY4" fmla="*/ 88906 h 114632"/>
                <a:gd name="connsiteX5" fmla="*/ 40022 w 207059"/>
                <a:gd name="connsiteY5" fmla="*/ 66131 h 114632"/>
                <a:gd name="connsiteX6" fmla="*/ 44320 w 207059"/>
                <a:gd name="connsiteY6" fmla="*/ 49177 h 114632"/>
                <a:gd name="connsiteX7" fmla="*/ 47607 w 207059"/>
                <a:gd name="connsiteY7" fmla="*/ 36524 h 114632"/>
                <a:gd name="connsiteX8" fmla="*/ 88816 w 207059"/>
                <a:gd name="connsiteY8" fmla="*/ 5652 h 114632"/>
                <a:gd name="connsiteX9" fmla="*/ 102469 w 207059"/>
                <a:gd name="connsiteY9" fmla="*/ 23366 h 114632"/>
                <a:gd name="connsiteX10" fmla="*/ 98676 w 207059"/>
                <a:gd name="connsiteY10" fmla="*/ 44369 h 114632"/>
                <a:gd name="connsiteX11" fmla="*/ 91597 w 207059"/>
                <a:gd name="connsiteY11" fmla="*/ 73723 h 114632"/>
                <a:gd name="connsiteX12" fmla="*/ 86541 w 207059"/>
                <a:gd name="connsiteY12" fmla="*/ 92955 h 114632"/>
                <a:gd name="connsiteX13" fmla="*/ 83254 w 207059"/>
                <a:gd name="connsiteY13" fmla="*/ 107885 h 114632"/>
                <a:gd name="connsiteX14" fmla="*/ 90586 w 207059"/>
                <a:gd name="connsiteY14" fmla="*/ 114717 h 114632"/>
                <a:gd name="connsiteX15" fmla="*/ 101963 w 207059"/>
                <a:gd name="connsiteY15" fmla="*/ 100293 h 114632"/>
                <a:gd name="connsiteX16" fmla="*/ 117132 w 207059"/>
                <a:gd name="connsiteY16" fmla="*/ 39308 h 114632"/>
                <a:gd name="connsiteX17" fmla="*/ 158847 w 207059"/>
                <a:gd name="connsiteY17" fmla="*/ 5652 h 114632"/>
                <a:gd name="connsiteX18" fmla="*/ 172500 w 207059"/>
                <a:gd name="connsiteY18" fmla="*/ 23366 h 114632"/>
                <a:gd name="connsiteX19" fmla="*/ 156825 w 207059"/>
                <a:gd name="connsiteY19" fmla="*/ 80049 h 114632"/>
                <a:gd name="connsiteX20" fmla="*/ 153538 w 207059"/>
                <a:gd name="connsiteY20" fmla="*/ 93967 h 114632"/>
                <a:gd name="connsiteX21" fmla="*/ 174269 w 207059"/>
                <a:gd name="connsiteY21" fmla="*/ 114717 h 114632"/>
                <a:gd name="connsiteX22" fmla="*/ 207389 w 207059"/>
                <a:gd name="connsiteY22" fmla="*/ 75747 h 114632"/>
                <a:gd name="connsiteX23" fmla="*/ 204355 w 207059"/>
                <a:gd name="connsiteY23" fmla="*/ 73217 h 114632"/>
                <a:gd name="connsiteX24" fmla="*/ 200563 w 207059"/>
                <a:gd name="connsiteY24" fmla="*/ 77772 h 114632"/>
                <a:gd name="connsiteX25" fmla="*/ 174775 w 207059"/>
                <a:gd name="connsiteY25" fmla="*/ 109150 h 114632"/>
                <a:gd name="connsiteX26" fmla="*/ 168707 w 207059"/>
                <a:gd name="connsiteY26" fmla="*/ 100799 h 114632"/>
                <a:gd name="connsiteX27" fmla="*/ 173258 w 207059"/>
                <a:gd name="connsiteY27" fmla="*/ 82833 h 114632"/>
                <a:gd name="connsiteX28" fmla="*/ 188680 w 207059"/>
                <a:gd name="connsiteY28" fmla="*/ 27162 h 114632"/>
                <a:gd name="connsiteX29" fmla="*/ 159606 w 207059"/>
                <a:gd name="connsiteY29" fmla="*/ 85 h 114632"/>
                <a:gd name="connsiteX30" fmla="*/ 118396 w 207059"/>
                <a:gd name="connsiteY30" fmla="*/ 24631 h 114632"/>
                <a:gd name="connsiteX31" fmla="*/ 110306 w 207059"/>
                <a:gd name="connsiteY31" fmla="*/ 6664 h 114632"/>
                <a:gd name="connsiteX32" fmla="*/ 89575 w 207059"/>
                <a:gd name="connsiteY32" fmla="*/ 85 h 114632"/>
                <a:gd name="connsiteX33" fmla="*/ 50135 w 207059"/>
                <a:gd name="connsiteY33" fmla="*/ 22100 h 114632"/>
                <a:gd name="connsiteX34" fmla="*/ 26875 w 207059"/>
                <a:gd name="connsiteY34" fmla="*/ 85 h 114632"/>
                <a:gd name="connsiteX35" fmla="*/ 8167 w 207059"/>
                <a:gd name="connsiteY35" fmla="*/ 14509 h 114632"/>
                <a:gd name="connsiteX36" fmla="*/ 329 w 207059"/>
                <a:gd name="connsiteY36" fmla="*/ 39055 h 114632"/>
                <a:gd name="connsiteX37" fmla="*/ 3363 w 207059"/>
                <a:gd name="connsiteY37" fmla="*/ 41585 h 114632"/>
                <a:gd name="connsiteX38" fmla="*/ 7661 w 207059"/>
                <a:gd name="connsiteY38" fmla="*/ 35765 h 114632"/>
                <a:gd name="connsiteX39" fmla="*/ 26117 w 207059"/>
                <a:gd name="connsiteY39" fmla="*/ 5652 h 114632"/>
                <a:gd name="connsiteX40" fmla="*/ 33954 w 207059"/>
                <a:gd name="connsiteY40" fmla="*/ 17293 h 114632"/>
                <a:gd name="connsiteX41" fmla="*/ 29909 w 207059"/>
                <a:gd name="connsiteY41" fmla="*/ 38549 h 114632"/>
                <a:gd name="connsiteX42" fmla="*/ 15246 w 207059"/>
                <a:gd name="connsiteY42" fmla="*/ 9700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059" h="114632">
                  <a:moveTo>
                    <a:pt x="15246" y="97004"/>
                  </a:moveTo>
                  <a:cubicBezTo>
                    <a:pt x="14487" y="100799"/>
                    <a:pt x="12970" y="106620"/>
                    <a:pt x="12970" y="107885"/>
                  </a:cubicBezTo>
                  <a:cubicBezTo>
                    <a:pt x="12970" y="112440"/>
                    <a:pt x="16510" y="114717"/>
                    <a:pt x="20302" y="114717"/>
                  </a:cubicBezTo>
                  <a:cubicBezTo>
                    <a:pt x="23336" y="114717"/>
                    <a:pt x="27887" y="112693"/>
                    <a:pt x="29656" y="107632"/>
                  </a:cubicBezTo>
                  <a:cubicBezTo>
                    <a:pt x="29909" y="107126"/>
                    <a:pt x="32943" y="95232"/>
                    <a:pt x="34460" y="88906"/>
                  </a:cubicBezTo>
                  <a:lnTo>
                    <a:pt x="40022" y="66131"/>
                  </a:lnTo>
                  <a:cubicBezTo>
                    <a:pt x="41539" y="60564"/>
                    <a:pt x="43056" y="54997"/>
                    <a:pt x="44320" y="49177"/>
                  </a:cubicBezTo>
                  <a:cubicBezTo>
                    <a:pt x="45331" y="44875"/>
                    <a:pt x="47354" y="37537"/>
                    <a:pt x="47607" y="36524"/>
                  </a:cubicBezTo>
                  <a:cubicBezTo>
                    <a:pt x="51399" y="28680"/>
                    <a:pt x="64798" y="5652"/>
                    <a:pt x="88816" y="5652"/>
                  </a:cubicBezTo>
                  <a:cubicBezTo>
                    <a:pt x="100193" y="5652"/>
                    <a:pt x="102469" y="15015"/>
                    <a:pt x="102469" y="23366"/>
                  </a:cubicBezTo>
                  <a:cubicBezTo>
                    <a:pt x="102469" y="29692"/>
                    <a:pt x="100699" y="36777"/>
                    <a:pt x="98676" y="44369"/>
                  </a:cubicBezTo>
                  <a:lnTo>
                    <a:pt x="91597" y="73723"/>
                  </a:lnTo>
                  <a:lnTo>
                    <a:pt x="86541" y="92955"/>
                  </a:lnTo>
                  <a:cubicBezTo>
                    <a:pt x="85530" y="98016"/>
                    <a:pt x="83254" y="106620"/>
                    <a:pt x="83254" y="107885"/>
                  </a:cubicBezTo>
                  <a:cubicBezTo>
                    <a:pt x="83254" y="112440"/>
                    <a:pt x="86794" y="114717"/>
                    <a:pt x="90586" y="114717"/>
                  </a:cubicBezTo>
                  <a:cubicBezTo>
                    <a:pt x="98423" y="114717"/>
                    <a:pt x="99940" y="108391"/>
                    <a:pt x="101963" y="100293"/>
                  </a:cubicBezTo>
                  <a:cubicBezTo>
                    <a:pt x="105502" y="86122"/>
                    <a:pt x="114857" y="49177"/>
                    <a:pt x="117132" y="39308"/>
                  </a:cubicBezTo>
                  <a:cubicBezTo>
                    <a:pt x="117891" y="36018"/>
                    <a:pt x="131290" y="5652"/>
                    <a:pt x="158847" y="5652"/>
                  </a:cubicBezTo>
                  <a:cubicBezTo>
                    <a:pt x="169719" y="5652"/>
                    <a:pt x="172500" y="14256"/>
                    <a:pt x="172500" y="23366"/>
                  </a:cubicBezTo>
                  <a:cubicBezTo>
                    <a:pt x="172500" y="37790"/>
                    <a:pt x="161881" y="66637"/>
                    <a:pt x="156825" y="80049"/>
                  </a:cubicBezTo>
                  <a:cubicBezTo>
                    <a:pt x="154550" y="86122"/>
                    <a:pt x="153538" y="88906"/>
                    <a:pt x="153538" y="93967"/>
                  </a:cubicBezTo>
                  <a:cubicBezTo>
                    <a:pt x="153538" y="105860"/>
                    <a:pt x="162387" y="114717"/>
                    <a:pt x="174269" y="114717"/>
                  </a:cubicBezTo>
                  <a:cubicBezTo>
                    <a:pt x="198035" y="114717"/>
                    <a:pt x="207389" y="77772"/>
                    <a:pt x="207389" y="75747"/>
                  </a:cubicBezTo>
                  <a:cubicBezTo>
                    <a:pt x="207389" y="73217"/>
                    <a:pt x="205114" y="73217"/>
                    <a:pt x="204355" y="73217"/>
                  </a:cubicBezTo>
                  <a:cubicBezTo>
                    <a:pt x="201827" y="73217"/>
                    <a:pt x="201827" y="73976"/>
                    <a:pt x="200563" y="77772"/>
                  </a:cubicBezTo>
                  <a:cubicBezTo>
                    <a:pt x="196770" y="91183"/>
                    <a:pt x="188680" y="109150"/>
                    <a:pt x="174775" y="109150"/>
                  </a:cubicBezTo>
                  <a:cubicBezTo>
                    <a:pt x="170477" y="109150"/>
                    <a:pt x="168707" y="106620"/>
                    <a:pt x="168707" y="100799"/>
                  </a:cubicBezTo>
                  <a:cubicBezTo>
                    <a:pt x="168707" y="94473"/>
                    <a:pt x="170983" y="88400"/>
                    <a:pt x="173258" y="82833"/>
                  </a:cubicBezTo>
                  <a:cubicBezTo>
                    <a:pt x="178062" y="69674"/>
                    <a:pt x="188680" y="41585"/>
                    <a:pt x="188680" y="27162"/>
                  </a:cubicBezTo>
                  <a:cubicBezTo>
                    <a:pt x="188680" y="10713"/>
                    <a:pt x="178567" y="85"/>
                    <a:pt x="159606" y="85"/>
                  </a:cubicBezTo>
                  <a:cubicBezTo>
                    <a:pt x="140644" y="85"/>
                    <a:pt x="127751" y="11219"/>
                    <a:pt x="118396" y="24631"/>
                  </a:cubicBezTo>
                  <a:cubicBezTo>
                    <a:pt x="118143" y="21341"/>
                    <a:pt x="117385" y="12738"/>
                    <a:pt x="110306" y="6664"/>
                  </a:cubicBezTo>
                  <a:cubicBezTo>
                    <a:pt x="103985" y="1350"/>
                    <a:pt x="95895" y="85"/>
                    <a:pt x="89575" y="85"/>
                  </a:cubicBezTo>
                  <a:cubicBezTo>
                    <a:pt x="66821" y="85"/>
                    <a:pt x="54433" y="16280"/>
                    <a:pt x="50135" y="22100"/>
                  </a:cubicBezTo>
                  <a:cubicBezTo>
                    <a:pt x="48871" y="7677"/>
                    <a:pt x="38252" y="85"/>
                    <a:pt x="26875" y="85"/>
                  </a:cubicBezTo>
                  <a:cubicBezTo>
                    <a:pt x="15246" y="85"/>
                    <a:pt x="10442" y="9954"/>
                    <a:pt x="8167" y="14509"/>
                  </a:cubicBezTo>
                  <a:cubicBezTo>
                    <a:pt x="3616" y="23366"/>
                    <a:pt x="329" y="38296"/>
                    <a:pt x="329" y="39055"/>
                  </a:cubicBezTo>
                  <a:cubicBezTo>
                    <a:pt x="329" y="41585"/>
                    <a:pt x="2857" y="41585"/>
                    <a:pt x="3363" y="41585"/>
                  </a:cubicBezTo>
                  <a:cubicBezTo>
                    <a:pt x="5891" y="41585"/>
                    <a:pt x="6144" y="41332"/>
                    <a:pt x="7661" y="35765"/>
                  </a:cubicBezTo>
                  <a:cubicBezTo>
                    <a:pt x="11959" y="17799"/>
                    <a:pt x="17015" y="5652"/>
                    <a:pt x="26117" y="5652"/>
                  </a:cubicBezTo>
                  <a:cubicBezTo>
                    <a:pt x="30162" y="5652"/>
                    <a:pt x="33954" y="7677"/>
                    <a:pt x="33954" y="17293"/>
                  </a:cubicBezTo>
                  <a:cubicBezTo>
                    <a:pt x="33954" y="22607"/>
                    <a:pt x="33196" y="25390"/>
                    <a:pt x="29909" y="38549"/>
                  </a:cubicBezTo>
                  <a:lnTo>
                    <a:pt x="15246" y="97004"/>
                  </a:lnTo>
                  <a:close/>
                </a:path>
              </a:pathLst>
            </a:custGeom>
            <a:solidFill>
              <a:srgbClr val="000000"/>
            </a:solidFill>
            <a:ln w="25377"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5380689E-71B9-36BC-63E3-7AC757D9C32E}"/>
                </a:ext>
              </a:extLst>
            </p:cNvPr>
            <p:cNvSpPr/>
            <p:nvPr>
              <p:custDataLst>
                <p:tags r:id="rId416"/>
              </p:custDataLst>
            </p:nvPr>
          </p:nvSpPr>
          <p:spPr>
            <a:xfrm>
              <a:off x="11209722" y="4575785"/>
              <a:ext cx="122112" cy="121970"/>
            </a:xfrm>
            <a:custGeom>
              <a:avLst/>
              <a:gdLst>
                <a:gd name="connsiteX0" fmla="*/ 61523 w 122112"/>
                <a:gd name="connsiteY0" fmla="*/ 53985 h 121970"/>
                <a:gd name="connsiteX1" fmla="*/ 10959 w 122112"/>
                <a:gd name="connsiteY1" fmla="*/ 3628 h 121970"/>
                <a:gd name="connsiteX2" fmla="*/ 5397 w 122112"/>
                <a:gd name="connsiteY2" fmla="*/ 85 h 121970"/>
                <a:gd name="connsiteX3" fmla="*/ 340 w 122112"/>
                <a:gd name="connsiteY3" fmla="*/ 5146 h 121970"/>
                <a:gd name="connsiteX4" fmla="*/ 3627 w 122112"/>
                <a:gd name="connsiteY4" fmla="*/ 10207 h 121970"/>
                <a:gd name="connsiteX5" fmla="*/ 54191 w 122112"/>
                <a:gd name="connsiteY5" fmla="*/ 61070 h 121970"/>
                <a:gd name="connsiteX6" fmla="*/ 3627 w 122112"/>
                <a:gd name="connsiteY6" fmla="*/ 111934 h 121970"/>
                <a:gd name="connsiteX7" fmla="*/ 340 w 122112"/>
                <a:gd name="connsiteY7" fmla="*/ 116995 h 121970"/>
                <a:gd name="connsiteX8" fmla="*/ 5397 w 122112"/>
                <a:gd name="connsiteY8" fmla="*/ 122056 h 121970"/>
                <a:gd name="connsiteX9" fmla="*/ 10959 w 122112"/>
                <a:gd name="connsiteY9" fmla="*/ 118513 h 121970"/>
                <a:gd name="connsiteX10" fmla="*/ 61270 w 122112"/>
                <a:gd name="connsiteY10" fmla="*/ 68156 h 121970"/>
                <a:gd name="connsiteX11" fmla="*/ 113604 w 122112"/>
                <a:gd name="connsiteY11" fmla="*/ 120537 h 121970"/>
                <a:gd name="connsiteX12" fmla="*/ 117396 w 122112"/>
                <a:gd name="connsiteY12" fmla="*/ 122056 h 121970"/>
                <a:gd name="connsiteX13" fmla="*/ 122452 w 122112"/>
                <a:gd name="connsiteY13" fmla="*/ 116995 h 121970"/>
                <a:gd name="connsiteX14" fmla="*/ 121694 w 122112"/>
                <a:gd name="connsiteY14" fmla="*/ 114211 h 121970"/>
                <a:gd name="connsiteX15" fmla="*/ 68602 w 122112"/>
                <a:gd name="connsiteY15" fmla="*/ 61070 h 121970"/>
                <a:gd name="connsiteX16" fmla="*/ 114868 w 122112"/>
                <a:gd name="connsiteY16" fmla="*/ 14762 h 121970"/>
                <a:gd name="connsiteX17" fmla="*/ 121188 w 122112"/>
                <a:gd name="connsiteY17" fmla="*/ 8436 h 121970"/>
                <a:gd name="connsiteX18" fmla="*/ 122452 w 122112"/>
                <a:gd name="connsiteY18" fmla="*/ 5146 h 121970"/>
                <a:gd name="connsiteX19" fmla="*/ 117396 w 122112"/>
                <a:gd name="connsiteY19" fmla="*/ 85 h 121970"/>
                <a:gd name="connsiteX20" fmla="*/ 111581 w 122112"/>
                <a:gd name="connsiteY20" fmla="*/ 3881 h 121970"/>
                <a:gd name="connsiteX21" fmla="*/ 61523 w 122112"/>
                <a:gd name="connsiteY21" fmla="*/ 53985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112" h="121970">
                  <a:moveTo>
                    <a:pt x="61523" y="53985"/>
                  </a:moveTo>
                  <a:lnTo>
                    <a:pt x="10959" y="3628"/>
                  </a:lnTo>
                  <a:cubicBezTo>
                    <a:pt x="7925" y="591"/>
                    <a:pt x="7419" y="85"/>
                    <a:pt x="5397" y="85"/>
                  </a:cubicBezTo>
                  <a:cubicBezTo>
                    <a:pt x="2868" y="85"/>
                    <a:pt x="340" y="2362"/>
                    <a:pt x="340" y="5146"/>
                  </a:cubicBezTo>
                  <a:cubicBezTo>
                    <a:pt x="340" y="6917"/>
                    <a:pt x="846" y="7424"/>
                    <a:pt x="3627" y="10207"/>
                  </a:cubicBezTo>
                  <a:lnTo>
                    <a:pt x="54191" y="61070"/>
                  </a:lnTo>
                  <a:lnTo>
                    <a:pt x="3627" y="111934"/>
                  </a:lnTo>
                  <a:cubicBezTo>
                    <a:pt x="846" y="114717"/>
                    <a:pt x="340" y="115223"/>
                    <a:pt x="340" y="116995"/>
                  </a:cubicBezTo>
                  <a:cubicBezTo>
                    <a:pt x="340" y="119778"/>
                    <a:pt x="2868" y="122056"/>
                    <a:pt x="5397" y="122056"/>
                  </a:cubicBezTo>
                  <a:cubicBezTo>
                    <a:pt x="7419" y="122056"/>
                    <a:pt x="7925" y="121550"/>
                    <a:pt x="10959" y="118513"/>
                  </a:cubicBezTo>
                  <a:lnTo>
                    <a:pt x="61270" y="68156"/>
                  </a:lnTo>
                  <a:lnTo>
                    <a:pt x="113604" y="120537"/>
                  </a:lnTo>
                  <a:cubicBezTo>
                    <a:pt x="114109" y="120790"/>
                    <a:pt x="115879" y="122056"/>
                    <a:pt x="117396" y="122056"/>
                  </a:cubicBezTo>
                  <a:cubicBezTo>
                    <a:pt x="120430" y="122056"/>
                    <a:pt x="122452" y="119778"/>
                    <a:pt x="122452" y="116995"/>
                  </a:cubicBezTo>
                  <a:cubicBezTo>
                    <a:pt x="122452" y="116489"/>
                    <a:pt x="122452" y="115476"/>
                    <a:pt x="121694" y="114211"/>
                  </a:cubicBezTo>
                  <a:cubicBezTo>
                    <a:pt x="121441" y="113705"/>
                    <a:pt x="81243" y="73976"/>
                    <a:pt x="68602" y="61070"/>
                  </a:cubicBezTo>
                  <a:lnTo>
                    <a:pt x="114868" y="14762"/>
                  </a:lnTo>
                  <a:cubicBezTo>
                    <a:pt x="116132" y="13244"/>
                    <a:pt x="119924" y="9954"/>
                    <a:pt x="121188" y="8436"/>
                  </a:cubicBezTo>
                  <a:cubicBezTo>
                    <a:pt x="121441" y="7930"/>
                    <a:pt x="122452" y="6917"/>
                    <a:pt x="122452" y="5146"/>
                  </a:cubicBezTo>
                  <a:cubicBezTo>
                    <a:pt x="122452" y="2362"/>
                    <a:pt x="120430" y="85"/>
                    <a:pt x="117396" y="85"/>
                  </a:cubicBezTo>
                  <a:cubicBezTo>
                    <a:pt x="115373" y="85"/>
                    <a:pt x="114362" y="1097"/>
                    <a:pt x="111581" y="3881"/>
                  </a:cubicBezTo>
                  <a:lnTo>
                    <a:pt x="61523" y="53985"/>
                  </a:lnTo>
                  <a:close/>
                </a:path>
              </a:pathLst>
            </a:custGeom>
            <a:solidFill>
              <a:srgbClr val="000000"/>
            </a:solidFill>
            <a:ln w="25377"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BF07CE16-653B-C005-15A7-D0F9BAB8ED59}"/>
                </a:ext>
              </a:extLst>
            </p:cNvPr>
            <p:cNvSpPr/>
            <p:nvPr>
              <p:custDataLst>
                <p:tags r:id="rId417"/>
              </p:custDataLst>
            </p:nvPr>
          </p:nvSpPr>
          <p:spPr>
            <a:xfrm>
              <a:off x="11438018" y="4521632"/>
              <a:ext cx="179502" cy="183968"/>
            </a:xfrm>
            <a:custGeom>
              <a:avLst/>
              <a:gdLst>
                <a:gd name="connsiteX0" fmla="*/ 179852 w 179502"/>
                <a:gd name="connsiteY0" fmla="*/ 2616 h 183968"/>
                <a:gd name="connsiteX1" fmla="*/ 177071 w 179502"/>
                <a:gd name="connsiteY1" fmla="*/ 85 h 183968"/>
                <a:gd name="connsiteX2" fmla="*/ 173279 w 179502"/>
                <a:gd name="connsiteY2" fmla="*/ 3122 h 183968"/>
                <a:gd name="connsiteX3" fmla="*/ 155582 w 179502"/>
                <a:gd name="connsiteY3" fmla="*/ 22607 h 183968"/>
                <a:gd name="connsiteX4" fmla="*/ 113614 w 179502"/>
                <a:gd name="connsiteY4" fmla="*/ 85 h 183968"/>
                <a:gd name="connsiteX5" fmla="*/ 350 w 179502"/>
                <a:gd name="connsiteY5" fmla="*/ 114717 h 183968"/>
                <a:gd name="connsiteX6" fmla="*/ 68864 w 179502"/>
                <a:gd name="connsiteY6" fmla="*/ 184053 h 183968"/>
                <a:gd name="connsiteX7" fmla="*/ 123474 w 179502"/>
                <a:gd name="connsiteY7" fmla="*/ 162291 h 183968"/>
                <a:gd name="connsiteX8" fmla="*/ 151284 w 179502"/>
                <a:gd name="connsiteY8" fmla="*/ 117754 h 183968"/>
                <a:gd name="connsiteX9" fmla="*/ 148250 w 179502"/>
                <a:gd name="connsiteY9" fmla="*/ 115223 h 183968"/>
                <a:gd name="connsiteX10" fmla="*/ 144963 w 179502"/>
                <a:gd name="connsiteY10" fmla="*/ 117754 h 183968"/>
                <a:gd name="connsiteX11" fmla="*/ 119428 w 179502"/>
                <a:gd name="connsiteY11" fmla="*/ 157736 h 183968"/>
                <a:gd name="connsiteX12" fmla="*/ 72910 w 179502"/>
                <a:gd name="connsiteY12" fmla="*/ 176209 h 183968"/>
                <a:gd name="connsiteX13" fmla="*/ 23357 w 179502"/>
                <a:gd name="connsiteY13" fmla="*/ 123574 h 183968"/>
                <a:gd name="connsiteX14" fmla="*/ 53948 w 179502"/>
                <a:gd name="connsiteY14" fmla="*/ 38549 h 183968"/>
                <a:gd name="connsiteX15" fmla="*/ 115636 w 179502"/>
                <a:gd name="connsiteY15" fmla="*/ 7930 h 183968"/>
                <a:gd name="connsiteX16" fmla="*/ 156340 w 179502"/>
                <a:gd name="connsiteY16" fmla="*/ 56768 h 183968"/>
                <a:gd name="connsiteX17" fmla="*/ 155582 w 179502"/>
                <a:gd name="connsiteY17" fmla="*/ 69674 h 183968"/>
                <a:gd name="connsiteX18" fmla="*/ 159374 w 179502"/>
                <a:gd name="connsiteY18" fmla="*/ 72205 h 183968"/>
                <a:gd name="connsiteX19" fmla="*/ 163925 w 179502"/>
                <a:gd name="connsiteY19" fmla="*/ 67144 h 183968"/>
                <a:gd name="connsiteX20" fmla="*/ 179852 w 179502"/>
                <a:gd name="connsiteY20" fmla="*/ 2616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502" h="183968">
                  <a:moveTo>
                    <a:pt x="179852" y="2616"/>
                  </a:moveTo>
                  <a:cubicBezTo>
                    <a:pt x="179852" y="1856"/>
                    <a:pt x="179347" y="85"/>
                    <a:pt x="177071" y="85"/>
                  </a:cubicBezTo>
                  <a:cubicBezTo>
                    <a:pt x="176313" y="85"/>
                    <a:pt x="176060" y="338"/>
                    <a:pt x="173279" y="3122"/>
                  </a:cubicBezTo>
                  <a:lnTo>
                    <a:pt x="155582" y="22607"/>
                  </a:lnTo>
                  <a:cubicBezTo>
                    <a:pt x="153306" y="19064"/>
                    <a:pt x="141677" y="85"/>
                    <a:pt x="113614" y="85"/>
                  </a:cubicBezTo>
                  <a:cubicBezTo>
                    <a:pt x="57235" y="85"/>
                    <a:pt x="350" y="56009"/>
                    <a:pt x="350" y="114717"/>
                  </a:cubicBezTo>
                  <a:cubicBezTo>
                    <a:pt x="350" y="156471"/>
                    <a:pt x="30183" y="184053"/>
                    <a:pt x="68864" y="184053"/>
                  </a:cubicBezTo>
                  <a:cubicBezTo>
                    <a:pt x="90860" y="184053"/>
                    <a:pt x="110074" y="173931"/>
                    <a:pt x="123474" y="162291"/>
                  </a:cubicBezTo>
                  <a:cubicBezTo>
                    <a:pt x="146986" y="141541"/>
                    <a:pt x="151284" y="118513"/>
                    <a:pt x="151284" y="117754"/>
                  </a:cubicBezTo>
                  <a:cubicBezTo>
                    <a:pt x="151284" y="115223"/>
                    <a:pt x="148756" y="115223"/>
                    <a:pt x="148250" y="115223"/>
                  </a:cubicBezTo>
                  <a:cubicBezTo>
                    <a:pt x="146733" y="115223"/>
                    <a:pt x="145469" y="115729"/>
                    <a:pt x="144963" y="117754"/>
                  </a:cubicBezTo>
                  <a:cubicBezTo>
                    <a:pt x="142688" y="125092"/>
                    <a:pt x="136873" y="143059"/>
                    <a:pt x="119428" y="157736"/>
                  </a:cubicBezTo>
                  <a:cubicBezTo>
                    <a:pt x="101984" y="171907"/>
                    <a:pt x="86056" y="176209"/>
                    <a:pt x="72910" y="176209"/>
                  </a:cubicBezTo>
                  <a:cubicBezTo>
                    <a:pt x="50156" y="176209"/>
                    <a:pt x="23357" y="163050"/>
                    <a:pt x="23357" y="123574"/>
                  </a:cubicBezTo>
                  <a:cubicBezTo>
                    <a:pt x="23357" y="109150"/>
                    <a:pt x="28666" y="68156"/>
                    <a:pt x="53948" y="38549"/>
                  </a:cubicBezTo>
                  <a:cubicBezTo>
                    <a:pt x="69370" y="20582"/>
                    <a:pt x="93135" y="7930"/>
                    <a:pt x="115636" y="7930"/>
                  </a:cubicBezTo>
                  <a:cubicBezTo>
                    <a:pt x="141424" y="7930"/>
                    <a:pt x="156340" y="27415"/>
                    <a:pt x="156340" y="56768"/>
                  </a:cubicBezTo>
                  <a:cubicBezTo>
                    <a:pt x="156340" y="66891"/>
                    <a:pt x="155582" y="67144"/>
                    <a:pt x="155582" y="69674"/>
                  </a:cubicBezTo>
                  <a:cubicBezTo>
                    <a:pt x="155582" y="72205"/>
                    <a:pt x="158363" y="72205"/>
                    <a:pt x="159374" y="72205"/>
                  </a:cubicBezTo>
                  <a:cubicBezTo>
                    <a:pt x="162661" y="72205"/>
                    <a:pt x="162661" y="71698"/>
                    <a:pt x="163925" y="67144"/>
                  </a:cubicBezTo>
                  <a:lnTo>
                    <a:pt x="179852" y="2616"/>
                  </a:lnTo>
                  <a:close/>
                </a:path>
              </a:pathLst>
            </a:custGeom>
            <a:solidFill>
              <a:srgbClr val="000000"/>
            </a:solidFill>
            <a:ln w="25377"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F77E241B-B2D2-6047-5804-8F91FD7DFB44}"/>
                </a:ext>
              </a:extLst>
            </p:cNvPr>
            <p:cNvSpPr/>
            <p:nvPr>
              <p:custDataLst>
                <p:tags r:id="rId418"/>
              </p:custDataLst>
            </p:nvPr>
          </p:nvSpPr>
          <p:spPr>
            <a:xfrm>
              <a:off x="11605896" y="4659874"/>
              <a:ext cx="98751" cy="112481"/>
            </a:xfrm>
            <a:custGeom>
              <a:avLst/>
              <a:gdLst>
                <a:gd name="connsiteX0" fmla="*/ 13807 w 98751"/>
                <a:gd name="connsiteY0" fmla="*/ 99814 h 112481"/>
                <a:gd name="connsiteX1" fmla="*/ 5136 w 98751"/>
                <a:gd name="connsiteY1" fmla="*/ 106191 h 112481"/>
                <a:gd name="connsiteX2" fmla="*/ 357 w 98751"/>
                <a:gd name="connsiteY2" fmla="*/ 109911 h 112481"/>
                <a:gd name="connsiteX3" fmla="*/ 2835 w 98751"/>
                <a:gd name="connsiteY3" fmla="*/ 112568 h 112481"/>
                <a:gd name="connsiteX4" fmla="*/ 18055 w 98751"/>
                <a:gd name="connsiteY4" fmla="*/ 111859 h 112481"/>
                <a:gd name="connsiteX5" fmla="*/ 36637 w 98751"/>
                <a:gd name="connsiteY5" fmla="*/ 112568 h 112481"/>
                <a:gd name="connsiteX6" fmla="*/ 40176 w 98751"/>
                <a:gd name="connsiteY6" fmla="*/ 108671 h 112481"/>
                <a:gd name="connsiteX7" fmla="*/ 35575 w 98751"/>
                <a:gd name="connsiteY7" fmla="*/ 106191 h 112481"/>
                <a:gd name="connsiteX8" fmla="*/ 26903 w 98751"/>
                <a:gd name="connsiteY8" fmla="*/ 104065 h 112481"/>
                <a:gd name="connsiteX9" fmla="*/ 28850 w 98751"/>
                <a:gd name="connsiteY9" fmla="*/ 95917 h 112481"/>
                <a:gd name="connsiteX10" fmla="*/ 35398 w 98751"/>
                <a:gd name="connsiteY10" fmla="*/ 69524 h 112481"/>
                <a:gd name="connsiteX11" fmla="*/ 53626 w 98751"/>
                <a:gd name="connsiteY11" fmla="*/ 79975 h 112481"/>
                <a:gd name="connsiteX12" fmla="*/ 99109 w 98751"/>
                <a:gd name="connsiteY12" fmla="*/ 29668 h 112481"/>
                <a:gd name="connsiteX13" fmla="*/ 72563 w 98751"/>
                <a:gd name="connsiteY13" fmla="*/ 87 h 112481"/>
                <a:gd name="connsiteX14" fmla="*/ 47432 w 98751"/>
                <a:gd name="connsiteY14" fmla="*/ 12486 h 112481"/>
                <a:gd name="connsiteX15" fmla="*/ 29204 w 98751"/>
                <a:gd name="connsiteY15" fmla="*/ 87 h 112481"/>
                <a:gd name="connsiteX16" fmla="*/ 15223 w 98751"/>
                <a:gd name="connsiteY16" fmla="*/ 9475 h 112481"/>
                <a:gd name="connsiteX17" fmla="*/ 8852 w 98751"/>
                <a:gd name="connsiteY17" fmla="*/ 27188 h 112481"/>
                <a:gd name="connsiteX18" fmla="*/ 11861 w 98751"/>
                <a:gd name="connsiteY18" fmla="*/ 29491 h 112481"/>
                <a:gd name="connsiteX19" fmla="*/ 15754 w 98751"/>
                <a:gd name="connsiteY19" fmla="*/ 24177 h 112481"/>
                <a:gd name="connsiteX20" fmla="*/ 28673 w 98751"/>
                <a:gd name="connsiteY20" fmla="*/ 5046 h 112481"/>
                <a:gd name="connsiteX21" fmla="*/ 34513 w 98751"/>
                <a:gd name="connsiteY21" fmla="*/ 13726 h 112481"/>
                <a:gd name="connsiteX22" fmla="*/ 33982 w 98751"/>
                <a:gd name="connsiteY22" fmla="*/ 19040 h 112481"/>
                <a:gd name="connsiteX23" fmla="*/ 13807 w 98751"/>
                <a:gd name="connsiteY23" fmla="*/ 99814 h 112481"/>
                <a:gd name="connsiteX24" fmla="*/ 47255 w 98751"/>
                <a:gd name="connsiteY24" fmla="*/ 21343 h 112481"/>
                <a:gd name="connsiteX25" fmla="*/ 72032 w 98751"/>
                <a:gd name="connsiteY25" fmla="*/ 5046 h 112481"/>
                <a:gd name="connsiteX26" fmla="*/ 84951 w 98751"/>
                <a:gd name="connsiteY26" fmla="*/ 22229 h 112481"/>
                <a:gd name="connsiteX27" fmla="*/ 75748 w 98751"/>
                <a:gd name="connsiteY27" fmla="*/ 57833 h 112481"/>
                <a:gd name="connsiteX28" fmla="*/ 53626 w 98751"/>
                <a:gd name="connsiteY28" fmla="*/ 75015 h 112481"/>
                <a:gd name="connsiteX29" fmla="*/ 37876 w 98751"/>
                <a:gd name="connsiteY29" fmla="*/ 59604 h 112481"/>
                <a:gd name="connsiteX30" fmla="*/ 38407 w 98751"/>
                <a:gd name="connsiteY30" fmla="*/ 56947 h 112481"/>
                <a:gd name="connsiteX31" fmla="*/ 47255 w 98751"/>
                <a:gd name="connsiteY31" fmla="*/ 2134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751" h="112481">
                  <a:moveTo>
                    <a:pt x="13807" y="99814"/>
                  </a:moveTo>
                  <a:cubicBezTo>
                    <a:pt x="12568" y="104774"/>
                    <a:pt x="12215" y="106191"/>
                    <a:pt x="5136" y="106191"/>
                  </a:cubicBezTo>
                  <a:cubicBezTo>
                    <a:pt x="2835" y="106191"/>
                    <a:pt x="357" y="106191"/>
                    <a:pt x="357" y="109911"/>
                  </a:cubicBezTo>
                  <a:cubicBezTo>
                    <a:pt x="357" y="111859"/>
                    <a:pt x="1950" y="112568"/>
                    <a:pt x="2835" y="112568"/>
                  </a:cubicBezTo>
                  <a:cubicBezTo>
                    <a:pt x="7436" y="112568"/>
                    <a:pt x="13276" y="111859"/>
                    <a:pt x="18055" y="111859"/>
                  </a:cubicBezTo>
                  <a:cubicBezTo>
                    <a:pt x="24072" y="111859"/>
                    <a:pt x="30797" y="112568"/>
                    <a:pt x="36637" y="112568"/>
                  </a:cubicBezTo>
                  <a:cubicBezTo>
                    <a:pt x="38230" y="112568"/>
                    <a:pt x="40176" y="112036"/>
                    <a:pt x="40176" y="108671"/>
                  </a:cubicBezTo>
                  <a:cubicBezTo>
                    <a:pt x="40176" y="106191"/>
                    <a:pt x="37699" y="106191"/>
                    <a:pt x="35575" y="106191"/>
                  </a:cubicBezTo>
                  <a:cubicBezTo>
                    <a:pt x="31682" y="106191"/>
                    <a:pt x="26903" y="106191"/>
                    <a:pt x="26903" y="104065"/>
                  </a:cubicBezTo>
                  <a:cubicBezTo>
                    <a:pt x="26903" y="103180"/>
                    <a:pt x="28142" y="98574"/>
                    <a:pt x="28850" y="95917"/>
                  </a:cubicBezTo>
                  <a:cubicBezTo>
                    <a:pt x="30974" y="86529"/>
                    <a:pt x="33451" y="76963"/>
                    <a:pt x="35398" y="69524"/>
                  </a:cubicBezTo>
                  <a:cubicBezTo>
                    <a:pt x="37522" y="73066"/>
                    <a:pt x="43008" y="79975"/>
                    <a:pt x="53626" y="79975"/>
                  </a:cubicBezTo>
                  <a:cubicBezTo>
                    <a:pt x="75217" y="79975"/>
                    <a:pt x="99109" y="56061"/>
                    <a:pt x="99109" y="29668"/>
                  </a:cubicBezTo>
                  <a:cubicBezTo>
                    <a:pt x="99109" y="8943"/>
                    <a:pt x="84774" y="87"/>
                    <a:pt x="72563" y="87"/>
                  </a:cubicBezTo>
                  <a:cubicBezTo>
                    <a:pt x="61590" y="87"/>
                    <a:pt x="52211" y="7526"/>
                    <a:pt x="47432" y="12486"/>
                  </a:cubicBezTo>
                  <a:cubicBezTo>
                    <a:pt x="44424" y="2389"/>
                    <a:pt x="34513" y="87"/>
                    <a:pt x="29204" y="87"/>
                  </a:cubicBezTo>
                  <a:cubicBezTo>
                    <a:pt x="22302" y="87"/>
                    <a:pt x="18055" y="4692"/>
                    <a:pt x="15223" y="9475"/>
                  </a:cubicBezTo>
                  <a:cubicBezTo>
                    <a:pt x="11684" y="15497"/>
                    <a:pt x="8852" y="26125"/>
                    <a:pt x="8852" y="27188"/>
                  </a:cubicBezTo>
                  <a:cubicBezTo>
                    <a:pt x="8852" y="29491"/>
                    <a:pt x="11330" y="29491"/>
                    <a:pt x="11861" y="29491"/>
                  </a:cubicBezTo>
                  <a:cubicBezTo>
                    <a:pt x="14338" y="29491"/>
                    <a:pt x="14515" y="28960"/>
                    <a:pt x="15754" y="24177"/>
                  </a:cubicBezTo>
                  <a:cubicBezTo>
                    <a:pt x="18409" y="13903"/>
                    <a:pt x="21771" y="5046"/>
                    <a:pt x="28673" y="5046"/>
                  </a:cubicBezTo>
                  <a:cubicBezTo>
                    <a:pt x="33274" y="5046"/>
                    <a:pt x="34513" y="8943"/>
                    <a:pt x="34513" y="13726"/>
                  </a:cubicBezTo>
                  <a:cubicBezTo>
                    <a:pt x="34513" y="15674"/>
                    <a:pt x="34159" y="17977"/>
                    <a:pt x="33982" y="19040"/>
                  </a:cubicBezTo>
                  <a:lnTo>
                    <a:pt x="13807" y="99814"/>
                  </a:lnTo>
                  <a:close/>
                  <a:moveTo>
                    <a:pt x="47255" y="21343"/>
                  </a:moveTo>
                  <a:cubicBezTo>
                    <a:pt x="57520" y="7703"/>
                    <a:pt x="66369" y="5046"/>
                    <a:pt x="72032" y="5046"/>
                  </a:cubicBezTo>
                  <a:cubicBezTo>
                    <a:pt x="78934" y="5046"/>
                    <a:pt x="84951" y="10183"/>
                    <a:pt x="84951" y="22229"/>
                  </a:cubicBezTo>
                  <a:cubicBezTo>
                    <a:pt x="84951" y="29491"/>
                    <a:pt x="81057" y="47559"/>
                    <a:pt x="75748" y="57833"/>
                  </a:cubicBezTo>
                  <a:cubicBezTo>
                    <a:pt x="71324" y="66512"/>
                    <a:pt x="62652" y="75015"/>
                    <a:pt x="53626" y="75015"/>
                  </a:cubicBezTo>
                  <a:cubicBezTo>
                    <a:pt x="41061" y="75015"/>
                    <a:pt x="37876" y="61375"/>
                    <a:pt x="37876" y="59604"/>
                  </a:cubicBezTo>
                  <a:cubicBezTo>
                    <a:pt x="37876" y="58896"/>
                    <a:pt x="38230" y="57656"/>
                    <a:pt x="38407" y="56947"/>
                  </a:cubicBezTo>
                  <a:lnTo>
                    <a:pt x="47255" y="21343"/>
                  </a:lnTo>
                  <a:close/>
                </a:path>
              </a:pathLst>
            </a:custGeom>
            <a:solidFill>
              <a:srgbClr val="000000"/>
            </a:solidFill>
            <a:ln w="25377"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AFBE04D4-B91A-0953-1D64-B9C253FFB223}"/>
                </a:ext>
              </a:extLst>
            </p:cNvPr>
            <p:cNvSpPr/>
            <p:nvPr>
              <p:custDataLst>
                <p:tags r:id="rId419"/>
              </p:custDataLst>
            </p:nvPr>
          </p:nvSpPr>
          <p:spPr>
            <a:xfrm>
              <a:off x="11762122" y="4159526"/>
              <a:ext cx="124387" cy="607069"/>
            </a:xfrm>
            <a:custGeom>
              <a:avLst/>
              <a:gdLst>
                <a:gd name="connsiteX0" fmla="*/ 124751 w 124387"/>
                <a:gd name="connsiteY0" fmla="*/ 303725 h 607069"/>
                <a:gd name="connsiteX1" fmla="*/ 37780 w 124387"/>
                <a:gd name="connsiteY1" fmla="*/ 28406 h 607069"/>
                <a:gd name="connsiteX2" fmla="*/ 12751 w 124387"/>
                <a:gd name="connsiteY2" fmla="*/ 3101 h 607069"/>
                <a:gd name="connsiteX3" fmla="*/ 5672 w 124387"/>
                <a:gd name="connsiteY3" fmla="*/ 64 h 607069"/>
                <a:gd name="connsiteX4" fmla="*/ 363 w 124387"/>
                <a:gd name="connsiteY4" fmla="*/ 2595 h 607069"/>
                <a:gd name="connsiteX5" fmla="*/ 1880 w 124387"/>
                <a:gd name="connsiteY5" fmla="*/ 5125 h 607069"/>
                <a:gd name="connsiteX6" fmla="*/ 44607 w 124387"/>
                <a:gd name="connsiteY6" fmla="*/ 58519 h 607069"/>
                <a:gd name="connsiteX7" fmla="*/ 103767 w 124387"/>
                <a:gd name="connsiteY7" fmla="*/ 303472 h 607069"/>
                <a:gd name="connsiteX8" fmla="*/ 52950 w 124387"/>
                <a:gd name="connsiteY8" fmla="*/ 534761 h 607069"/>
                <a:gd name="connsiteX9" fmla="*/ 1374 w 124387"/>
                <a:gd name="connsiteY9" fmla="*/ 602326 h 607069"/>
                <a:gd name="connsiteX10" fmla="*/ 363 w 124387"/>
                <a:gd name="connsiteY10" fmla="*/ 604603 h 607069"/>
                <a:gd name="connsiteX11" fmla="*/ 5672 w 124387"/>
                <a:gd name="connsiteY11" fmla="*/ 607134 h 607069"/>
                <a:gd name="connsiteX12" fmla="*/ 13510 w 124387"/>
                <a:gd name="connsiteY12" fmla="*/ 603338 h 607069"/>
                <a:gd name="connsiteX13" fmla="*/ 124751 w 124387"/>
                <a:gd name="connsiteY13" fmla="*/ 303725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87" h="607069">
                  <a:moveTo>
                    <a:pt x="124751" y="303725"/>
                  </a:moveTo>
                  <a:cubicBezTo>
                    <a:pt x="124751" y="204276"/>
                    <a:pt x="101997" y="104068"/>
                    <a:pt x="37780" y="28406"/>
                  </a:cubicBezTo>
                  <a:cubicBezTo>
                    <a:pt x="32724" y="22586"/>
                    <a:pt x="23117" y="12211"/>
                    <a:pt x="12751" y="3101"/>
                  </a:cubicBezTo>
                  <a:cubicBezTo>
                    <a:pt x="9717" y="64"/>
                    <a:pt x="9212" y="64"/>
                    <a:pt x="5672" y="64"/>
                  </a:cubicBezTo>
                  <a:cubicBezTo>
                    <a:pt x="2638" y="64"/>
                    <a:pt x="363" y="64"/>
                    <a:pt x="363" y="2595"/>
                  </a:cubicBezTo>
                  <a:cubicBezTo>
                    <a:pt x="363" y="3607"/>
                    <a:pt x="1374" y="4619"/>
                    <a:pt x="1880" y="5125"/>
                  </a:cubicBezTo>
                  <a:cubicBezTo>
                    <a:pt x="10729" y="14235"/>
                    <a:pt x="27668" y="31189"/>
                    <a:pt x="44607" y="58519"/>
                  </a:cubicBezTo>
                  <a:cubicBezTo>
                    <a:pt x="85311" y="123806"/>
                    <a:pt x="103767" y="206048"/>
                    <a:pt x="103767" y="303472"/>
                  </a:cubicBezTo>
                  <a:cubicBezTo>
                    <a:pt x="103767" y="371543"/>
                    <a:pt x="94665" y="459352"/>
                    <a:pt x="52950" y="534761"/>
                  </a:cubicBezTo>
                  <a:cubicBezTo>
                    <a:pt x="32977" y="570694"/>
                    <a:pt x="11993" y="591698"/>
                    <a:pt x="1374" y="602326"/>
                  </a:cubicBezTo>
                  <a:cubicBezTo>
                    <a:pt x="869" y="603085"/>
                    <a:pt x="363" y="603844"/>
                    <a:pt x="363" y="604603"/>
                  </a:cubicBezTo>
                  <a:cubicBezTo>
                    <a:pt x="363" y="607134"/>
                    <a:pt x="2638" y="607134"/>
                    <a:pt x="5672" y="607134"/>
                  </a:cubicBezTo>
                  <a:cubicBezTo>
                    <a:pt x="9212" y="607134"/>
                    <a:pt x="9717" y="607134"/>
                    <a:pt x="13510" y="603338"/>
                  </a:cubicBezTo>
                  <a:cubicBezTo>
                    <a:pt x="98204" y="526157"/>
                    <a:pt x="124751" y="410260"/>
                    <a:pt x="124751" y="303725"/>
                  </a:cubicBezTo>
                  <a:close/>
                </a:path>
              </a:pathLst>
            </a:custGeom>
            <a:solidFill>
              <a:srgbClr val="000000"/>
            </a:solidFill>
            <a:ln w="25377" cap="flat">
              <a:noFill/>
              <a:prstDash val="solid"/>
              <a:miter/>
            </a:ln>
          </p:spPr>
          <p:txBody>
            <a:bodyPr rtlCol="0" anchor="ctr"/>
            <a:lstStyle/>
            <a:p>
              <a:endParaRPr lang="en-US"/>
            </a:p>
          </p:txBody>
        </p:sp>
      </p:grpSp>
      <p:grpSp>
        <p:nvGrpSpPr>
          <p:cNvPr id="2147" name="Group 2146" descr="\documentclass{article}&#10;\usepackage{amsmath}&#10;\pagestyle{empty}&#10;\begin{document}&#10;&#10;\begin{table}[h]&#10;\centering&#10;\caption{Parameters for the aluminum block model}&#10;\begin{tabular}{|c|c|}&#10;\hline&#10;Parameter &amp; Value \\&#10;\hline&#10;\( Q \) &amp; 0-20 W \\&#10;\( U \) &amp; \( 5 \, \text{W/m}^2\text{K} \) \\&#10;\( C_p \) &amp; \( 0.89 \, \text{J/g°C} \) \\&#10;\( A \) &amp; \( 1 \times 10^{-4} \, \text{m}^2 \) \\&#10;\( m \) &amp; \( 10 \, \text{g} \) \\&#10;\( T_{\text{amb}} \) &amp; \( 25 \, \text{°C} \) \\&#10;\( \Delta t \) &amp; \( 0.1 \, \text{s} \) \\&#10;\hline&#10;\end{tabular}&#10;\end{table}&#10;&#10;&#10;\end{document}" title="IguanaTex Vector Display">
            <a:extLst>
              <a:ext uri="{FF2B5EF4-FFF2-40B4-BE49-F238E27FC236}">
                <a16:creationId xmlns:a16="http://schemas.microsoft.com/office/drawing/2014/main" id="{B07DAB35-004F-75E1-D0CB-BECF2F0D7F79}"/>
              </a:ext>
            </a:extLst>
          </p:cNvPr>
          <p:cNvGrpSpPr>
            <a:grpSpLocks noChangeAspect="1"/>
          </p:cNvGrpSpPr>
          <p:nvPr>
            <p:custDataLst>
              <p:tags r:id="rId4"/>
            </p:custDataLst>
          </p:nvPr>
        </p:nvGrpSpPr>
        <p:grpSpPr>
          <a:xfrm>
            <a:off x="7677338" y="2230185"/>
            <a:ext cx="4258569" cy="2014376"/>
            <a:chOff x="10005720" y="3498040"/>
            <a:chExt cx="4258569" cy="2014376"/>
          </a:xfrm>
        </p:grpSpPr>
        <p:sp>
          <p:nvSpPr>
            <p:cNvPr id="2016" name="Freeform: Shape 2015">
              <a:extLst>
                <a:ext uri="{FF2B5EF4-FFF2-40B4-BE49-F238E27FC236}">
                  <a16:creationId xmlns:a16="http://schemas.microsoft.com/office/drawing/2014/main" id="{46941D2C-BB55-A9AA-B624-A5B937FB24FD}"/>
                </a:ext>
              </a:extLst>
            </p:cNvPr>
            <p:cNvSpPr/>
            <p:nvPr>
              <p:custDataLst>
                <p:tags r:id="rId240"/>
              </p:custDataLst>
            </p:nvPr>
          </p:nvSpPr>
          <p:spPr>
            <a:xfrm>
              <a:off x="10005720" y="3503342"/>
              <a:ext cx="123310" cy="128183"/>
            </a:xfrm>
            <a:custGeom>
              <a:avLst/>
              <a:gdLst>
                <a:gd name="connsiteX0" fmla="*/ 119822 w 123310"/>
                <a:gd name="connsiteY0" fmla="*/ 70 h 128183"/>
                <a:gd name="connsiteX1" fmla="*/ 3732 w 123310"/>
                <a:gd name="connsiteY1" fmla="*/ 70 h 128183"/>
                <a:gd name="connsiteX2" fmla="*/ 122 w 123310"/>
                <a:gd name="connsiteY2" fmla="*/ 42671 h 128183"/>
                <a:gd name="connsiteX3" fmla="*/ 4872 w 123310"/>
                <a:gd name="connsiteY3" fmla="*/ 42671 h 128183"/>
                <a:gd name="connsiteX4" fmla="*/ 39072 w 123310"/>
                <a:gd name="connsiteY4" fmla="*/ 5939 h 128183"/>
                <a:gd name="connsiteX5" fmla="*/ 49332 w 123310"/>
                <a:gd name="connsiteY5" fmla="*/ 6318 h 128183"/>
                <a:gd name="connsiteX6" fmla="*/ 53322 w 123310"/>
                <a:gd name="connsiteY6" fmla="*/ 13513 h 128183"/>
                <a:gd name="connsiteX7" fmla="*/ 53322 w 123310"/>
                <a:gd name="connsiteY7" fmla="*/ 113295 h 128183"/>
                <a:gd name="connsiteX8" fmla="*/ 33372 w 123310"/>
                <a:gd name="connsiteY8" fmla="*/ 122384 h 128183"/>
                <a:gd name="connsiteX9" fmla="*/ 25772 w 123310"/>
                <a:gd name="connsiteY9" fmla="*/ 122384 h 128183"/>
                <a:gd name="connsiteX10" fmla="*/ 25772 w 123310"/>
                <a:gd name="connsiteY10" fmla="*/ 128253 h 128183"/>
                <a:gd name="connsiteX11" fmla="*/ 61682 w 123310"/>
                <a:gd name="connsiteY11" fmla="*/ 127685 h 128183"/>
                <a:gd name="connsiteX12" fmla="*/ 97782 w 123310"/>
                <a:gd name="connsiteY12" fmla="*/ 128253 h 128183"/>
                <a:gd name="connsiteX13" fmla="*/ 97782 w 123310"/>
                <a:gd name="connsiteY13" fmla="*/ 122384 h 128183"/>
                <a:gd name="connsiteX14" fmla="*/ 90182 w 123310"/>
                <a:gd name="connsiteY14" fmla="*/ 122384 h 128183"/>
                <a:gd name="connsiteX15" fmla="*/ 70232 w 123310"/>
                <a:gd name="connsiteY15" fmla="*/ 113295 h 128183"/>
                <a:gd name="connsiteX16" fmla="*/ 70232 w 123310"/>
                <a:gd name="connsiteY16" fmla="*/ 13513 h 128183"/>
                <a:gd name="connsiteX17" fmla="*/ 73652 w 123310"/>
                <a:gd name="connsiteY17" fmla="*/ 6318 h 128183"/>
                <a:gd name="connsiteX18" fmla="*/ 84482 w 123310"/>
                <a:gd name="connsiteY18" fmla="*/ 5939 h 128183"/>
                <a:gd name="connsiteX19" fmla="*/ 118682 w 123310"/>
                <a:gd name="connsiteY19" fmla="*/ 42671 h 128183"/>
                <a:gd name="connsiteX20" fmla="*/ 123432 w 123310"/>
                <a:gd name="connsiteY20" fmla="*/ 42671 h 128183"/>
                <a:gd name="connsiteX21" fmla="*/ 119822 w 123310"/>
                <a:gd name="connsiteY21" fmla="*/ 70 h 12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310" h="128183">
                  <a:moveTo>
                    <a:pt x="119822" y="70"/>
                  </a:moveTo>
                  <a:lnTo>
                    <a:pt x="3732" y="70"/>
                  </a:lnTo>
                  <a:lnTo>
                    <a:pt x="122" y="42671"/>
                  </a:lnTo>
                  <a:lnTo>
                    <a:pt x="4872" y="42671"/>
                  </a:lnTo>
                  <a:cubicBezTo>
                    <a:pt x="7532" y="12187"/>
                    <a:pt x="10382" y="5939"/>
                    <a:pt x="39072" y="5939"/>
                  </a:cubicBezTo>
                  <a:cubicBezTo>
                    <a:pt x="42492" y="5939"/>
                    <a:pt x="47432" y="5939"/>
                    <a:pt x="49332" y="6318"/>
                  </a:cubicBezTo>
                  <a:cubicBezTo>
                    <a:pt x="53322" y="7075"/>
                    <a:pt x="53322" y="9158"/>
                    <a:pt x="53322" y="13513"/>
                  </a:cubicBezTo>
                  <a:lnTo>
                    <a:pt x="53322" y="113295"/>
                  </a:lnTo>
                  <a:cubicBezTo>
                    <a:pt x="53322" y="119733"/>
                    <a:pt x="53322" y="122384"/>
                    <a:pt x="33372" y="122384"/>
                  </a:cubicBezTo>
                  <a:lnTo>
                    <a:pt x="25772" y="122384"/>
                  </a:lnTo>
                  <a:lnTo>
                    <a:pt x="25772" y="128253"/>
                  </a:lnTo>
                  <a:cubicBezTo>
                    <a:pt x="33562" y="127685"/>
                    <a:pt x="52942" y="127685"/>
                    <a:pt x="61682" y="127685"/>
                  </a:cubicBezTo>
                  <a:cubicBezTo>
                    <a:pt x="70422" y="127685"/>
                    <a:pt x="89992" y="127685"/>
                    <a:pt x="97782" y="128253"/>
                  </a:cubicBezTo>
                  <a:lnTo>
                    <a:pt x="97782" y="122384"/>
                  </a:lnTo>
                  <a:lnTo>
                    <a:pt x="90182" y="122384"/>
                  </a:lnTo>
                  <a:cubicBezTo>
                    <a:pt x="70232" y="122384"/>
                    <a:pt x="70232" y="119733"/>
                    <a:pt x="70232" y="113295"/>
                  </a:cubicBezTo>
                  <a:lnTo>
                    <a:pt x="70232" y="13513"/>
                  </a:lnTo>
                  <a:cubicBezTo>
                    <a:pt x="70232" y="9726"/>
                    <a:pt x="70232" y="7075"/>
                    <a:pt x="73652" y="6318"/>
                  </a:cubicBezTo>
                  <a:cubicBezTo>
                    <a:pt x="75742" y="5939"/>
                    <a:pt x="80872" y="5939"/>
                    <a:pt x="84482" y="5939"/>
                  </a:cubicBezTo>
                  <a:cubicBezTo>
                    <a:pt x="113172" y="5939"/>
                    <a:pt x="116022" y="12187"/>
                    <a:pt x="118682" y="42671"/>
                  </a:cubicBezTo>
                  <a:lnTo>
                    <a:pt x="123432" y="42671"/>
                  </a:lnTo>
                  <a:lnTo>
                    <a:pt x="119822"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7" name="Freeform: Shape 2016">
              <a:extLst>
                <a:ext uri="{FF2B5EF4-FFF2-40B4-BE49-F238E27FC236}">
                  <a16:creationId xmlns:a16="http://schemas.microsoft.com/office/drawing/2014/main" id="{CBBCC745-54A5-3047-1F45-5D43E69E8B38}"/>
                </a:ext>
              </a:extLst>
            </p:cNvPr>
            <p:cNvSpPr/>
            <p:nvPr>
              <p:custDataLst>
                <p:tags r:id="rId241"/>
              </p:custDataLst>
            </p:nvPr>
          </p:nvSpPr>
          <p:spPr>
            <a:xfrm>
              <a:off x="10128249" y="3546701"/>
              <a:ext cx="85690" cy="86907"/>
            </a:xfrm>
            <a:custGeom>
              <a:avLst/>
              <a:gdLst>
                <a:gd name="connsiteX0" fmla="*/ 55418 w 85690"/>
                <a:gd name="connsiteY0" fmla="*/ 70504 h 86907"/>
                <a:gd name="connsiteX1" fmla="*/ 70238 w 85690"/>
                <a:gd name="connsiteY1" fmla="*/ 86030 h 86907"/>
                <a:gd name="connsiteX2" fmla="*/ 85818 w 85690"/>
                <a:gd name="connsiteY2" fmla="*/ 68043 h 86907"/>
                <a:gd name="connsiteX3" fmla="*/ 85818 w 85690"/>
                <a:gd name="connsiteY3" fmla="*/ 57440 h 86907"/>
                <a:gd name="connsiteX4" fmla="*/ 81068 w 85690"/>
                <a:gd name="connsiteY4" fmla="*/ 57440 h 86907"/>
                <a:gd name="connsiteX5" fmla="*/ 81068 w 85690"/>
                <a:gd name="connsiteY5" fmla="*/ 68043 h 86907"/>
                <a:gd name="connsiteX6" fmla="*/ 74228 w 85690"/>
                <a:gd name="connsiteY6" fmla="*/ 80161 h 86907"/>
                <a:gd name="connsiteX7" fmla="*/ 67198 w 85690"/>
                <a:gd name="connsiteY7" fmla="*/ 70694 h 86907"/>
                <a:gd name="connsiteX8" fmla="*/ 67198 w 85690"/>
                <a:gd name="connsiteY8" fmla="*/ 32826 h 86907"/>
                <a:gd name="connsiteX9" fmla="*/ 60358 w 85690"/>
                <a:gd name="connsiteY9" fmla="*/ 10483 h 86907"/>
                <a:gd name="connsiteX10" fmla="*/ 34328 w 85690"/>
                <a:gd name="connsiteY10" fmla="*/ 70 h 86907"/>
                <a:gd name="connsiteX11" fmla="*/ 5638 w 85690"/>
                <a:gd name="connsiteY11" fmla="*/ 21465 h 86907"/>
                <a:gd name="connsiteX12" fmla="*/ 14378 w 85690"/>
                <a:gd name="connsiteY12" fmla="*/ 30364 h 86907"/>
                <a:gd name="connsiteX13" fmla="*/ 23118 w 85690"/>
                <a:gd name="connsiteY13" fmla="*/ 21655 h 86907"/>
                <a:gd name="connsiteX14" fmla="*/ 13428 w 85690"/>
                <a:gd name="connsiteY14" fmla="*/ 12945 h 86907"/>
                <a:gd name="connsiteX15" fmla="*/ 33948 w 85690"/>
                <a:gd name="connsiteY15" fmla="*/ 4235 h 86907"/>
                <a:gd name="connsiteX16" fmla="*/ 54088 w 85690"/>
                <a:gd name="connsiteY16" fmla="*/ 28471 h 86907"/>
                <a:gd name="connsiteX17" fmla="*/ 54088 w 85690"/>
                <a:gd name="connsiteY17" fmla="*/ 35476 h 86907"/>
                <a:gd name="connsiteX18" fmla="*/ 19128 w 85690"/>
                <a:gd name="connsiteY18" fmla="*/ 42293 h 86907"/>
                <a:gd name="connsiteX19" fmla="*/ 128 w 85690"/>
                <a:gd name="connsiteY19" fmla="*/ 66907 h 86907"/>
                <a:gd name="connsiteX20" fmla="*/ 30528 w 85690"/>
                <a:gd name="connsiteY20" fmla="*/ 86977 h 86907"/>
                <a:gd name="connsiteX21" fmla="*/ 55418 w 85690"/>
                <a:gd name="connsiteY21" fmla="*/ 70504 h 86907"/>
                <a:gd name="connsiteX22" fmla="*/ 54088 w 85690"/>
                <a:gd name="connsiteY22" fmla="*/ 39453 h 86907"/>
                <a:gd name="connsiteX23" fmla="*/ 54088 w 85690"/>
                <a:gd name="connsiteY23" fmla="*/ 58387 h 86907"/>
                <a:gd name="connsiteX24" fmla="*/ 31858 w 85690"/>
                <a:gd name="connsiteY24" fmla="*/ 82812 h 86907"/>
                <a:gd name="connsiteX25" fmla="*/ 14758 w 85690"/>
                <a:gd name="connsiteY25" fmla="*/ 66718 h 86907"/>
                <a:gd name="connsiteX26" fmla="*/ 54088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18" y="70504"/>
                  </a:moveTo>
                  <a:cubicBezTo>
                    <a:pt x="56178" y="78078"/>
                    <a:pt x="61308" y="86030"/>
                    <a:pt x="70238" y="86030"/>
                  </a:cubicBezTo>
                  <a:cubicBezTo>
                    <a:pt x="74228" y="86030"/>
                    <a:pt x="85818" y="83380"/>
                    <a:pt x="85818" y="68043"/>
                  </a:cubicBezTo>
                  <a:lnTo>
                    <a:pt x="85818" y="57440"/>
                  </a:lnTo>
                  <a:lnTo>
                    <a:pt x="81068" y="57440"/>
                  </a:lnTo>
                  <a:lnTo>
                    <a:pt x="81068" y="68043"/>
                  </a:lnTo>
                  <a:cubicBezTo>
                    <a:pt x="81068" y="79025"/>
                    <a:pt x="76318" y="80161"/>
                    <a:pt x="74228" y="80161"/>
                  </a:cubicBezTo>
                  <a:cubicBezTo>
                    <a:pt x="67958" y="80161"/>
                    <a:pt x="67198" y="71640"/>
                    <a:pt x="67198" y="70694"/>
                  </a:cubicBezTo>
                  <a:lnTo>
                    <a:pt x="67198" y="32826"/>
                  </a:lnTo>
                  <a:cubicBezTo>
                    <a:pt x="67198" y="24873"/>
                    <a:pt x="67198" y="17489"/>
                    <a:pt x="60358" y="10483"/>
                  </a:cubicBezTo>
                  <a:cubicBezTo>
                    <a:pt x="52948" y="3099"/>
                    <a:pt x="43448" y="70"/>
                    <a:pt x="34328" y="70"/>
                  </a:cubicBezTo>
                  <a:cubicBezTo>
                    <a:pt x="18748" y="70"/>
                    <a:pt x="5638" y="8969"/>
                    <a:pt x="5638" y="21465"/>
                  </a:cubicBezTo>
                  <a:cubicBezTo>
                    <a:pt x="5638" y="27145"/>
                    <a:pt x="9438" y="30364"/>
                    <a:pt x="14378" y="30364"/>
                  </a:cubicBezTo>
                  <a:cubicBezTo>
                    <a:pt x="19698" y="30364"/>
                    <a:pt x="23118" y="26577"/>
                    <a:pt x="23118" y="21655"/>
                  </a:cubicBezTo>
                  <a:cubicBezTo>
                    <a:pt x="23118" y="19382"/>
                    <a:pt x="22168" y="13134"/>
                    <a:pt x="13428" y="12945"/>
                  </a:cubicBezTo>
                  <a:cubicBezTo>
                    <a:pt x="18558" y="6318"/>
                    <a:pt x="27868" y="4235"/>
                    <a:pt x="33948" y="4235"/>
                  </a:cubicBezTo>
                  <a:cubicBezTo>
                    <a:pt x="43258" y="4235"/>
                    <a:pt x="54088" y="11619"/>
                    <a:pt x="54088" y="28471"/>
                  </a:cubicBezTo>
                  <a:lnTo>
                    <a:pt x="54088" y="35476"/>
                  </a:lnTo>
                  <a:cubicBezTo>
                    <a:pt x="44398" y="36044"/>
                    <a:pt x="31098" y="36612"/>
                    <a:pt x="19128" y="42293"/>
                  </a:cubicBezTo>
                  <a:cubicBezTo>
                    <a:pt x="4878" y="48730"/>
                    <a:pt x="128" y="58576"/>
                    <a:pt x="128" y="66907"/>
                  </a:cubicBezTo>
                  <a:cubicBezTo>
                    <a:pt x="128" y="82244"/>
                    <a:pt x="18558" y="86977"/>
                    <a:pt x="30528" y="86977"/>
                  </a:cubicBezTo>
                  <a:cubicBezTo>
                    <a:pt x="43068" y="86977"/>
                    <a:pt x="51808" y="79403"/>
                    <a:pt x="55418" y="70504"/>
                  </a:cubicBezTo>
                  <a:close/>
                  <a:moveTo>
                    <a:pt x="54088" y="39453"/>
                  </a:moveTo>
                  <a:lnTo>
                    <a:pt x="54088" y="58387"/>
                  </a:lnTo>
                  <a:cubicBezTo>
                    <a:pt x="54088" y="76374"/>
                    <a:pt x="40408" y="82812"/>
                    <a:pt x="31858" y="82812"/>
                  </a:cubicBezTo>
                  <a:cubicBezTo>
                    <a:pt x="22548" y="82812"/>
                    <a:pt x="14758" y="76185"/>
                    <a:pt x="14758" y="66718"/>
                  </a:cubicBezTo>
                  <a:cubicBezTo>
                    <a:pt x="14758" y="56304"/>
                    <a:pt x="22738" y="40589"/>
                    <a:pt x="54088"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8" name="Freeform: Shape 2017">
              <a:extLst>
                <a:ext uri="{FF2B5EF4-FFF2-40B4-BE49-F238E27FC236}">
                  <a16:creationId xmlns:a16="http://schemas.microsoft.com/office/drawing/2014/main" id="{CF010ABF-09ED-6E07-D4E0-A5972CDAA660}"/>
                </a:ext>
              </a:extLst>
            </p:cNvPr>
            <p:cNvSpPr/>
            <p:nvPr>
              <p:custDataLst>
                <p:tags r:id="rId242"/>
              </p:custDataLst>
            </p:nvPr>
          </p:nvSpPr>
          <p:spPr>
            <a:xfrm>
              <a:off x="10220589" y="3500123"/>
              <a:ext cx="93670" cy="133485"/>
            </a:xfrm>
            <a:custGeom>
              <a:avLst/>
              <a:gdLst>
                <a:gd name="connsiteX0" fmla="*/ 27493 w 93670"/>
                <a:gd name="connsiteY0" fmla="*/ 60091 h 133485"/>
                <a:gd name="connsiteX1" fmla="*/ 27493 w 93670"/>
                <a:gd name="connsiteY1" fmla="*/ 70 h 133485"/>
                <a:gd name="connsiteX2" fmla="*/ 133 w 93670"/>
                <a:gd name="connsiteY2" fmla="*/ 2152 h 133485"/>
                <a:gd name="connsiteX3" fmla="*/ 133 w 93670"/>
                <a:gd name="connsiteY3" fmla="*/ 8022 h 133485"/>
                <a:gd name="connsiteX4" fmla="*/ 14953 w 93670"/>
                <a:gd name="connsiteY4" fmla="*/ 18625 h 133485"/>
                <a:gd name="connsiteX5" fmla="*/ 14953 w 93670"/>
                <a:gd name="connsiteY5" fmla="*/ 131472 h 133485"/>
                <a:gd name="connsiteX6" fmla="*/ 19703 w 93670"/>
                <a:gd name="connsiteY6" fmla="*/ 131472 h 133485"/>
                <a:gd name="connsiteX7" fmla="*/ 26543 w 93670"/>
                <a:gd name="connsiteY7" fmla="*/ 119733 h 133485"/>
                <a:gd name="connsiteX8" fmla="*/ 51433 w 93670"/>
                <a:gd name="connsiteY8" fmla="*/ 133555 h 133485"/>
                <a:gd name="connsiteX9" fmla="*/ 93803 w 93670"/>
                <a:gd name="connsiteY9" fmla="*/ 90575 h 133485"/>
                <a:gd name="connsiteX10" fmla="*/ 53523 w 93670"/>
                <a:gd name="connsiteY10" fmla="*/ 47784 h 133485"/>
                <a:gd name="connsiteX11" fmla="*/ 27493 w 93670"/>
                <a:gd name="connsiteY11" fmla="*/ 60091 h 133485"/>
                <a:gd name="connsiteX12" fmla="*/ 28063 w 93670"/>
                <a:gd name="connsiteY12" fmla="*/ 109887 h 133485"/>
                <a:gd name="connsiteX13" fmla="*/ 28063 w 93670"/>
                <a:gd name="connsiteY13" fmla="*/ 70883 h 133485"/>
                <a:gd name="connsiteX14" fmla="*/ 30153 w 93670"/>
                <a:gd name="connsiteY14" fmla="*/ 64067 h 133485"/>
                <a:gd name="connsiteX15" fmla="*/ 52573 w 93670"/>
                <a:gd name="connsiteY15" fmla="*/ 51949 h 133485"/>
                <a:gd name="connsiteX16" fmla="*/ 72523 w 93670"/>
                <a:gd name="connsiteY16" fmla="*/ 64067 h 133485"/>
                <a:gd name="connsiteX17" fmla="*/ 78033 w 93670"/>
                <a:gd name="connsiteY17" fmla="*/ 90385 h 133485"/>
                <a:gd name="connsiteX18" fmla="*/ 72143 w 93670"/>
                <a:gd name="connsiteY18" fmla="*/ 117272 h 133485"/>
                <a:gd name="connsiteX19" fmla="*/ 50673 w 93670"/>
                <a:gd name="connsiteY19" fmla="*/ 129389 h 133485"/>
                <a:gd name="connsiteX20" fmla="*/ 30723 w 93670"/>
                <a:gd name="connsiteY20" fmla="*/ 117840 h 133485"/>
                <a:gd name="connsiteX21" fmla="*/ 28063 w 93670"/>
                <a:gd name="connsiteY21" fmla="*/ 109887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670" h="133485">
                  <a:moveTo>
                    <a:pt x="27493" y="60091"/>
                  </a:moveTo>
                  <a:lnTo>
                    <a:pt x="27493" y="70"/>
                  </a:lnTo>
                  <a:lnTo>
                    <a:pt x="133" y="2152"/>
                  </a:lnTo>
                  <a:lnTo>
                    <a:pt x="133" y="8022"/>
                  </a:lnTo>
                  <a:cubicBezTo>
                    <a:pt x="13433" y="8022"/>
                    <a:pt x="14953" y="9347"/>
                    <a:pt x="14953" y="18625"/>
                  </a:cubicBezTo>
                  <a:lnTo>
                    <a:pt x="14953" y="131472"/>
                  </a:lnTo>
                  <a:lnTo>
                    <a:pt x="19703" y="131472"/>
                  </a:lnTo>
                  <a:cubicBezTo>
                    <a:pt x="19893" y="131283"/>
                    <a:pt x="21413" y="128632"/>
                    <a:pt x="26543" y="119733"/>
                  </a:cubicBezTo>
                  <a:cubicBezTo>
                    <a:pt x="29393" y="124088"/>
                    <a:pt x="37373" y="133555"/>
                    <a:pt x="51433" y="133555"/>
                  </a:cubicBezTo>
                  <a:cubicBezTo>
                    <a:pt x="74043" y="133555"/>
                    <a:pt x="93803" y="114999"/>
                    <a:pt x="93803" y="90575"/>
                  </a:cubicBezTo>
                  <a:cubicBezTo>
                    <a:pt x="93803" y="66528"/>
                    <a:pt x="75183" y="47784"/>
                    <a:pt x="53523" y="47784"/>
                  </a:cubicBezTo>
                  <a:cubicBezTo>
                    <a:pt x="38703" y="47784"/>
                    <a:pt x="30533" y="56683"/>
                    <a:pt x="27493" y="60091"/>
                  </a:cubicBezTo>
                  <a:close/>
                  <a:moveTo>
                    <a:pt x="28063" y="109887"/>
                  </a:moveTo>
                  <a:lnTo>
                    <a:pt x="28063" y="70883"/>
                  </a:lnTo>
                  <a:cubicBezTo>
                    <a:pt x="28063" y="67286"/>
                    <a:pt x="28063" y="67096"/>
                    <a:pt x="30153" y="64067"/>
                  </a:cubicBezTo>
                  <a:cubicBezTo>
                    <a:pt x="37563" y="53464"/>
                    <a:pt x="48013" y="51949"/>
                    <a:pt x="52573" y="51949"/>
                  </a:cubicBezTo>
                  <a:cubicBezTo>
                    <a:pt x="61123" y="51949"/>
                    <a:pt x="67963" y="56872"/>
                    <a:pt x="72523" y="64067"/>
                  </a:cubicBezTo>
                  <a:cubicBezTo>
                    <a:pt x="77463" y="71830"/>
                    <a:pt x="78033" y="82622"/>
                    <a:pt x="78033" y="90385"/>
                  </a:cubicBezTo>
                  <a:cubicBezTo>
                    <a:pt x="78033" y="97391"/>
                    <a:pt x="77653" y="108751"/>
                    <a:pt x="72143" y="117272"/>
                  </a:cubicBezTo>
                  <a:cubicBezTo>
                    <a:pt x="68153" y="123141"/>
                    <a:pt x="60933" y="129389"/>
                    <a:pt x="50673" y="129389"/>
                  </a:cubicBezTo>
                  <a:cubicBezTo>
                    <a:pt x="42123" y="129389"/>
                    <a:pt x="35283" y="124845"/>
                    <a:pt x="30723" y="117840"/>
                  </a:cubicBezTo>
                  <a:cubicBezTo>
                    <a:pt x="28063" y="113863"/>
                    <a:pt x="28063" y="113295"/>
                    <a:pt x="28063" y="10988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19" name="Freeform: Shape 2018">
              <a:extLst>
                <a:ext uri="{FF2B5EF4-FFF2-40B4-BE49-F238E27FC236}">
                  <a16:creationId xmlns:a16="http://schemas.microsoft.com/office/drawing/2014/main" id="{6F5ED223-7682-1B10-90BE-738D1BBEAC43}"/>
                </a:ext>
              </a:extLst>
            </p:cNvPr>
            <p:cNvSpPr/>
            <p:nvPr>
              <p:custDataLst>
                <p:tags r:id="rId243"/>
              </p:custDataLst>
            </p:nvPr>
          </p:nvSpPr>
          <p:spPr>
            <a:xfrm>
              <a:off x="10327095" y="3500123"/>
              <a:ext cx="42180" cy="131402"/>
            </a:xfrm>
            <a:custGeom>
              <a:avLst/>
              <a:gdLst>
                <a:gd name="connsiteX0" fmla="*/ 27499 w 42180"/>
                <a:gd name="connsiteY0" fmla="*/ 70 h 131402"/>
                <a:gd name="connsiteX1" fmla="*/ 139 w 42180"/>
                <a:gd name="connsiteY1" fmla="*/ 2152 h 131402"/>
                <a:gd name="connsiteX2" fmla="*/ 139 w 42180"/>
                <a:gd name="connsiteY2" fmla="*/ 8022 h 131402"/>
                <a:gd name="connsiteX3" fmla="*/ 14959 w 42180"/>
                <a:gd name="connsiteY3" fmla="*/ 18625 h 131402"/>
                <a:gd name="connsiteX4" fmla="*/ 14959 w 42180"/>
                <a:gd name="connsiteY4" fmla="*/ 117082 h 131402"/>
                <a:gd name="connsiteX5" fmla="*/ 139 w 42180"/>
                <a:gd name="connsiteY5" fmla="*/ 125603 h 131402"/>
                <a:gd name="connsiteX6" fmla="*/ 139 w 42180"/>
                <a:gd name="connsiteY6" fmla="*/ 131472 h 131402"/>
                <a:gd name="connsiteX7" fmla="*/ 21229 w 42180"/>
                <a:gd name="connsiteY7" fmla="*/ 130904 h 131402"/>
                <a:gd name="connsiteX8" fmla="*/ 42319 w 42180"/>
                <a:gd name="connsiteY8" fmla="*/ 131472 h 131402"/>
                <a:gd name="connsiteX9" fmla="*/ 42319 w 42180"/>
                <a:gd name="connsiteY9" fmla="*/ 125603 h 131402"/>
                <a:gd name="connsiteX10" fmla="*/ 27499 w 42180"/>
                <a:gd name="connsiteY10" fmla="*/ 117082 h 131402"/>
                <a:gd name="connsiteX11" fmla="*/ 27499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499" y="70"/>
                  </a:moveTo>
                  <a:lnTo>
                    <a:pt x="139" y="2152"/>
                  </a:lnTo>
                  <a:lnTo>
                    <a:pt x="139" y="8022"/>
                  </a:lnTo>
                  <a:cubicBezTo>
                    <a:pt x="13439" y="8022"/>
                    <a:pt x="14959" y="9347"/>
                    <a:pt x="14959" y="18625"/>
                  </a:cubicBezTo>
                  <a:lnTo>
                    <a:pt x="14959" y="117082"/>
                  </a:lnTo>
                  <a:cubicBezTo>
                    <a:pt x="14959" y="125603"/>
                    <a:pt x="12869" y="125603"/>
                    <a:pt x="139" y="125603"/>
                  </a:cubicBezTo>
                  <a:lnTo>
                    <a:pt x="139" y="131472"/>
                  </a:lnTo>
                  <a:cubicBezTo>
                    <a:pt x="6409" y="131283"/>
                    <a:pt x="16479" y="130904"/>
                    <a:pt x="21229" y="130904"/>
                  </a:cubicBezTo>
                  <a:cubicBezTo>
                    <a:pt x="25979" y="130904"/>
                    <a:pt x="35289" y="131283"/>
                    <a:pt x="42319" y="131472"/>
                  </a:cubicBezTo>
                  <a:lnTo>
                    <a:pt x="42319" y="125603"/>
                  </a:lnTo>
                  <a:cubicBezTo>
                    <a:pt x="29589" y="125603"/>
                    <a:pt x="27499" y="125603"/>
                    <a:pt x="27499" y="117082"/>
                  </a:cubicBezTo>
                  <a:lnTo>
                    <a:pt x="27499"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0" name="Freeform: Shape 2019">
              <a:extLst>
                <a:ext uri="{FF2B5EF4-FFF2-40B4-BE49-F238E27FC236}">
                  <a16:creationId xmlns:a16="http://schemas.microsoft.com/office/drawing/2014/main" id="{DB335151-FA5F-D7DC-9C05-011D0EB02735}"/>
                </a:ext>
              </a:extLst>
            </p:cNvPr>
            <p:cNvSpPr/>
            <p:nvPr>
              <p:custDataLst>
                <p:tags r:id="rId244"/>
              </p:custDataLst>
            </p:nvPr>
          </p:nvSpPr>
          <p:spPr>
            <a:xfrm>
              <a:off x="10378923" y="3546701"/>
              <a:ext cx="73530" cy="86907"/>
            </a:xfrm>
            <a:custGeom>
              <a:avLst/>
              <a:gdLst>
                <a:gd name="connsiteX0" fmla="*/ 16101 w 73530"/>
                <a:gd name="connsiteY0" fmla="*/ 37180 h 86907"/>
                <a:gd name="connsiteX1" fmla="*/ 39661 w 73530"/>
                <a:gd name="connsiteY1" fmla="*/ 4235 h 86907"/>
                <a:gd name="connsiteX2" fmla="*/ 61131 w 73530"/>
                <a:gd name="connsiteY2" fmla="*/ 37180 h 86907"/>
                <a:gd name="connsiteX3" fmla="*/ 16101 w 73530"/>
                <a:gd name="connsiteY3" fmla="*/ 37180 h 86907"/>
                <a:gd name="connsiteX4" fmla="*/ 15911 w 73530"/>
                <a:gd name="connsiteY4" fmla="*/ 41157 h 86907"/>
                <a:gd name="connsiteX5" fmla="*/ 68921 w 73530"/>
                <a:gd name="connsiteY5" fmla="*/ 41157 h 86907"/>
                <a:gd name="connsiteX6" fmla="*/ 73671 w 73530"/>
                <a:gd name="connsiteY6" fmla="*/ 37180 h 86907"/>
                <a:gd name="connsiteX7" fmla="*/ 39661 w 73530"/>
                <a:gd name="connsiteY7" fmla="*/ 70 h 86907"/>
                <a:gd name="connsiteX8" fmla="*/ 141 w 73530"/>
                <a:gd name="connsiteY8" fmla="*/ 43239 h 86907"/>
                <a:gd name="connsiteX9" fmla="*/ 41941 w 73530"/>
                <a:gd name="connsiteY9" fmla="*/ 86977 h 86907"/>
                <a:gd name="connsiteX10" fmla="*/ 73671 w 73530"/>
                <a:gd name="connsiteY10" fmla="*/ 62363 h 86907"/>
                <a:gd name="connsiteX11" fmla="*/ 71201 w 73530"/>
                <a:gd name="connsiteY11" fmla="*/ 60091 h 86907"/>
                <a:gd name="connsiteX12" fmla="*/ 68731 w 73530"/>
                <a:gd name="connsiteY12" fmla="*/ 62741 h 86907"/>
                <a:gd name="connsiteX13" fmla="*/ 43081 w 73530"/>
                <a:gd name="connsiteY13" fmla="*/ 82244 h 86907"/>
                <a:gd name="connsiteX14" fmla="*/ 21611 w 73530"/>
                <a:gd name="connsiteY14" fmla="*/ 69558 h 86907"/>
                <a:gd name="connsiteX15" fmla="*/ 15911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01" y="37180"/>
                  </a:moveTo>
                  <a:cubicBezTo>
                    <a:pt x="17241" y="8969"/>
                    <a:pt x="33201" y="4235"/>
                    <a:pt x="39661" y="4235"/>
                  </a:cubicBezTo>
                  <a:cubicBezTo>
                    <a:pt x="59231" y="4235"/>
                    <a:pt x="61131" y="29796"/>
                    <a:pt x="61131" y="37180"/>
                  </a:cubicBezTo>
                  <a:lnTo>
                    <a:pt x="16101" y="37180"/>
                  </a:lnTo>
                  <a:close/>
                  <a:moveTo>
                    <a:pt x="15911" y="41157"/>
                  </a:moveTo>
                  <a:lnTo>
                    <a:pt x="68921" y="41157"/>
                  </a:lnTo>
                  <a:cubicBezTo>
                    <a:pt x="73101" y="41157"/>
                    <a:pt x="73671" y="41157"/>
                    <a:pt x="73671" y="37180"/>
                  </a:cubicBezTo>
                  <a:cubicBezTo>
                    <a:pt x="73671" y="18436"/>
                    <a:pt x="63411" y="70"/>
                    <a:pt x="39661" y="70"/>
                  </a:cubicBezTo>
                  <a:cubicBezTo>
                    <a:pt x="17621" y="70"/>
                    <a:pt x="141" y="19572"/>
                    <a:pt x="141" y="43239"/>
                  </a:cubicBezTo>
                  <a:cubicBezTo>
                    <a:pt x="141" y="68611"/>
                    <a:pt x="20091" y="86977"/>
                    <a:pt x="41941" y="86977"/>
                  </a:cubicBezTo>
                  <a:cubicBezTo>
                    <a:pt x="65121" y="86977"/>
                    <a:pt x="73671" y="65960"/>
                    <a:pt x="73671" y="62363"/>
                  </a:cubicBezTo>
                  <a:cubicBezTo>
                    <a:pt x="73671" y="60469"/>
                    <a:pt x="72151" y="60091"/>
                    <a:pt x="71201" y="60091"/>
                  </a:cubicBezTo>
                  <a:cubicBezTo>
                    <a:pt x="69491" y="60091"/>
                    <a:pt x="69111" y="61227"/>
                    <a:pt x="68731" y="62741"/>
                  </a:cubicBezTo>
                  <a:cubicBezTo>
                    <a:pt x="62081" y="82244"/>
                    <a:pt x="44981" y="82244"/>
                    <a:pt x="43081" y="82244"/>
                  </a:cubicBezTo>
                  <a:cubicBezTo>
                    <a:pt x="33581" y="82244"/>
                    <a:pt x="25981" y="76563"/>
                    <a:pt x="21611" y="69558"/>
                  </a:cubicBezTo>
                  <a:cubicBezTo>
                    <a:pt x="15911" y="60469"/>
                    <a:pt x="15911" y="47973"/>
                    <a:pt x="15911"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1" name="Freeform: Shape 2020">
              <a:extLst>
                <a:ext uri="{FF2B5EF4-FFF2-40B4-BE49-F238E27FC236}">
                  <a16:creationId xmlns:a16="http://schemas.microsoft.com/office/drawing/2014/main" id="{85F2BF87-6CA6-7E41-DF1B-45AB4CFD9883}"/>
                </a:ext>
              </a:extLst>
            </p:cNvPr>
            <p:cNvSpPr/>
            <p:nvPr>
              <p:custDataLst>
                <p:tags r:id="rId245"/>
              </p:custDataLst>
            </p:nvPr>
          </p:nvSpPr>
          <p:spPr>
            <a:xfrm>
              <a:off x="10538291" y="3505425"/>
              <a:ext cx="62700" cy="126100"/>
            </a:xfrm>
            <a:custGeom>
              <a:avLst/>
              <a:gdLst>
                <a:gd name="connsiteX0" fmla="*/ 39099 w 62700"/>
                <a:gd name="connsiteY0" fmla="*/ 4993 h 126100"/>
                <a:gd name="connsiteX1" fmla="*/ 34729 w 62700"/>
                <a:gd name="connsiteY1" fmla="*/ 70 h 126100"/>
                <a:gd name="connsiteX2" fmla="*/ 149 w 62700"/>
                <a:gd name="connsiteY2" fmla="*/ 12187 h 126100"/>
                <a:gd name="connsiteX3" fmla="*/ 149 w 62700"/>
                <a:gd name="connsiteY3" fmla="*/ 18057 h 126100"/>
                <a:gd name="connsiteX4" fmla="*/ 25039 w 62700"/>
                <a:gd name="connsiteY4" fmla="*/ 13134 h 126100"/>
                <a:gd name="connsiteX5" fmla="*/ 25039 w 62700"/>
                <a:gd name="connsiteY5" fmla="*/ 111213 h 126100"/>
                <a:gd name="connsiteX6" fmla="*/ 7369 w 62700"/>
                <a:gd name="connsiteY6" fmla="*/ 120301 h 126100"/>
                <a:gd name="connsiteX7" fmla="*/ 1289 w 62700"/>
                <a:gd name="connsiteY7" fmla="*/ 120301 h 126100"/>
                <a:gd name="connsiteX8" fmla="*/ 1289 w 62700"/>
                <a:gd name="connsiteY8" fmla="*/ 126171 h 126100"/>
                <a:gd name="connsiteX9" fmla="*/ 32069 w 62700"/>
                <a:gd name="connsiteY9" fmla="*/ 125603 h 126100"/>
                <a:gd name="connsiteX10" fmla="*/ 62849 w 62700"/>
                <a:gd name="connsiteY10" fmla="*/ 126171 h 126100"/>
                <a:gd name="connsiteX11" fmla="*/ 62849 w 62700"/>
                <a:gd name="connsiteY11" fmla="*/ 120301 h 126100"/>
                <a:gd name="connsiteX12" fmla="*/ 56769 w 62700"/>
                <a:gd name="connsiteY12" fmla="*/ 120301 h 126100"/>
                <a:gd name="connsiteX13" fmla="*/ 39099 w 62700"/>
                <a:gd name="connsiteY13" fmla="*/ 111213 h 126100"/>
                <a:gd name="connsiteX14" fmla="*/ 39099 w 62700"/>
                <a:gd name="connsiteY14" fmla="*/ 4993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099" y="4993"/>
                  </a:moveTo>
                  <a:cubicBezTo>
                    <a:pt x="39099" y="448"/>
                    <a:pt x="39099" y="70"/>
                    <a:pt x="34729" y="70"/>
                  </a:cubicBezTo>
                  <a:cubicBezTo>
                    <a:pt x="22949" y="12187"/>
                    <a:pt x="6229" y="12187"/>
                    <a:pt x="149" y="12187"/>
                  </a:cubicBezTo>
                  <a:lnTo>
                    <a:pt x="149" y="18057"/>
                  </a:lnTo>
                  <a:cubicBezTo>
                    <a:pt x="3949" y="18057"/>
                    <a:pt x="15159" y="18057"/>
                    <a:pt x="25039" y="13134"/>
                  </a:cubicBezTo>
                  <a:lnTo>
                    <a:pt x="25039" y="111213"/>
                  </a:lnTo>
                  <a:cubicBezTo>
                    <a:pt x="25039" y="118029"/>
                    <a:pt x="24469" y="120301"/>
                    <a:pt x="7369" y="120301"/>
                  </a:cubicBezTo>
                  <a:lnTo>
                    <a:pt x="1289" y="120301"/>
                  </a:lnTo>
                  <a:lnTo>
                    <a:pt x="1289" y="126171"/>
                  </a:lnTo>
                  <a:cubicBezTo>
                    <a:pt x="7939" y="125603"/>
                    <a:pt x="24469" y="125603"/>
                    <a:pt x="32069" y="125603"/>
                  </a:cubicBezTo>
                  <a:cubicBezTo>
                    <a:pt x="39669" y="125603"/>
                    <a:pt x="56199" y="125603"/>
                    <a:pt x="62849" y="126171"/>
                  </a:cubicBezTo>
                  <a:lnTo>
                    <a:pt x="62849" y="120301"/>
                  </a:lnTo>
                  <a:lnTo>
                    <a:pt x="56769" y="120301"/>
                  </a:lnTo>
                  <a:cubicBezTo>
                    <a:pt x="39669" y="120301"/>
                    <a:pt x="39099" y="118218"/>
                    <a:pt x="39099" y="111213"/>
                  </a:cubicBezTo>
                  <a:lnTo>
                    <a:pt x="39099" y="499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2" name="Freeform: Shape 2021">
              <a:extLst>
                <a:ext uri="{FF2B5EF4-FFF2-40B4-BE49-F238E27FC236}">
                  <a16:creationId xmlns:a16="http://schemas.microsoft.com/office/drawing/2014/main" id="{5C99FADE-A8DE-8693-6E5B-F5229B5F6EB9}"/>
                </a:ext>
              </a:extLst>
            </p:cNvPr>
            <p:cNvSpPr/>
            <p:nvPr>
              <p:custDataLst>
                <p:tags r:id="rId246"/>
              </p:custDataLst>
            </p:nvPr>
          </p:nvSpPr>
          <p:spPr>
            <a:xfrm>
              <a:off x="10632722" y="3549920"/>
              <a:ext cx="20140" cy="81605"/>
            </a:xfrm>
            <a:custGeom>
              <a:avLst/>
              <a:gdLst>
                <a:gd name="connsiteX0" fmla="*/ 20294 w 20140"/>
                <a:gd name="connsiteY0" fmla="*/ 10105 h 81605"/>
                <a:gd name="connsiteX1" fmla="*/ 10224 w 20140"/>
                <a:gd name="connsiteY1" fmla="*/ 70 h 81605"/>
                <a:gd name="connsiteX2" fmla="*/ 154 w 20140"/>
                <a:gd name="connsiteY2" fmla="*/ 10105 h 81605"/>
                <a:gd name="connsiteX3" fmla="*/ 10224 w 20140"/>
                <a:gd name="connsiteY3" fmla="*/ 20140 h 81605"/>
                <a:gd name="connsiteX4" fmla="*/ 20294 w 20140"/>
                <a:gd name="connsiteY4" fmla="*/ 10105 h 81605"/>
                <a:gd name="connsiteX5" fmla="*/ 20294 w 20140"/>
                <a:gd name="connsiteY5" fmla="*/ 71640 h 81605"/>
                <a:gd name="connsiteX6" fmla="*/ 10224 w 20140"/>
                <a:gd name="connsiteY6" fmla="*/ 61605 h 81605"/>
                <a:gd name="connsiteX7" fmla="*/ 154 w 20140"/>
                <a:gd name="connsiteY7" fmla="*/ 71640 h 81605"/>
                <a:gd name="connsiteX8" fmla="*/ 10224 w 20140"/>
                <a:gd name="connsiteY8" fmla="*/ 81676 h 81605"/>
                <a:gd name="connsiteX9" fmla="*/ 20294 w 20140"/>
                <a:gd name="connsiteY9" fmla="*/ 71640 h 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0" h="81605">
                  <a:moveTo>
                    <a:pt x="20294" y="10105"/>
                  </a:moveTo>
                  <a:cubicBezTo>
                    <a:pt x="20294" y="4614"/>
                    <a:pt x="15734" y="70"/>
                    <a:pt x="10224" y="70"/>
                  </a:cubicBezTo>
                  <a:cubicBezTo>
                    <a:pt x="4714" y="70"/>
                    <a:pt x="154" y="4614"/>
                    <a:pt x="154" y="10105"/>
                  </a:cubicBezTo>
                  <a:cubicBezTo>
                    <a:pt x="154" y="15596"/>
                    <a:pt x="4714" y="20140"/>
                    <a:pt x="10224" y="20140"/>
                  </a:cubicBezTo>
                  <a:cubicBezTo>
                    <a:pt x="15734" y="20140"/>
                    <a:pt x="20294" y="15596"/>
                    <a:pt x="20294" y="10105"/>
                  </a:cubicBezTo>
                  <a:close/>
                  <a:moveTo>
                    <a:pt x="20294" y="71640"/>
                  </a:moveTo>
                  <a:cubicBezTo>
                    <a:pt x="20294" y="66150"/>
                    <a:pt x="15734" y="61605"/>
                    <a:pt x="10224" y="61605"/>
                  </a:cubicBezTo>
                  <a:cubicBezTo>
                    <a:pt x="4714" y="61605"/>
                    <a:pt x="154" y="66150"/>
                    <a:pt x="154" y="71640"/>
                  </a:cubicBezTo>
                  <a:cubicBezTo>
                    <a:pt x="154" y="77131"/>
                    <a:pt x="4714" y="81676"/>
                    <a:pt x="10224" y="81676"/>
                  </a:cubicBezTo>
                  <a:cubicBezTo>
                    <a:pt x="15734" y="81676"/>
                    <a:pt x="20294" y="77131"/>
                    <a:pt x="20294" y="7164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3" name="Freeform: Shape 2022">
              <a:extLst>
                <a:ext uri="{FF2B5EF4-FFF2-40B4-BE49-F238E27FC236}">
                  <a16:creationId xmlns:a16="http://schemas.microsoft.com/office/drawing/2014/main" id="{44BC65CE-C8EA-3A92-1AD7-7B01CC7DA15F}"/>
                </a:ext>
              </a:extLst>
            </p:cNvPr>
            <p:cNvSpPr/>
            <p:nvPr>
              <p:custDataLst>
                <p:tags r:id="rId247"/>
              </p:custDataLst>
            </p:nvPr>
          </p:nvSpPr>
          <p:spPr>
            <a:xfrm>
              <a:off x="10760254" y="3502206"/>
              <a:ext cx="111910" cy="129319"/>
            </a:xfrm>
            <a:custGeom>
              <a:avLst/>
              <a:gdLst>
                <a:gd name="connsiteX0" fmla="*/ 36641 w 111910"/>
                <a:gd name="connsiteY0" fmla="*/ 69558 h 129319"/>
                <a:gd name="connsiteX1" fmla="*/ 68751 w 111910"/>
                <a:gd name="connsiteY1" fmla="*/ 69558 h 129319"/>
                <a:gd name="connsiteX2" fmla="*/ 112071 w 111910"/>
                <a:gd name="connsiteY2" fmla="*/ 35287 h 129319"/>
                <a:gd name="connsiteX3" fmla="*/ 67231 w 111910"/>
                <a:gd name="connsiteY3" fmla="*/ 70 h 129319"/>
                <a:gd name="connsiteX4" fmla="*/ 161 w 111910"/>
                <a:gd name="connsiteY4" fmla="*/ 70 h 129319"/>
                <a:gd name="connsiteX5" fmla="*/ 161 w 111910"/>
                <a:gd name="connsiteY5" fmla="*/ 5939 h 129319"/>
                <a:gd name="connsiteX6" fmla="*/ 4721 w 111910"/>
                <a:gd name="connsiteY6" fmla="*/ 5939 h 129319"/>
                <a:gd name="connsiteX7" fmla="*/ 19731 w 111910"/>
                <a:gd name="connsiteY7" fmla="*/ 14838 h 129319"/>
                <a:gd name="connsiteX8" fmla="*/ 19731 w 111910"/>
                <a:gd name="connsiteY8" fmla="*/ 114621 h 129319"/>
                <a:gd name="connsiteX9" fmla="*/ 4721 w 111910"/>
                <a:gd name="connsiteY9" fmla="*/ 123520 h 129319"/>
                <a:gd name="connsiteX10" fmla="*/ 161 w 111910"/>
                <a:gd name="connsiteY10" fmla="*/ 123520 h 129319"/>
                <a:gd name="connsiteX11" fmla="*/ 161 w 111910"/>
                <a:gd name="connsiteY11" fmla="*/ 129389 h 129319"/>
                <a:gd name="connsiteX12" fmla="*/ 28091 w 111910"/>
                <a:gd name="connsiteY12" fmla="*/ 128821 h 129319"/>
                <a:gd name="connsiteX13" fmla="*/ 56211 w 111910"/>
                <a:gd name="connsiteY13" fmla="*/ 129389 h 129319"/>
                <a:gd name="connsiteX14" fmla="*/ 56211 w 111910"/>
                <a:gd name="connsiteY14" fmla="*/ 123520 h 129319"/>
                <a:gd name="connsiteX15" fmla="*/ 51651 w 111910"/>
                <a:gd name="connsiteY15" fmla="*/ 123520 h 129319"/>
                <a:gd name="connsiteX16" fmla="*/ 36641 w 111910"/>
                <a:gd name="connsiteY16" fmla="*/ 114621 h 129319"/>
                <a:gd name="connsiteX17" fmla="*/ 36641 w 111910"/>
                <a:gd name="connsiteY17" fmla="*/ 69558 h 129319"/>
                <a:gd name="connsiteX18" fmla="*/ 36071 w 111910"/>
                <a:gd name="connsiteY18" fmla="*/ 64635 h 129319"/>
                <a:gd name="connsiteX19" fmla="*/ 36071 w 111910"/>
                <a:gd name="connsiteY19" fmla="*/ 13513 h 129319"/>
                <a:gd name="connsiteX20" fmla="*/ 45381 w 111910"/>
                <a:gd name="connsiteY20" fmla="*/ 5939 h 129319"/>
                <a:gd name="connsiteX21" fmla="*/ 62291 w 111910"/>
                <a:gd name="connsiteY21" fmla="*/ 5939 h 129319"/>
                <a:gd name="connsiteX22" fmla="*/ 92501 w 111910"/>
                <a:gd name="connsiteY22" fmla="*/ 35287 h 129319"/>
                <a:gd name="connsiteX23" fmla="*/ 62291 w 111910"/>
                <a:gd name="connsiteY23" fmla="*/ 64635 h 129319"/>
                <a:gd name="connsiteX24" fmla="*/ 36071 w 111910"/>
                <a:gd name="connsiteY24" fmla="*/ 64635 h 12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910" h="129319">
                  <a:moveTo>
                    <a:pt x="36641" y="69558"/>
                  </a:moveTo>
                  <a:lnTo>
                    <a:pt x="68751" y="69558"/>
                  </a:lnTo>
                  <a:cubicBezTo>
                    <a:pt x="91551" y="69558"/>
                    <a:pt x="112071" y="54221"/>
                    <a:pt x="112071" y="35287"/>
                  </a:cubicBezTo>
                  <a:cubicBezTo>
                    <a:pt x="112071" y="16732"/>
                    <a:pt x="93261" y="70"/>
                    <a:pt x="67231" y="70"/>
                  </a:cubicBezTo>
                  <a:lnTo>
                    <a:pt x="161" y="70"/>
                  </a:lnTo>
                  <a:lnTo>
                    <a:pt x="161" y="5939"/>
                  </a:lnTo>
                  <a:lnTo>
                    <a:pt x="4721" y="5939"/>
                  </a:lnTo>
                  <a:cubicBezTo>
                    <a:pt x="19351" y="5939"/>
                    <a:pt x="19731" y="8022"/>
                    <a:pt x="19731" y="14838"/>
                  </a:cubicBezTo>
                  <a:lnTo>
                    <a:pt x="19731" y="114621"/>
                  </a:lnTo>
                  <a:cubicBezTo>
                    <a:pt x="19731" y="121437"/>
                    <a:pt x="19351" y="123520"/>
                    <a:pt x="4721" y="123520"/>
                  </a:cubicBezTo>
                  <a:lnTo>
                    <a:pt x="161" y="123520"/>
                  </a:lnTo>
                  <a:lnTo>
                    <a:pt x="161" y="129389"/>
                  </a:lnTo>
                  <a:cubicBezTo>
                    <a:pt x="6811" y="128821"/>
                    <a:pt x="20871" y="128821"/>
                    <a:pt x="28091" y="128821"/>
                  </a:cubicBezTo>
                  <a:cubicBezTo>
                    <a:pt x="35311" y="128821"/>
                    <a:pt x="49561" y="128821"/>
                    <a:pt x="56211" y="129389"/>
                  </a:cubicBezTo>
                  <a:lnTo>
                    <a:pt x="56211" y="123520"/>
                  </a:lnTo>
                  <a:lnTo>
                    <a:pt x="51651" y="123520"/>
                  </a:lnTo>
                  <a:cubicBezTo>
                    <a:pt x="37021" y="123520"/>
                    <a:pt x="36641" y="121437"/>
                    <a:pt x="36641" y="114621"/>
                  </a:cubicBezTo>
                  <a:lnTo>
                    <a:pt x="36641" y="69558"/>
                  </a:lnTo>
                  <a:close/>
                  <a:moveTo>
                    <a:pt x="36071" y="64635"/>
                  </a:moveTo>
                  <a:lnTo>
                    <a:pt x="36071" y="13513"/>
                  </a:lnTo>
                  <a:cubicBezTo>
                    <a:pt x="36071" y="7265"/>
                    <a:pt x="36451" y="5939"/>
                    <a:pt x="45381" y="5939"/>
                  </a:cubicBezTo>
                  <a:lnTo>
                    <a:pt x="62291" y="5939"/>
                  </a:lnTo>
                  <a:cubicBezTo>
                    <a:pt x="92501" y="5939"/>
                    <a:pt x="92501" y="26009"/>
                    <a:pt x="92501" y="35287"/>
                  </a:cubicBezTo>
                  <a:cubicBezTo>
                    <a:pt x="92501" y="44186"/>
                    <a:pt x="92501" y="64635"/>
                    <a:pt x="62291" y="64635"/>
                  </a:cubicBezTo>
                  <a:lnTo>
                    <a:pt x="36071" y="6463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4" name="Freeform: Shape 2023">
              <a:extLst>
                <a:ext uri="{FF2B5EF4-FFF2-40B4-BE49-F238E27FC236}">
                  <a16:creationId xmlns:a16="http://schemas.microsoft.com/office/drawing/2014/main" id="{3B322DB1-5860-999B-4B44-C2D046441833}"/>
                </a:ext>
              </a:extLst>
            </p:cNvPr>
            <p:cNvSpPr/>
            <p:nvPr>
              <p:custDataLst>
                <p:tags r:id="rId248"/>
              </p:custDataLst>
            </p:nvPr>
          </p:nvSpPr>
          <p:spPr>
            <a:xfrm>
              <a:off x="10885612" y="3546701"/>
              <a:ext cx="85690" cy="86907"/>
            </a:xfrm>
            <a:custGeom>
              <a:avLst/>
              <a:gdLst>
                <a:gd name="connsiteX0" fmla="*/ 55458 w 85690"/>
                <a:gd name="connsiteY0" fmla="*/ 70504 h 86907"/>
                <a:gd name="connsiteX1" fmla="*/ 70278 w 85690"/>
                <a:gd name="connsiteY1" fmla="*/ 86030 h 86907"/>
                <a:gd name="connsiteX2" fmla="*/ 85858 w 85690"/>
                <a:gd name="connsiteY2" fmla="*/ 68043 h 86907"/>
                <a:gd name="connsiteX3" fmla="*/ 85858 w 85690"/>
                <a:gd name="connsiteY3" fmla="*/ 57440 h 86907"/>
                <a:gd name="connsiteX4" fmla="*/ 81108 w 85690"/>
                <a:gd name="connsiteY4" fmla="*/ 57440 h 86907"/>
                <a:gd name="connsiteX5" fmla="*/ 81108 w 85690"/>
                <a:gd name="connsiteY5" fmla="*/ 68043 h 86907"/>
                <a:gd name="connsiteX6" fmla="*/ 74268 w 85690"/>
                <a:gd name="connsiteY6" fmla="*/ 80161 h 86907"/>
                <a:gd name="connsiteX7" fmla="*/ 67238 w 85690"/>
                <a:gd name="connsiteY7" fmla="*/ 70694 h 86907"/>
                <a:gd name="connsiteX8" fmla="*/ 67238 w 85690"/>
                <a:gd name="connsiteY8" fmla="*/ 32826 h 86907"/>
                <a:gd name="connsiteX9" fmla="*/ 60398 w 85690"/>
                <a:gd name="connsiteY9" fmla="*/ 10483 h 86907"/>
                <a:gd name="connsiteX10" fmla="*/ 34368 w 85690"/>
                <a:gd name="connsiteY10" fmla="*/ 70 h 86907"/>
                <a:gd name="connsiteX11" fmla="*/ 5678 w 85690"/>
                <a:gd name="connsiteY11" fmla="*/ 21465 h 86907"/>
                <a:gd name="connsiteX12" fmla="*/ 14418 w 85690"/>
                <a:gd name="connsiteY12" fmla="*/ 30364 h 86907"/>
                <a:gd name="connsiteX13" fmla="*/ 23158 w 85690"/>
                <a:gd name="connsiteY13" fmla="*/ 21655 h 86907"/>
                <a:gd name="connsiteX14" fmla="*/ 13468 w 85690"/>
                <a:gd name="connsiteY14" fmla="*/ 12945 h 86907"/>
                <a:gd name="connsiteX15" fmla="*/ 33988 w 85690"/>
                <a:gd name="connsiteY15" fmla="*/ 4235 h 86907"/>
                <a:gd name="connsiteX16" fmla="*/ 54128 w 85690"/>
                <a:gd name="connsiteY16" fmla="*/ 28471 h 86907"/>
                <a:gd name="connsiteX17" fmla="*/ 54128 w 85690"/>
                <a:gd name="connsiteY17" fmla="*/ 35476 h 86907"/>
                <a:gd name="connsiteX18" fmla="*/ 19168 w 85690"/>
                <a:gd name="connsiteY18" fmla="*/ 42293 h 86907"/>
                <a:gd name="connsiteX19" fmla="*/ 168 w 85690"/>
                <a:gd name="connsiteY19" fmla="*/ 66907 h 86907"/>
                <a:gd name="connsiteX20" fmla="*/ 30568 w 85690"/>
                <a:gd name="connsiteY20" fmla="*/ 86977 h 86907"/>
                <a:gd name="connsiteX21" fmla="*/ 55458 w 85690"/>
                <a:gd name="connsiteY21" fmla="*/ 70504 h 86907"/>
                <a:gd name="connsiteX22" fmla="*/ 54128 w 85690"/>
                <a:gd name="connsiteY22" fmla="*/ 39453 h 86907"/>
                <a:gd name="connsiteX23" fmla="*/ 54128 w 85690"/>
                <a:gd name="connsiteY23" fmla="*/ 58387 h 86907"/>
                <a:gd name="connsiteX24" fmla="*/ 31898 w 85690"/>
                <a:gd name="connsiteY24" fmla="*/ 82812 h 86907"/>
                <a:gd name="connsiteX25" fmla="*/ 14798 w 85690"/>
                <a:gd name="connsiteY25" fmla="*/ 66718 h 86907"/>
                <a:gd name="connsiteX26" fmla="*/ 54128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58" y="70504"/>
                  </a:moveTo>
                  <a:cubicBezTo>
                    <a:pt x="56218" y="78078"/>
                    <a:pt x="61348" y="86030"/>
                    <a:pt x="70278" y="86030"/>
                  </a:cubicBezTo>
                  <a:cubicBezTo>
                    <a:pt x="74268" y="86030"/>
                    <a:pt x="85858" y="83380"/>
                    <a:pt x="85858" y="68043"/>
                  </a:cubicBezTo>
                  <a:lnTo>
                    <a:pt x="85858" y="57440"/>
                  </a:lnTo>
                  <a:lnTo>
                    <a:pt x="81108" y="57440"/>
                  </a:lnTo>
                  <a:lnTo>
                    <a:pt x="81108" y="68043"/>
                  </a:lnTo>
                  <a:cubicBezTo>
                    <a:pt x="81108" y="79025"/>
                    <a:pt x="76358" y="80161"/>
                    <a:pt x="74268" y="80161"/>
                  </a:cubicBezTo>
                  <a:cubicBezTo>
                    <a:pt x="67998" y="80161"/>
                    <a:pt x="67238" y="71640"/>
                    <a:pt x="67238" y="70694"/>
                  </a:cubicBezTo>
                  <a:lnTo>
                    <a:pt x="67238" y="32826"/>
                  </a:lnTo>
                  <a:cubicBezTo>
                    <a:pt x="67238" y="24873"/>
                    <a:pt x="67238" y="17489"/>
                    <a:pt x="60398" y="10483"/>
                  </a:cubicBezTo>
                  <a:cubicBezTo>
                    <a:pt x="52988" y="3099"/>
                    <a:pt x="43488" y="70"/>
                    <a:pt x="34368" y="70"/>
                  </a:cubicBezTo>
                  <a:cubicBezTo>
                    <a:pt x="18788" y="70"/>
                    <a:pt x="5678" y="8969"/>
                    <a:pt x="5678" y="21465"/>
                  </a:cubicBezTo>
                  <a:cubicBezTo>
                    <a:pt x="5678" y="27145"/>
                    <a:pt x="9478" y="30364"/>
                    <a:pt x="14418" y="30364"/>
                  </a:cubicBezTo>
                  <a:cubicBezTo>
                    <a:pt x="19738" y="30364"/>
                    <a:pt x="23158" y="26577"/>
                    <a:pt x="23158" y="21655"/>
                  </a:cubicBezTo>
                  <a:cubicBezTo>
                    <a:pt x="23158" y="19382"/>
                    <a:pt x="22208" y="13134"/>
                    <a:pt x="13468" y="12945"/>
                  </a:cubicBezTo>
                  <a:cubicBezTo>
                    <a:pt x="18598" y="6318"/>
                    <a:pt x="27908" y="4235"/>
                    <a:pt x="33988" y="4235"/>
                  </a:cubicBezTo>
                  <a:cubicBezTo>
                    <a:pt x="43298" y="4235"/>
                    <a:pt x="54128" y="11619"/>
                    <a:pt x="54128" y="28471"/>
                  </a:cubicBezTo>
                  <a:lnTo>
                    <a:pt x="54128" y="35476"/>
                  </a:lnTo>
                  <a:cubicBezTo>
                    <a:pt x="44438" y="36044"/>
                    <a:pt x="31138" y="36612"/>
                    <a:pt x="19168" y="42293"/>
                  </a:cubicBezTo>
                  <a:cubicBezTo>
                    <a:pt x="4918" y="48730"/>
                    <a:pt x="168" y="58576"/>
                    <a:pt x="168" y="66907"/>
                  </a:cubicBezTo>
                  <a:cubicBezTo>
                    <a:pt x="168" y="82244"/>
                    <a:pt x="18598" y="86977"/>
                    <a:pt x="30568" y="86977"/>
                  </a:cubicBezTo>
                  <a:cubicBezTo>
                    <a:pt x="43108" y="86977"/>
                    <a:pt x="51848" y="79403"/>
                    <a:pt x="55458" y="70504"/>
                  </a:cubicBezTo>
                  <a:close/>
                  <a:moveTo>
                    <a:pt x="54128" y="39453"/>
                  </a:moveTo>
                  <a:lnTo>
                    <a:pt x="54128" y="58387"/>
                  </a:lnTo>
                  <a:cubicBezTo>
                    <a:pt x="54128" y="76374"/>
                    <a:pt x="40448" y="82812"/>
                    <a:pt x="31898" y="82812"/>
                  </a:cubicBezTo>
                  <a:cubicBezTo>
                    <a:pt x="22588" y="82812"/>
                    <a:pt x="14798" y="76185"/>
                    <a:pt x="14798" y="66718"/>
                  </a:cubicBezTo>
                  <a:cubicBezTo>
                    <a:pt x="14798" y="56304"/>
                    <a:pt x="22778" y="40589"/>
                    <a:pt x="54128"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5" name="Freeform: Shape 2024">
              <a:extLst>
                <a:ext uri="{FF2B5EF4-FFF2-40B4-BE49-F238E27FC236}">
                  <a16:creationId xmlns:a16="http://schemas.microsoft.com/office/drawing/2014/main" id="{A4FA539C-A531-1308-F474-396CB8966B35}"/>
                </a:ext>
              </a:extLst>
            </p:cNvPr>
            <p:cNvSpPr/>
            <p:nvPr>
              <p:custDataLst>
                <p:tags r:id="rId249"/>
              </p:custDataLst>
            </p:nvPr>
          </p:nvSpPr>
          <p:spPr>
            <a:xfrm>
              <a:off x="10977953" y="3547837"/>
              <a:ext cx="63840" cy="83688"/>
            </a:xfrm>
            <a:custGeom>
              <a:avLst/>
              <a:gdLst>
                <a:gd name="connsiteX0" fmla="*/ 26583 w 63840"/>
                <a:gd name="connsiteY0" fmla="*/ 20897 h 83688"/>
                <a:gd name="connsiteX1" fmla="*/ 26583 w 63840"/>
                <a:gd name="connsiteY1" fmla="*/ 70 h 83688"/>
                <a:gd name="connsiteX2" fmla="*/ 173 w 63840"/>
                <a:gd name="connsiteY2" fmla="*/ 2152 h 83688"/>
                <a:gd name="connsiteX3" fmla="*/ 173 w 63840"/>
                <a:gd name="connsiteY3" fmla="*/ 8022 h 83688"/>
                <a:gd name="connsiteX4" fmla="*/ 14993 w 63840"/>
                <a:gd name="connsiteY4" fmla="*/ 18625 h 83688"/>
                <a:gd name="connsiteX5" fmla="*/ 14993 w 63840"/>
                <a:gd name="connsiteY5" fmla="*/ 69368 h 83688"/>
                <a:gd name="connsiteX6" fmla="*/ 173 w 63840"/>
                <a:gd name="connsiteY6" fmla="*/ 77889 h 83688"/>
                <a:gd name="connsiteX7" fmla="*/ 173 w 63840"/>
                <a:gd name="connsiteY7" fmla="*/ 83758 h 83688"/>
                <a:gd name="connsiteX8" fmla="*/ 21833 w 63840"/>
                <a:gd name="connsiteY8" fmla="*/ 83190 h 83688"/>
                <a:gd name="connsiteX9" fmla="*/ 45963 w 63840"/>
                <a:gd name="connsiteY9" fmla="*/ 83758 h 83688"/>
                <a:gd name="connsiteX10" fmla="*/ 45963 w 63840"/>
                <a:gd name="connsiteY10" fmla="*/ 77889 h 83688"/>
                <a:gd name="connsiteX11" fmla="*/ 41973 w 63840"/>
                <a:gd name="connsiteY11" fmla="*/ 77889 h 83688"/>
                <a:gd name="connsiteX12" fmla="*/ 27533 w 63840"/>
                <a:gd name="connsiteY12" fmla="*/ 68990 h 83688"/>
                <a:gd name="connsiteX13" fmla="*/ 27533 w 63840"/>
                <a:gd name="connsiteY13" fmla="*/ 39831 h 83688"/>
                <a:gd name="connsiteX14" fmla="*/ 49953 w 63840"/>
                <a:gd name="connsiteY14" fmla="*/ 4235 h 83688"/>
                <a:gd name="connsiteX15" fmla="*/ 52043 w 63840"/>
                <a:gd name="connsiteY15" fmla="*/ 4425 h 83688"/>
                <a:gd name="connsiteX16" fmla="*/ 47673 w 63840"/>
                <a:gd name="connsiteY16" fmla="*/ 11809 h 83688"/>
                <a:gd name="connsiteX17" fmla="*/ 55843 w 63840"/>
                <a:gd name="connsiteY17" fmla="*/ 19950 h 83688"/>
                <a:gd name="connsiteX18" fmla="*/ 64013 w 63840"/>
                <a:gd name="connsiteY18" fmla="*/ 11619 h 83688"/>
                <a:gd name="connsiteX19" fmla="*/ 49953 w 63840"/>
                <a:gd name="connsiteY19" fmla="*/ 70 h 83688"/>
                <a:gd name="connsiteX20" fmla="*/ 26583 w 63840"/>
                <a:gd name="connsiteY20" fmla="*/ 2089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583" y="20897"/>
                  </a:moveTo>
                  <a:lnTo>
                    <a:pt x="26583" y="70"/>
                  </a:lnTo>
                  <a:lnTo>
                    <a:pt x="173" y="2152"/>
                  </a:lnTo>
                  <a:lnTo>
                    <a:pt x="173" y="8022"/>
                  </a:lnTo>
                  <a:cubicBezTo>
                    <a:pt x="13473" y="8022"/>
                    <a:pt x="14993" y="9347"/>
                    <a:pt x="14993" y="18625"/>
                  </a:cubicBezTo>
                  <a:lnTo>
                    <a:pt x="14993" y="69368"/>
                  </a:lnTo>
                  <a:cubicBezTo>
                    <a:pt x="14993" y="77889"/>
                    <a:pt x="12903" y="77889"/>
                    <a:pt x="173" y="77889"/>
                  </a:cubicBezTo>
                  <a:lnTo>
                    <a:pt x="173" y="83758"/>
                  </a:lnTo>
                  <a:cubicBezTo>
                    <a:pt x="7583" y="83569"/>
                    <a:pt x="16513" y="83190"/>
                    <a:pt x="21833" y="83190"/>
                  </a:cubicBezTo>
                  <a:cubicBezTo>
                    <a:pt x="29433" y="83190"/>
                    <a:pt x="38363" y="83190"/>
                    <a:pt x="45963" y="83758"/>
                  </a:cubicBezTo>
                  <a:lnTo>
                    <a:pt x="45963" y="77889"/>
                  </a:lnTo>
                  <a:lnTo>
                    <a:pt x="41973" y="77889"/>
                  </a:lnTo>
                  <a:cubicBezTo>
                    <a:pt x="27913" y="77889"/>
                    <a:pt x="27533" y="75806"/>
                    <a:pt x="27533" y="68990"/>
                  </a:cubicBezTo>
                  <a:lnTo>
                    <a:pt x="27533" y="39831"/>
                  </a:lnTo>
                  <a:cubicBezTo>
                    <a:pt x="27533" y="21087"/>
                    <a:pt x="35513" y="4235"/>
                    <a:pt x="49953" y="4235"/>
                  </a:cubicBezTo>
                  <a:cubicBezTo>
                    <a:pt x="51283" y="4235"/>
                    <a:pt x="51663" y="4235"/>
                    <a:pt x="52043" y="4425"/>
                  </a:cubicBezTo>
                  <a:cubicBezTo>
                    <a:pt x="51473" y="4614"/>
                    <a:pt x="47673" y="6886"/>
                    <a:pt x="47673" y="11809"/>
                  </a:cubicBezTo>
                  <a:cubicBezTo>
                    <a:pt x="47673" y="17110"/>
                    <a:pt x="51663" y="19950"/>
                    <a:pt x="55843" y="19950"/>
                  </a:cubicBezTo>
                  <a:cubicBezTo>
                    <a:pt x="59263" y="19950"/>
                    <a:pt x="64013" y="17678"/>
                    <a:pt x="64013" y="11619"/>
                  </a:cubicBezTo>
                  <a:cubicBezTo>
                    <a:pt x="64013" y="5561"/>
                    <a:pt x="58123" y="70"/>
                    <a:pt x="49953" y="70"/>
                  </a:cubicBezTo>
                  <a:cubicBezTo>
                    <a:pt x="36083" y="70"/>
                    <a:pt x="29243" y="12756"/>
                    <a:pt x="26583" y="2089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6" name="Freeform: Shape 2025">
              <a:extLst>
                <a:ext uri="{FF2B5EF4-FFF2-40B4-BE49-F238E27FC236}">
                  <a16:creationId xmlns:a16="http://schemas.microsoft.com/office/drawing/2014/main" id="{63DD7D47-178B-FEB2-8C8E-ED9E21F59E1B}"/>
                </a:ext>
              </a:extLst>
            </p:cNvPr>
            <p:cNvSpPr/>
            <p:nvPr>
              <p:custDataLst>
                <p:tags r:id="rId250"/>
              </p:custDataLst>
            </p:nvPr>
          </p:nvSpPr>
          <p:spPr>
            <a:xfrm>
              <a:off x="11055030" y="3546701"/>
              <a:ext cx="85690" cy="86907"/>
            </a:xfrm>
            <a:custGeom>
              <a:avLst/>
              <a:gdLst>
                <a:gd name="connsiteX0" fmla="*/ 55467 w 85690"/>
                <a:gd name="connsiteY0" fmla="*/ 70504 h 86907"/>
                <a:gd name="connsiteX1" fmla="*/ 70287 w 85690"/>
                <a:gd name="connsiteY1" fmla="*/ 86030 h 86907"/>
                <a:gd name="connsiteX2" fmla="*/ 85867 w 85690"/>
                <a:gd name="connsiteY2" fmla="*/ 68043 h 86907"/>
                <a:gd name="connsiteX3" fmla="*/ 85867 w 85690"/>
                <a:gd name="connsiteY3" fmla="*/ 57440 h 86907"/>
                <a:gd name="connsiteX4" fmla="*/ 81117 w 85690"/>
                <a:gd name="connsiteY4" fmla="*/ 57440 h 86907"/>
                <a:gd name="connsiteX5" fmla="*/ 81117 w 85690"/>
                <a:gd name="connsiteY5" fmla="*/ 68043 h 86907"/>
                <a:gd name="connsiteX6" fmla="*/ 74277 w 85690"/>
                <a:gd name="connsiteY6" fmla="*/ 80161 h 86907"/>
                <a:gd name="connsiteX7" fmla="*/ 67247 w 85690"/>
                <a:gd name="connsiteY7" fmla="*/ 70694 h 86907"/>
                <a:gd name="connsiteX8" fmla="*/ 67247 w 85690"/>
                <a:gd name="connsiteY8" fmla="*/ 32826 h 86907"/>
                <a:gd name="connsiteX9" fmla="*/ 60407 w 85690"/>
                <a:gd name="connsiteY9" fmla="*/ 10483 h 86907"/>
                <a:gd name="connsiteX10" fmla="*/ 34377 w 85690"/>
                <a:gd name="connsiteY10" fmla="*/ 70 h 86907"/>
                <a:gd name="connsiteX11" fmla="*/ 5687 w 85690"/>
                <a:gd name="connsiteY11" fmla="*/ 21465 h 86907"/>
                <a:gd name="connsiteX12" fmla="*/ 14427 w 85690"/>
                <a:gd name="connsiteY12" fmla="*/ 30364 h 86907"/>
                <a:gd name="connsiteX13" fmla="*/ 23167 w 85690"/>
                <a:gd name="connsiteY13" fmla="*/ 21655 h 86907"/>
                <a:gd name="connsiteX14" fmla="*/ 13477 w 85690"/>
                <a:gd name="connsiteY14" fmla="*/ 12945 h 86907"/>
                <a:gd name="connsiteX15" fmla="*/ 33997 w 85690"/>
                <a:gd name="connsiteY15" fmla="*/ 4235 h 86907"/>
                <a:gd name="connsiteX16" fmla="*/ 54137 w 85690"/>
                <a:gd name="connsiteY16" fmla="*/ 28471 h 86907"/>
                <a:gd name="connsiteX17" fmla="*/ 54137 w 85690"/>
                <a:gd name="connsiteY17" fmla="*/ 35476 h 86907"/>
                <a:gd name="connsiteX18" fmla="*/ 19177 w 85690"/>
                <a:gd name="connsiteY18" fmla="*/ 42293 h 86907"/>
                <a:gd name="connsiteX19" fmla="*/ 177 w 85690"/>
                <a:gd name="connsiteY19" fmla="*/ 66907 h 86907"/>
                <a:gd name="connsiteX20" fmla="*/ 30577 w 85690"/>
                <a:gd name="connsiteY20" fmla="*/ 86977 h 86907"/>
                <a:gd name="connsiteX21" fmla="*/ 55467 w 85690"/>
                <a:gd name="connsiteY21" fmla="*/ 70504 h 86907"/>
                <a:gd name="connsiteX22" fmla="*/ 54137 w 85690"/>
                <a:gd name="connsiteY22" fmla="*/ 39453 h 86907"/>
                <a:gd name="connsiteX23" fmla="*/ 54137 w 85690"/>
                <a:gd name="connsiteY23" fmla="*/ 58387 h 86907"/>
                <a:gd name="connsiteX24" fmla="*/ 31907 w 85690"/>
                <a:gd name="connsiteY24" fmla="*/ 82812 h 86907"/>
                <a:gd name="connsiteX25" fmla="*/ 14807 w 85690"/>
                <a:gd name="connsiteY25" fmla="*/ 66718 h 86907"/>
                <a:gd name="connsiteX26" fmla="*/ 54137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67" y="70504"/>
                  </a:moveTo>
                  <a:cubicBezTo>
                    <a:pt x="56227" y="78078"/>
                    <a:pt x="61357" y="86030"/>
                    <a:pt x="70287" y="86030"/>
                  </a:cubicBezTo>
                  <a:cubicBezTo>
                    <a:pt x="74277" y="86030"/>
                    <a:pt x="85867" y="83380"/>
                    <a:pt x="85867" y="68043"/>
                  </a:cubicBezTo>
                  <a:lnTo>
                    <a:pt x="85867" y="57440"/>
                  </a:lnTo>
                  <a:lnTo>
                    <a:pt x="81117" y="57440"/>
                  </a:lnTo>
                  <a:lnTo>
                    <a:pt x="81117" y="68043"/>
                  </a:lnTo>
                  <a:cubicBezTo>
                    <a:pt x="81117" y="79025"/>
                    <a:pt x="76367" y="80161"/>
                    <a:pt x="74277" y="80161"/>
                  </a:cubicBezTo>
                  <a:cubicBezTo>
                    <a:pt x="68007" y="80161"/>
                    <a:pt x="67247" y="71640"/>
                    <a:pt x="67247" y="70694"/>
                  </a:cubicBezTo>
                  <a:lnTo>
                    <a:pt x="67247" y="32826"/>
                  </a:lnTo>
                  <a:cubicBezTo>
                    <a:pt x="67247" y="24873"/>
                    <a:pt x="67247" y="17489"/>
                    <a:pt x="60407" y="10483"/>
                  </a:cubicBezTo>
                  <a:cubicBezTo>
                    <a:pt x="52997" y="3099"/>
                    <a:pt x="43497" y="70"/>
                    <a:pt x="34377" y="70"/>
                  </a:cubicBezTo>
                  <a:cubicBezTo>
                    <a:pt x="18797" y="70"/>
                    <a:pt x="5687" y="8969"/>
                    <a:pt x="5687" y="21465"/>
                  </a:cubicBezTo>
                  <a:cubicBezTo>
                    <a:pt x="5687" y="27145"/>
                    <a:pt x="9487" y="30364"/>
                    <a:pt x="14427" y="30364"/>
                  </a:cubicBezTo>
                  <a:cubicBezTo>
                    <a:pt x="19747" y="30364"/>
                    <a:pt x="23167" y="26577"/>
                    <a:pt x="23167" y="21655"/>
                  </a:cubicBezTo>
                  <a:cubicBezTo>
                    <a:pt x="23167" y="19382"/>
                    <a:pt x="22217" y="13134"/>
                    <a:pt x="13477" y="12945"/>
                  </a:cubicBezTo>
                  <a:cubicBezTo>
                    <a:pt x="18607" y="6318"/>
                    <a:pt x="27917" y="4235"/>
                    <a:pt x="33997" y="4235"/>
                  </a:cubicBezTo>
                  <a:cubicBezTo>
                    <a:pt x="43307" y="4235"/>
                    <a:pt x="54137" y="11619"/>
                    <a:pt x="54137" y="28471"/>
                  </a:cubicBezTo>
                  <a:lnTo>
                    <a:pt x="54137" y="35476"/>
                  </a:lnTo>
                  <a:cubicBezTo>
                    <a:pt x="44447" y="36044"/>
                    <a:pt x="31147" y="36612"/>
                    <a:pt x="19177" y="42293"/>
                  </a:cubicBezTo>
                  <a:cubicBezTo>
                    <a:pt x="4927" y="48730"/>
                    <a:pt x="177" y="58576"/>
                    <a:pt x="177" y="66907"/>
                  </a:cubicBezTo>
                  <a:cubicBezTo>
                    <a:pt x="177" y="82244"/>
                    <a:pt x="18607" y="86977"/>
                    <a:pt x="30577" y="86977"/>
                  </a:cubicBezTo>
                  <a:cubicBezTo>
                    <a:pt x="43117" y="86977"/>
                    <a:pt x="51857" y="79403"/>
                    <a:pt x="55467" y="70504"/>
                  </a:cubicBezTo>
                  <a:close/>
                  <a:moveTo>
                    <a:pt x="54137" y="39453"/>
                  </a:moveTo>
                  <a:lnTo>
                    <a:pt x="54137" y="58387"/>
                  </a:lnTo>
                  <a:cubicBezTo>
                    <a:pt x="54137" y="76374"/>
                    <a:pt x="40457" y="82812"/>
                    <a:pt x="31907" y="82812"/>
                  </a:cubicBezTo>
                  <a:cubicBezTo>
                    <a:pt x="22597" y="82812"/>
                    <a:pt x="14807" y="76185"/>
                    <a:pt x="14807" y="66718"/>
                  </a:cubicBezTo>
                  <a:cubicBezTo>
                    <a:pt x="14807" y="56304"/>
                    <a:pt x="22787" y="40589"/>
                    <a:pt x="54137"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7" name="Freeform: Shape 2026">
              <a:extLst>
                <a:ext uri="{FF2B5EF4-FFF2-40B4-BE49-F238E27FC236}">
                  <a16:creationId xmlns:a16="http://schemas.microsoft.com/office/drawing/2014/main" id="{CA5F6AC6-CEA9-E39C-34A3-AE02A3D28FD0}"/>
                </a:ext>
              </a:extLst>
            </p:cNvPr>
            <p:cNvSpPr/>
            <p:nvPr>
              <p:custDataLst>
                <p:tags r:id="rId251"/>
              </p:custDataLst>
            </p:nvPr>
          </p:nvSpPr>
          <p:spPr>
            <a:xfrm>
              <a:off x="11148130" y="3547837"/>
              <a:ext cx="148390" cy="83688"/>
            </a:xfrm>
            <a:custGeom>
              <a:avLst/>
              <a:gdLst>
                <a:gd name="connsiteX0" fmla="*/ 15002 w 148390"/>
                <a:gd name="connsiteY0" fmla="*/ 18625 h 83688"/>
                <a:gd name="connsiteX1" fmla="*/ 15002 w 148390"/>
                <a:gd name="connsiteY1" fmla="*/ 69368 h 83688"/>
                <a:gd name="connsiteX2" fmla="*/ 182 w 148390"/>
                <a:gd name="connsiteY2" fmla="*/ 77889 h 83688"/>
                <a:gd name="connsiteX3" fmla="*/ 182 w 148390"/>
                <a:gd name="connsiteY3" fmla="*/ 83758 h 83688"/>
                <a:gd name="connsiteX4" fmla="*/ 21652 w 148390"/>
                <a:gd name="connsiteY4" fmla="*/ 83190 h 83688"/>
                <a:gd name="connsiteX5" fmla="*/ 42932 w 148390"/>
                <a:gd name="connsiteY5" fmla="*/ 83758 h 83688"/>
                <a:gd name="connsiteX6" fmla="*/ 42932 w 148390"/>
                <a:gd name="connsiteY6" fmla="*/ 77889 h 83688"/>
                <a:gd name="connsiteX7" fmla="*/ 28112 w 148390"/>
                <a:gd name="connsiteY7" fmla="*/ 69368 h 83688"/>
                <a:gd name="connsiteX8" fmla="*/ 28112 w 148390"/>
                <a:gd name="connsiteY8" fmla="*/ 34530 h 83688"/>
                <a:gd name="connsiteX9" fmla="*/ 53762 w 148390"/>
                <a:gd name="connsiteY9" fmla="*/ 4235 h 83688"/>
                <a:gd name="connsiteX10" fmla="*/ 67822 w 148390"/>
                <a:gd name="connsiteY10" fmla="*/ 25252 h 83688"/>
                <a:gd name="connsiteX11" fmla="*/ 67822 w 148390"/>
                <a:gd name="connsiteY11" fmla="*/ 69368 h 83688"/>
                <a:gd name="connsiteX12" fmla="*/ 53002 w 148390"/>
                <a:gd name="connsiteY12" fmla="*/ 77889 h 83688"/>
                <a:gd name="connsiteX13" fmla="*/ 53002 w 148390"/>
                <a:gd name="connsiteY13" fmla="*/ 83758 h 83688"/>
                <a:gd name="connsiteX14" fmla="*/ 74472 w 148390"/>
                <a:gd name="connsiteY14" fmla="*/ 83190 h 83688"/>
                <a:gd name="connsiteX15" fmla="*/ 95752 w 148390"/>
                <a:gd name="connsiteY15" fmla="*/ 83758 h 83688"/>
                <a:gd name="connsiteX16" fmla="*/ 95752 w 148390"/>
                <a:gd name="connsiteY16" fmla="*/ 77889 h 83688"/>
                <a:gd name="connsiteX17" fmla="*/ 80932 w 148390"/>
                <a:gd name="connsiteY17" fmla="*/ 69368 h 83688"/>
                <a:gd name="connsiteX18" fmla="*/ 80932 w 148390"/>
                <a:gd name="connsiteY18" fmla="*/ 34530 h 83688"/>
                <a:gd name="connsiteX19" fmla="*/ 106582 w 148390"/>
                <a:gd name="connsiteY19" fmla="*/ 4235 h 83688"/>
                <a:gd name="connsiteX20" fmla="*/ 120642 w 148390"/>
                <a:gd name="connsiteY20" fmla="*/ 25252 h 83688"/>
                <a:gd name="connsiteX21" fmla="*/ 120642 w 148390"/>
                <a:gd name="connsiteY21" fmla="*/ 69368 h 83688"/>
                <a:gd name="connsiteX22" fmla="*/ 105822 w 148390"/>
                <a:gd name="connsiteY22" fmla="*/ 77889 h 83688"/>
                <a:gd name="connsiteX23" fmla="*/ 105822 w 148390"/>
                <a:gd name="connsiteY23" fmla="*/ 83758 h 83688"/>
                <a:gd name="connsiteX24" fmla="*/ 127292 w 148390"/>
                <a:gd name="connsiteY24" fmla="*/ 83190 h 83688"/>
                <a:gd name="connsiteX25" fmla="*/ 148572 w 148390"/>
                <a:gd name="connsiteY25" fmla="*/ 83758 h 83688"/>
                <a:gd name="connsiteX26" fmla="*/ 148572 w 148390"/>
                <a:gd name="connsiteY26" fmla="*/ 77889 h 83688"/>
                <a:gd name="connsiteX27" fmla="*/ 133752 w 148390"/>
                <a:gd name="connsiteY27" fmla="*/ 72209 h 83688"/>
                <a:gd name="connsiteX28" fmla="*/ 133752 w 148390"/>
                <a:gd name="connsiteY28" fmla="*/ 36044 h 83688"/>
                <a:gd name="connsiteX29" fmla="*/ 127862 w 148390"/>
                <a:gd name="connsiteY29" fmla="*/ 7075 h 83688"/>
                <a:gd name="connsiteX30" fmla="*/ 107912 w 148390"/>
                <a:gd name="connsiteY30" fmla="*/ 70 h 83688"/>
                <a:gd name="connsiteX31" fmla="*/ 80362 w 148390"/>
                <a:gd name="connsiteY31" fmla="*/ 18625 h 83688"/>
                <a:gd name="connsiteX32" fmla="*/ 55092 w 148390"/>
                <a:gd name="connsiteY32" fmla="*/ 70 h 83688"/>
                <a:gd name="connsiteX33" fmla="*/ 26972 w 148390"/>
                <a:gd name="connsiteY33" fmla="*/ 19950 h 83688"/>
                <a:gd name="connsiteX34" fmla="*/ 26972 w 148390"/>
                <a:gd name="connsiteY34" fmla="*/ 70 h 83688"/>
                <a:gd name="connsiteX35" fmla="*/ 182 w 148390"/>
                <a:gd name="connsiteY35" fmla="*/ 2152 h 83688"/>
                <a:gd name="connsiteX36" fmla="*/ 182 w 148390"/>
                <a:gd name="connsiteY36" fmla="*/ 8022 h 83688"/>
                <a:gd name="connsiteX37" fmla="*/ 15002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02" y="18625"/>
                  </a:moveTo>
                  <a:lnTo>
                    <a:pt x="15002" y="69368"/>
                  </a:lnTo>
                  <a:cubicBezTo>
                    <a:pt x="15002" y="77889"/>
                    <a:pt x="12912" y="77889"/>
                    <a:pt x="182" y="77889"/>
                  </a:cubicBezTo>
                  <a:lnTo>
                    <a:pt x="182" y="83758"/>
                  </a:lnTo>
                  <a:cubicBezTo>
                    <a:pt x="6832" y="83569"/>
                    <a:pt x="16522" y="83190"/>
                    <a:pt x="21652" y="83190"/>
                  </a:cubicBezTo>
                  <a:cubicBezTo>
                    <a:pt x="26592" y="83190"/>
                    <a:pt x="36472" y="83569"/>
                    <a:pt x="42932" y="83758"/>
                  </a:cubicBezTo>
                  <a:lnTo>
                    <a:pt x="42932" y="77889"/>
                  </a:lnTo>
                  <a:cubicBezTo>
                    <a:pt x="30202" y="77889"/>
                    <a:pt x="28112" y="77889"/>
                    <a:pt x="28112" y="69368"/>
                  </a:cubicBezTo>
                  <a:lnTo>
                    <a:pt x="28112" y="34530"/>
                  </a:lnTo>
                  <a:cubicBezTo>
                    <a:pt x="28112" y="14838"/>
                    <a:pt x="41602" y="4235"/>
                    <a:pt x="53762" y="4235"/>
                  </a:cubicBezTo>
                  <a:cubicBezTo>
                    <a:pt x="65732" y="4235"/>
                    <a:pt x="67822" y="14460"/>
                    <a:pt x="67822" y="25252"/>
                  </a:cubicBezTo>
                  <a:lnTo>
                    <a:pt x="67822" y="69368"/>
                  </a:lnTo>
                  <a:cubicBezTo>
                    <a:pt x="67822" y="77889"/>
                    <a:pt x="65732" y="77889"/>
                    <a:pt x="53002" y="77889"/>
                  </a:cubicBezTo>
                  <a:lnTo>
                    <a:pt x="53002" y="83758"/>
                  </a:lnTo>
                  <a:cubicBezTo>
                    <a:pt x="59652" y="83569"/>
                    <a:pt x="69342" y="83190"/>
                    <a:pt x="74472" y="83190"/>
                  </a:cubicBezTo>
                  <a:cubicBezTo>
                    <a:pt x="79412" y="83190"/>
                    <a:pt x="89292" y="83569"/>
                    <a:pt x="95752" y="83758"/>
                  </a:cubicBezTo>
                  <a:lnTo>
                    <a:pt x="95752" y="77889"/>
                  </a:lnTo>
                  <a:cubicBezTo>
                    <a:pt x="83022" y="77889"/>
                    <a:pt x="80932" y="77889"/>
                    <a:pt x="80932" y="69368"/>
                  </a:cubicBezTo>
                  <a:lnTo>
                    <a:pt x="80932" y="34530"/>
                  </a:lnTo>
                  <a:cubicBezTo>
                    <a:pt x="80932" y="14838"/>
                    <a:pt x="94422" y="4235"/>
                    <a:pt x="106582" y="4235"/>
                  </a:cubicBezTo>
                  <a:cubicBezTo>
                    <a:pt x="118552" y="4235"/>
                    <a:pt x="120642" y="14460"/>
                    <a:pt x="120642" y="25252"/>
                  </a:cubicBezTo>
                  <a:lnTo>
                    <a:pt x="120642" y="69368"/>
                  </a:lnTo>
                  <a:cubicBezTo>
                    <a:pt x="120642" y="77889"/>
                    <a:pt x="118552" y="77889"/>
                    <a:pt x="105822" y="77889"/>
                  </a:cubicBezTo>
                  <a:lnTo>
                    <a:pt x="105822" y="83758"/>
                  </a:lnTo>
                  <a:cubicBezTo>
                    <a:pt x="112472" y="83569"/>
                    <a:pt x="122162" y="83190"/>
                    <a:pt x="127292" y="83190"/>
                  </a:cubicBezTo>
                  <a:cubicBezTo>
                    <a:pt x="132232" y="83190"/>
                    <a:pt x="142112" y="83569"/>
                    <a:pt x="148572" y="83758"/>
                  </a:cubicBezTo>
                  <a:lnTo>
                    <a:pt x="148572" y="77889"/>
                  </a:lnTo>
                  <a:cubicBezTo>
                    <a:pt x="138692" y="77889"/>
                    <a:pt x="133942" y="77889"/>
                    <a:pt x="133752" y="72209"/>
                  </a:cubicBezTo>
                  <a:lnTo>
                    <a:pt x="133752" y="36044"/>
                  </a:lnTo>
                  <a:cubicBezTo>
                    <a:pt x="133752" y="19761"/>
                    <a:pt x="133752" y="13892"/>
                    <a:pt x="127862" y="7075"/>
                  </a:cubicBezTo>
                  <a:cubicBezTo>
                    <a:pt x="125202" y="3857"/>
                    <a:pt x="118932" y="70"/>
                    <a:pt x="107912" y="70"/>
                  </a:cubicBezTo>
                  <a:cubicBezTo>
                    <a:pt x="91952" y="70"/>
                    <a:pt x="83592" y="11430"/>
                    <a:pt x="80362" y="18625"/>
                  </a:cubicBezTo>
                  <a:cubicBezTo>
                    <a:pt x="77702" y="2152"/>
                    <a:pt x="63642" y="70"/>
                    <a:pt x="55092" y="70"/>
                  </a:cubicBezTo>
                  <a:cubicBezTo>
                    <a:pt x="41222" y="70"/>
                    <a:pt x="32292" y="8211"/>
                    <a:pt x="26972" y="19950"/>
                  </a:cubicBezTo>
                  <a:lnTo>
                    <a:pt x="26972" y="70"/>
                  </a:lnTo>
                  <a:lnTo>
                    <a:pt x="182" y="2152"/>
                  </a:lnTo>
                  <a:lnTo>
                    <a:pt x="182" y="8022"/>
                  </a:lnTo>
                  <a:cubicBezTo>
                    <a:pt x="13482" y="8022"/>
                    <a:pt x="15002" y="9347"/>
                    <a:pt x="15002"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8" name="Freeform: Shape 2027">
              <a:extLst>
                <a:ext uri="{FF2B5EF4-FFF2-40B4-BE49-F238E27FC236}">
                  <a16:creationId xmlns:a16="http://schemas.microsoft.com/office/drawing/2014/main" id="{9286696F-02FB-B1A4-8AE0-95E73C16444E}"/>
                </a:ext>
              </a:extLst>
            </p:cNvPr>
            <p:cNvSpPr/>
            <p:nvPr>
              <p:custDataLst>
                <p:tags r:id="rId252"/>
              </p:custDataLst>
            </p:nvPr>
          </p:nvSpPr>
          <p:spPr>
            <a:xfrm>
              <a:off x="11305704" y="3546701"/>
              <a:ext cx="73530" cy="86907"/>
            </a:xfrm>
            <a:custGeom>
              <a:avLst/>
              <a:gdLst>
                <a:gd name="connsiteX0" fmla="*/ 16150 w 73530"/>
                <a:gd name="connsiteY0" fmla="*/ 37180 h 86907"/>
                <a:gd name="connsiteX1" fmla="*/ 39710 w 73530"/>
                <a:gd name="connsiteY1" fmla="*/ 4235 h 86907"/>
                <a:gd name="connsiteX2" fmla="*/ 61180 w 73530"/>
                <a:gd name="connsiteY2" fmla="*/ 37180 h 86907"/>
                <a:gd name="connsiteX3" fmla="*/ 16150 w 73530"/>
                <a:gd name="connsiteY3" fmla="*/ 37180 h 86907"/>
                <a:gd name="connsiteX4" fmla="*/ 15960 w 73530"/>
                <a:gd name="connsiteY4" fmla="*/ 41157 h 86907"/>
                <a:gd name="connsiteX5" fmla="*/ 68970 w 73530"/>
                <a:gd name="connsiteY5" fmla="*/ 41157 h 86907"/>
                <a:gd name="connsiteX6" fmla="*/ 73720 w 73530"/>
                <a:gd name="connsiteY6" fmla="*/ 37180 h 86907"/>
                <a:gd name="connsiteX7" fmla="*/ 39710 w 73530"/>
                <a:gd name="connsiteY7" fmla="*/ 70 h 86907"/>
                <a:gd name="connsiteX8" fmla="*/ 190 w 73530"/>
                <a:gd name="connsiteY8" fmla="*/ 43239 h 86907"/>
                <a:gd name="connsiteX9" fmla="*/ 41990 w 73530"/>
                <a:gd name="connsiteY9" fmla="*/ 86977 h 86907"/>
                <a:gd name="connsiteX10" fmla="*/ 73720 w 73530"/>
                <a:gd name="connsiteY10" fmla="*/ 62363 h 86907"/>
                <a:gd name="connsiteX11" fmla="*/ 71250 w 73530"/>
                <a:gd name="connsiteY11" fmla="*/ 60091 h 86907"/>
                <a:gd name="connsiteX12" fmla="*/ 68780 w 73530"/>
                <a:gd name="connsiteY12" fmla="*/ 62741 h 86907"/>
                <a:gd name="connsiteX13" fmla="*/ 43130 w 73530"/>
                <a:gd name="connsiteY13" fmla="*/ 82244 h 86907"/>
                <a:gd name="connsiteX14" fmla="*/ 21660 w 73530"/>
                <a:gd name="connsiteY14" fmla="*/ 69558 h 86907"/>
                <a:gd name="connsiteX15" fmla="*/ 15960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50" y="37180"/>
                  </a:moveTo>
                  <a:cubicBezTo>
                    <a:pt x="17290" y="8969"/>
                    <a:pt x="33250" y="4235"/>
                    <a:pt x="39710" y="4235"/>
                  </a:cubicBezTo>
                  <a:cubicBezTo>
                    <a:pt x="59280" y="4235"/>
                    <a:pt x="61180" y="29796"/>
                    <a:pt x="61180" y="37180"/>
                  </a:cubicBezTo>
                  <a:lnTo>
                    <a:pt x="16150" y="37180"/>
                  </a:lnTo>
                  <a:close/>
                  <a:moveTo>
                    <a:pt x="15960" y="41157"/>
                  </a:moveTo>
                  <a:lnTo>
                    <a:pt x="68970" y="41157"/>
                  </a:lnTo>
                  <a:cubicBezTo>
                    <a:pt x="73150" y="41157"/>
                    <a:pt x="73720" y="41157"/>
                    <a:pt x="73720" y="37180"/>
                  </a:cubicBezTo>
                  <a:cubicBezTo>
                    <a:pt x="73720" y="18436"/>
                    <a:pt x="63460" y="70"/>
                    <a:pt x="39710" y="70"/>
                  </a:cubicBezTo>
                  <a:cubicBezTo>
                    <a:pt x="17670" y="70"/>
                    <a:pt x="190" y="19572"/>
                    <a:pt x="190" y="43239"/>
                  </a:cubicBezTo>
                  <a:cubicBezTo>
                    <a:pt x="190" y="68611"/>
                    <a:pt x="20140" y="86977"/>
                    <a:pt x="41990" y="86977"/>
                  </a:cubicBezTo>
                  <a:cubicBezTo>
                    <a:pt x="65170" y="86977"/>
                    <a:pt x="73720" y="65960"/>
                    <a:pt x="73720" y="62363"/>
                  </a:cubicBezTo>
                  <a:cubicBezTo>
                    <a:pt x="73720" y="60469"/>
                    <a:pt x="72200" y="60091"/>
                    <a:pt x="71250" y="60091"/>
                  </a:cubicBezTo>
                  <a:cubicBezTo>
                    <a:pt x="69540" y="60091"/>
                    <a:pt x="69160" y="61227"/>
                    <a:pt x="68780" y="62741"/>
                  </a:cubicBezTo>
                  <a:cubicBezTo>
                    <a:pt x="62130" y="82244"/>
                    <a:pt x="45030" y="82244"/>
                    <a:pt x="43130" y="82244"/>
                  </a:cubicBezTo>
                  <a:cubicBezTo>
                    <a:pt x="33630" y="82244"/>
                    <a:pt x="26030" y="76563"/>
                    <a:pt x="21660" y="69558"/>
                  </a:cubicBezTo>
                  <a:cubicBezTo>
                    <a:pt x="15960" y="60469"/>
                    <a:pt x="15960" y="47973"/>
                    <a:pt x="15960"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9" name="Freeform: Shape 2028">
              <a:extLst>
                <a:ext uri="{FF2B5EF4-FFF2-40B4-BE49-F238E27FC236}">
                  <a16:creationId xmlns:a16="http://schemas.microsoft.com/office/drawing/2014/main" id="{94411535-37A3-B6CA-58CD-75937E2A8C9E}"/>
                </a:ext>
              </a:extLst>
            </p:cNvPr>
            <p:cNvSpPr/>
            <p:nvPr>
              <p:custDataLst>
                <p:tags r:id="rId253"/>
              </p:custDataLst>
            </p:nvPr>
          </p:nvSpPr>
          <p:spPr>
            <a:xfrm>
              <a:off x="11388439" y="3515081"/>
              <a:ext cx="59470" cy="118527"/>
            </a:xfrm>
            <a:custGeom>
              <a:avLst/>
              <a:gdLst>
                <a:gd name="connsiteX0" fmla="*/ 29454 w 59470"/>
                <a:gd name="connsiteY0" fmla="*/ 40778 h 118527"/>
                <a:gd name="connsiteX1" fmla="*/ 56624 w 59470"/>
                <a:gd name="connsiteY1" fmla="*/ 40778 h 118527"/>
                <a:gd name="connsiteX2" fmla="*/ 56624 w 59470"/>
                <a:gd name="connsiteY2" fmla="*/ 34908 h 118527"/>
                <a:gd name="connsiteX3" fmla="*/ 29454 w 59470"/>
                <a:gd name="connsiteY3" fmla="*/ 34908 h 118527"/>
                <a:gd name="connsiteX4" fmla="*/ 29454 w 59470"/>
                <a:gd name="connsiteY4" fmla="*/ 70 h 118527"/>
                <a:gd name="connsiteX5" fmla="*/ 24704 w 59470"/>
                <a:gd name="connsiteY5" fmla="*/ 70 h 118527"/>
                <a:gd name="connsiteX6" fmla="*/ 194 w 59470"/>
                <a:gd name="connsiteY6" fmla="*/ 36612 h 118527"/>
                <a:gd name="connsiteX7" fmla="*/ 194 w 59470"/>
                <a:gd name="connsiteY7" fmla="*/ 40778 h 118527"/>
                <a:gd name="connsiteX8" fmla="*/ 16344 w 59470"/>
                <a:gd name="connsiteY8" fmla="*/ 40778 h 118527"/>
                <a:gd name="connsiteX9" fmla="*/ 16344 w 59470"/>
                <a:gd name="connsiteY9" fmla="*/ 93036 h 118527"/>
                <a:gd name="connsiteX10" fmla="*/ 40854 w 59470"/>
                <a:gd name="connsiteY10" fmla="*/ 118597 h 118527"/>
                <a:gd name="connsiteX11" fmla="*/ 59664 w 59470"/>
                <a:gd name="connsiteY11" fmla="*/ 93036 h 118527"/>
                <a:gd name="connsiteX12" fmla="*/ 59664 w 59470"/>
                <a:gd name="connsiteY12" fmla="*/ 82244 h 118527"/>
                <a:gd name="connsiteX13" fmla="*/ 54914 w 59470"/>
                <a:gd name="connsiteY13" fmla="*/ 82244 h 118527"/>
                <a:gd name="connsiteX14" fmla="*/ 54914 w 59470"/>
                <a:gd name="connsiteY14" fmla="*/ 92657 h 118527"/>
                <a:gd name="connsiteX15" fmla="*/ 42184 w 59470"/>
                <a:gd name="connsiteY15" fmla="*/ 113863 h 118527"/>
                <a:gd name="connsiteX16" fmla="*/ 29454 w 59470"/>
                <a:gd name="connsiteY16" fmla="*/ 93415 h 118527"/>
                <a:gd name="connsiteX17" fmla="*/ 29454 w 59470"/>
                <a:gd name="connsiteY17" fmla="*/ 40778 h 1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70" h="118527">
                  <a:moveTo>
                    <a:pt x="29454" y="40778"/>
                  </a:moveTo>
                  <a:lnTo>
                    <a:pt x="56624" y="40778"/>
                  </a:lnTo>
                  <a:lnTo>
                    <a:pt x="56624" y="34908"/>
                  </a:lnTo>
                  <a:lnTo>
                    <a:pt x="29454" y="34908"/>
                  </a:lnTo>
                  <a:lnTo>
                    <a:pt x="29454" y="70"/>
                  </a:lnTo>
                  <a:lnTo>
                    <a:pt x="24704" y="70"/>
                  </a:lnTo>
                  <a:cubicBezTo>
                    <a:pt x="24514" y="15596"/>
                    <a:pt x="18814" y="35855"/>
                    <a:pt x="194" y="36612"/>
                  </a:cubicBezTo>
                  <a:lnTo>
                    <a:pt x="194" y="40778"/>
                  </a:lnTo>
                  <a:lnTo>
                    <a:pt x="16344" y="40778"/>
                  </a:lnTo>
                  <a:lnTo>
                    <a:pt x="16344" y="93036"/>
                  </a:lnTo>
                  <a:cubicBezTo>
                    <a:pt x="16344" y="116325"/>
                    <a:pt x="34014" y="118597"/>
                    <a:pt x="40854" y="118597"/>
                  </a:cubicBezTo>
                  <a:cubicBezTo>
                    <a:pt x="54344" y="118597"/>
                    <a:pt x="59664" y="105154"/>
                    <a:pt x="59664" y="93036"/>
                  </a:cubicBezTo>
                  <a:lnTo>
                    <a:pt x="59664" y="82244"/>
                  </a:lnTo>
                  <a:lnTo>
                    <a:pt x="54914" y="82244"/>
                  </a:lnTo>
                  <a:lnTo>
                    <a:pt x="54914" y="92657"/>
                  </a:lnTo>
                  <a:cubicBezTo>
                    <a:pt x="54914" y="106669"/>
                    <a:pt x="49214" y="113863"/>
                    <a:pt x="42184" y="113863"/>
                  </a:cubicBezTo>
                  <a:cubicBezTo>
                    <a:pt x="29454" y="113863"/>
                    <a:pt x="29454" y="96633"/>
                    <a:pt x="29454" y="93415"/>
                  </a:cubicBezTo>
                  <a:lnTo>
                    <a:pt x="29454" y="4077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0" name="Freeform: Shape 2029">
              <a:extLst>
                <a:ext uri="{FF2B5EF4-FFF2-40B4-BE49-F238E27FC236}">
                  <a16:creationId xmlns:a16="http://schemas.microsoft.com/office/drawing/2014/main" id="{26200EBE-04AC-A196-2FEC-CC15956B4AF7}"/>
                </a:ext>
              </a:extLst>
            </p:cNvPr>
            <p:cNvSpPr/>
            <p:nvPr>
              <p:custDataLst>
                <p:tags r:id="rId254"/>
              </p:custDataLst>
            </p:nvPr>
          </p:nvSpPr>
          <p:spPr>
            <a:xfrm>
              <a:off x="11464038" y="3546701"/>
              <a:ext cx="73530" cy="86907"/>
            </a:xfrm>
            <a:custGeom>
              <a:avLst/>
              <a:gdLst>
                <a:gd name="connsiteX0" fmla="*/ 16158 w 73530"/>
                <a:gd name="connsiteY0" fmla="*/ 37180 h 86907"/>
                <a:gd name="connsiteX1" fmla="*/ 39718 w 73530"/>
                <a:gd name="connsiteY1" fmla="*/ 4235 h 86907"/>
                <a:gd name="connsiteX2" fmla="*/ 61188 w 73530"/>
                <a:gd name="connsiteY2" fmla="*/ 37180 h 86907"/>
                <a:gd name="connsiteX3" fmla="*/ 16158 w 73530"/>
                <a:gd name="connsiteY3" fmla="*/ 37180 h 86907"/>
                <a:gd name="connsiteX4" fmla="*/ 15968 w 73530"/>
                <a:gd name="connsiteY4" fmla="*/ 41157 h 86907"/>
                <a:gd name="connsiteX5" fmla="*/ 68978 w 73530"/>
                <a:gd name="connsiteY5" fmla="*/ 41157 h 86907"/>
                <a:gd name="connsiteX6" fmla="*/ 73728 w 73530"/>
                <a:gd name="connsiteY6" fmla="*/ 37180 h 86907"/>
                <a:gd name="connsiteX7" fmla="*/ 39718 w 73530"/>
                <a:gd name="connsiteY7" fmla="*/ 70 h 86907"/>
                <a:gd name="connsiteX8" fmla="*/ 198 w 73530"/>
                <a:gd name="connsiteY8" fmla="*/ 43239 h 86907"/>
                <a:gd name="connsiteX9" fmla="*/ 41998 w 73530"/>
                <a:gd name="connsiteY9" fmla="*/ 86977 h 86907"/>
                <a:gd name="connsiteX10" fmla="*/ 73728 w 73530"/>
                <a:gd name="connsiteY10" fmla="*/ 62363 h 86907"/>
                <a:gd name="connsiteX11" fmla="*/ 71258 w 73530"/>
                <a:gd name="connsiteY11" fmla="*/ 60091 h 86907"/>
                <a:gd name="connsiteX12" fmla="*/ 68788 w 73530"/>
                <a:gd name="connsiteY12" fmla="*/ 62741 h 86907"/>
                <a:gd name="connsiteX13" fmla="*/ 43138 w 73530"/>
                <a:gd name="connsiteY13" fmla="*/ 82244 h 86907"/>
                <a:gd name="connsiteX14" fmla="*/ 21668 w 73530"/>
                <a:gd name="connsiteY14" fmla="*/ 69558 h 86907"/>
                <a:gd name="connsiteX15" fmla="*/ 15968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58" y="37180"/>
                  </a:moveTo>
                  <a:cubicBezTo>
                    <a:pt x="17298" y="8969"/>
                    <a:pt x="33258" y="4235"/>
                    <a:pt x="39718" y="4235"/>
                  </a:cubicBezTo>
                  <a:cubicBezTo>
                    <a:pt x="59288" y="4235"/>
                    <a:pt x="61188" y="29796"/>
                    <a:pt x="61188" y="37180"/>
                  </a:cubicBezTo>
                  <a:lnTo>
                    <a:pt x="16158" y="37180"/>
                  </a:lnTo>
                  <a:close/>
                  <a:moveTo>
                    <a:pt x="15968" y="41157"/>
                  </a:moveTo>
                  <a:lnTo>
                    <a:pt x="68978" y="41157"/>
                  </a:lnTo>
                  <a:cubicBezTo>
                    <a:pt x="73158" y="41157"/>
                    <a:pt x="73728" y="41157"/>
                    <a:pt x="73728" y="37180"/>
                  </a:cubicBezTo>
                  <a:cubicBezTo>
                    <a:pt x="73728" y="18436"/>
                    <a:pt x="63468" y="70"/>
                    <a:pt x="39718" y="70"/>
                  </a:cubicBezTo>
                  <a:cubicBezTo>
                    <a:pt x="17678" y="70"/>
                    <a:pt x="198" y="19572"/>
                    <a:pt x="198" y="43239"/>
                  </a:cubicBezTo>
                  <a:cubicBezTo>
                    <a:pt x="198" y="68611"/>
                    <a:pt x="20148" y="86977"/>
                    <a:pt x="41998" y="86977"/>
                  </a:cubicBezTo>
                  <a:cubicBezTo>
                    <a:pt x="65178" y="86977"/>
                    <a:pt x="73728" y="65960"/>
                    <a:pt x="73728" y="62363"/>
                  </a:cubicBezTo>
                  <a:cubicBezTo>
                    <a:pt x="73728" y="60469"/>
                    <a:pt x="72208" y="60091"/>
                    <a:pt x="71258" y="60091"/>
                  </a:cubicBezTo>
                  <a:cubicBezTo>
                    <a:pt x="69548" y="60091"/>
                    <a:pt x="69168" y="61227"/>
                    <a:pt x="68788" y="62741"/>
                  </a:cubicBezTo>
                  <a:cubicBezTo>
                    <a:pt x="62138" y="82244"/>
                    <a:pt x="45038" y="82244"/>
                    <a:pt x="43138" y="82244"/>
                  </a:cubicBezTo>
                  <a:cubicBezTo>
                    <a:pt x="33638" y="82244"/>
                    <a:pt x="26038" y="76563"/>
                    <a:pt x="21668" y="69558"/>
                  </a:cubicBezTo>
                  <a:cubicBezTo>
                    <a:pt x="15968" y="60469"/>
                    <a:pt x="15968" y="47973"/>
                    <a:pt x="15968"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1" name="Freeform: Shape 2030">
              <a:extLst>
                <a:ext uri="{FF2B5EF4-FFF2-40B4-BE49-F238E27FC236}">
                  <a16:creationId xmlns:a16="http://schemas.microsoft.com/office/drawing/2014/main" id="{C0DFB673-8789-29D1-AFCB-4433A69C7D75}"/>
                </a:ext>
              </a:extLst>
            </p:cNvPr>
            <p:cNvSpPr/>
            <p:nvPr>
              <p:custDataLst>
                <p:tags r:id="rId255"/>
              </p:custDataLst>
            </p:nvPr>
          </p:nvSpPr>
          <p:spPr>
            <a:xfrm>
              <a:off x="11548483" y="3547837"/>
              <a:ext cx="63840" cy="83688"/>
            </a:xfrm>
            <a:custGeom>
              <a:avLst/>
              <a:gdLst>
                <a:gd name="connsiteX0" fmla="*/ 26613 w 63840"/>
                <a:gd name="connsiteY0" fmla="*/ 20897 h 83688"/>
                <a:gd name="connsiteX1" fmla="*/ 26613 w 63840"/>
                <a:gd name="connsiteY1" fmla="*/ 70 h 83688"/>
                <a:gd name="connsiteX2" fmla="*/ 203 w 63840"/>
                <a:gd name="connsiteY2" fmla="*/ 2152 h 83688"/>
                <a:gd name="connsiteX3" fmla="*/ 203 w 63840"/>
                <a:gd name="connsiteY3" fmla="*/ 8022 h 83688"/>
                <a:gd name="connsiteX4" fmla="*/ 15023 w 63840"/>
                <a:gd name="connsiteY4" fmla="*/ 18625 h 83688"/>
                <a:gd name="connsiteX5" fmla="*/ 15023 w 63840"/>
                <a:gd name="connsiteY5" fmla="*/ 69368 h 83688"/>
                <a:gd name="connsiteX6" fmla="*/ 203 w 63840"/>
                <a:gd name="connsiteY6" fmla="*/ 77889 h 83688"/>
                <a:gd name="connsiteX7" fmla="*/ 203 w 63840"/>
                <a:gd name="connsiteY7" fmla="*/ 83758 h 83688"/>
                <a:gd name="connsiteX8" fmla="*/ 21863 w 63840"/>
                <a:gd name="connsiteY8" fmla="*/ 83190 h 83688"/>
                <a:gd name="connsiteX9" fmla="*/ 45993 w 63840"/>
                <a:gd name="connsiteY9" fmla="*/ 83758 h 83688"/>
                <a:gd name="connsiteX10" fmla="*/ 45993 w 63840"/>
                <a:gd name="connsiteY10" fmla="*/ 77889 h 83688"/>
                <a:gd name="connsiteX11" fmla="*/ 42003 w 63840"/>
                <a:gd name="connsiteY11" fmla="*/ 77889 h 83688"/>
                <a:gd name="connsiteX12" fmla="*/ 27563 w 63840"/>
                <a:gd name="connsiteY12" fmla="*/ 68990 h 83688"/>
                <a:gd name="connsiteX13" fmla="*/ 27563 w 63840"/>
                <a:gd name="connsiteY13" fmla="*/ 39831 h 83688"/>
                <a:gd name="connsiteX14" fmla="*/ 49983 w 63840"/>
                <a:gd name="connsiteY14" fmla="*/ 4235 h 83688"/>
                <a:gd name="connsiteX15" fmla="*/ 52073 w 63840"/>
                <a:gd name="connsiteY15" fmla="*/ 4425 h 83688"/>
                <a:gd name="connsiteX16" fmla="*/ 47703 w 63840"/>
                <a:gd name="connsiteY16" fmla="*/ 11809 h 83688"/>
                <a:gd name="connsiteX17" fmla="*/ 55873 w 63840"/>
                <a:gd name="connsiteY17" fmla="*/ 19950 h 83688"/>
                <a:gd name="connsiteX18" fmla="*/ 64043 w 63840"/>
                <a:gd name="connsiteY18" fmla="*/ 11619 h 83688"/>
                <a:gd name="connsiteX19" fmla="*/ 49983 w 63840"/>
                <a:gd name="connsiteY19" fmla="*/ 70 h 83688"/>
                <a:gd name="connsiteX20" fmla="*/ 26613 w 63840"/>
                <a:gd name="connsiteY20" fmla="*/ 2089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13" y="20897"/>
                  </a:moveTo>
                  <a:lnTo>
                    <a:pt x="26613" y="70"/>
                  </a:lnTo>
                  <a:lnTo>
                    <a:pt x="203" y="2152"/>
                  </a:lnTo>
                  <a:lnTo>
                    <a:pt x="203" y="8022"/>
                  </a:lnTo>
                  <a:cubicBezTo>
                    <a:pt x="13503" y="8022"/>
                    <a:pt x="15023" y="9347"/>
                    <a:pt x="15023" y="18625"/>
                  </a:cubicBezTo>
                  <a:lnTo>
                    <a:pt x="15023" y="69368"/>
                  </a:lnTo>
                  <a:cubicBezTo>
                    <a:pt x="15023" y="77889"/>
                    <a:pt x="12933" y="77889"/>
                    <a:pt x="203" y="77889"/>
                  </a:cubicBezTo>
                  <a:lnTo>
                    <a:pt x="203" y="83758"/>
                  </a:lnTo>
                  <a:cubicBezTo>
                    <a:pt x="7613" y="83569"/>
                    <a:pt x="16543" y="83190"/>
                    <a:pt x="21863" y="83190"/>
                  </a:cubicBezTo>
                  <a:cubicBezTo>
                    <a:pt x="29463" y="83190"/>
                    <a:pt x="38393" y="83190"/>
                    <a:pt x="45993" y="83758"/>
                  </a:cubicBezTo>
                  <a:lnTo>
                    <a:pt x="45993" y="77889"/>
                  </a:lnTo>
                  <a:lnTo>
                    <a:pt x="42003" y="77889"/>
                  </a:lnTo>
                  <a:cubicBezTo>
                    <a:pt x="27943" y="77889"/>
                    <a:pt x="27563" y="75806"/>
                    <a:pt x="27563" y="68990"/>
                  </a:cubicBezTo>
                  <a:lnTo>
                    <a:pt x="27563" y="39831"/>
                  </a:lnTo>
                  <a:cubicBezTo>
                    <a:pt x="27563" y="21087"/>
                    <a:pt x="35543" y="4235"/>
                    <a:pt x="49983" y="4235"/>
                  </a:cubicBezTo>
                  <a:cubicBezTo>
                    <a:pt x="51313" y="4235"/>
                    <a:pt x="51693" y="4235"/>
                    <a:pt x="52073" y="4425"/>
                  </a:cubicBezTo>
                  <a:cubicBezTo>
                    <a:pt x="51503" y="4614"/>
                    <a:pt x="47703" y="6886"/>
                    <a:pt x="47703" y="11809"/>
                  </a:cubicBezTo>
                  <a:cubicBezTo>
                    <a:pt x="47703" y="17110"/>
                    <a:pt x="51693" y="19950"/>
                    <a:pt x="55873" y="19950"/>
                  </a:cubicBezTo>
                  <a:cubicBezTo>
                    <a:pt x="59293" y="19950"/>
                    <a:pt x="64043" y="17678"/>
                    <a:pt x="64043" y="11619"/>
                  </a:cubicBezTo>
                  <a:cubicBezTo>
                    <a:pt x="64043" y="5561"/>
                    <a:pt x="58153" y="70"/>
                    <a:pt x="49983" y="70"/>
                  </a:cubicBezTo>
                  <a:cubicBezTo>
                    <a:pt x="36113" y="70"/>
                    <a:pt x="29273" y="12756"/>
                    <a:pt x="26613" y="2089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2" name="Freeform: Shape 2031">
              <a:extLst>
                <a:ext uri="{FF2B5EF4-FFF2-40B4-BE49-F238E27FC236}">
                  <a16:creationId xmlns:a16="http://schemas.microsoft.com/office/drawing/2014/main" id="{96A468AF-4A17-6512-E77D-23EABAD2727D}"/>
                </a:ext>
              </a:extLst>
            </p:cNvPr>
            <p:cNvSpPr/>
            <p:nvPr>
              <p:custDataLst>
                <p:tags r:id="rId256"/>
              </p:custDataLst>
            </p:nvPr>
          </p:nvSpPr>
          <p:spPr>
            <a:xfrm>
              <a:off x="11623850" y="3546701"/>
              <a:ext cx="62130" cy="86907"/>
            </a:xfrm>
            <a:custGeom>
              <a:avLst/>
              <a:gdLst>
                <a:gd name="connsiteX0" fmla="*/ 33457 w 62130"/>
                <a:gd name="connsiteY0" fmla="*/ 48162 h 86907"/>
                <a:gd name="connsiteX1" fmla="*/ 53217 w 62130"/>
                <a:gd name="connsiteY1" fmla="*/ 65582 h 86907"/>
                <a:gd name="connsiteX2" fmla="*/ 31747 w 62130"/>
                <a:gd name="connsiteY2" fmla="*/ 82812 h 86907"/>
                <a:gd name="connsiteX3" fmla="*/ 5337 w 62130"/>
                <a:gd name="connsiteY3" fmla="*/ 55925 h 86907"/>
                <a:gd name="connsiteX4" fmla="*/ 2677 w 62130"/>
                <a:gd name="connsiteY4" fmla="*/ 52706 h 86907"/>
                <a:gd name="connsiteX5" fmla="*/ 207 w 62130"/>
                <a:gd name="connsiteY5" fmla="*/ 57440 h 86907"/>
                <a:gd name="connsiteX6" fmla="*/ 207 w 62130"/>
                <a:gd name="connsiteY6" fmla="*/ 82433 h 86907"/>
                <a:gd name="connsiteX7" fmla="*/ 2297 w 62130"/>
                <a:gd name="connsiteY7" fmla="*/ 86977 h 86907"/>
                <a:gd name="connsiteX8" fmla="*/ 7047 w 62130"/>
                <a:gd name="connsiteY8" fmla="*/ 83190 h 86907"/>
                <a:gd name="connsiteX9" fmla="*/ 10847 w 62130"/>
                <a:gd name="connsiteY9" fmla="*/ 78835 h 86907"/>
                <a:gd name="connsiteX10" fmla="*/ 31747 w 62130"/>
                <a:gd name="connsiteY10" fmla="*/ 86977 h 86907"/>
                <a:gd name="connsiteX11" fmla="*/ 62337 w 62130"/>
                <a:gd name="connsiteY11" fmla="*/ 60659 h 86907"/>
                <a:gd name="connsiteX12" fmla="*/ 54357 w 62130"/>
                <a:gd name="connsiteY12" fmla="*/ 42671 h 86907"/>
                <a:gd name="connsiteX13" fmla="*/ 32697 w 62130"/>
                <a:gd name="connsiteY13" fmla="*/ 33583 h 86907"/>
                <a:gd name="connsiteX14" fmla="*/ 9327 w 62130"/>
                <a:gd name="connsiteY14" fmla="*/ 18057 h 86907"/>
                <a:gd name="connsiteX15" fmla="*/ 30607 w 62130"/>
                <a:gd name="connsiteY15" fmla="*/ 3667 h 86907"/>
                <a:gd name="connsiteX16" fmla="*/ 52837 w 62130"/>
                <a:gd name="connsiteY16" fmla="*/ 26577 h 86907"/>
                <a:gd name="connsiteX17" fmla="*/ 55117 w 62130"/>
                <a:gd name="connsiteY17" fmla="*/ 28281 h 86907"/>
                <a:gd name="connsiteX18" fmla="*/ 57587 w 62130"/>
                <a:gd name="connsiteY18" fmla="*/ 23737 h 86907"/>
                <a:gd name="connsiteX19" fmla="*/ 57587 w 62130"/>
                <a:gd name="connsiteY19" fmla="*/ 4614 h 86907"/>
                <a:gd name="connsiteX20" fmla="*/ 55497 w 62130"/>
                <a:gd name="connsiteY20" fmla="*/ 70 h 86907"/>
                <a:gd name="connsiteX21" fmla="*/ 51697 w 62130"/>
                <a:gd name="connsiteY21" fmla="*/ 2342 h 86907"/>
                <a:gd name="connsiteX22" fmla="*/ 48467 w 62130"/>
                <a:gd name="connsiteY22" fmla="*/ 5371 h 86907"/>
                <a:gd name="connsiteX23" fmla="*/ 30607 w 62130"/>
                <a:gd name="connsiteY23" fmla="*/ 70 h 86907"/>
                <a:gd name="connsiteX24" fmla="*/ 207 w 62130"/>
                <a:gd name="connsiteY24" fmla="*/ 23359 h 86907"/>
                <a:gd name="connsiteX25" fmla="*/ 8377 w 62130"/>
                <a:gd name="connsiteY25" fmla="*/ 39453 h 86907"/>
                <a:gd name="connsiteX26" fmla="*/ 33457 w 62130"/>
                <a:gd name="connsiteY26" fmla="*/ 481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130" h="86907">
                  <a:moveTo>
                    <a:pt x="33457" y="48162"/>
                  </a:moveTo>
                  <a:cubicBezTo>
                    <a:pt x="37637" y="48920"/>
                    <a:pt x="53217" y="51949"/>
                    <a:pt x="53217" y="65582"/>
                  </a:cubicBezTo>
                  <a:cubicBezTo>
                    <a:pt x="53217" y="75238"/>
                    <a:pt x="46567" y="82812"/>
                    <a:pt x="31747" y="82812"/>
                  </a:cubicBezTo>
                  <a:cubicBezTo>
                    <a:pt x="15787" y="82812"/>
                    <a:pt x="8947" y="72019"/>
                    <a:pt x="5337" y="55925"/>
                  </a:cubicBezTo>
                  <a:cubicBezTo>
                    <a:pt x="4767" y="53464"/>
                    <a:pt x="4577" y="52706"/>
                    <a:pt x="2677" y="52706"/>
                  </a:cubicBezTo>
                  <a:cubicBezTo>
                    <a:pt x="207" y="52706"/>
                    <a:pt x="207" y="54032"/>
                    <a:pt x="207" y="57440"/>
                  </a:cubicBezTo>
                  <a:lnTo>
                    <a:pt x="207" y="82433"/>
                  </a:lnTo>
                  <a:cubicBezTo>
                    <a:pt x="207" y="85652"/>
                    <a:pt x="207" y="86977"/>
                    <a:pt x="2297" y="86977"/>
                  </a:cubicBezTo>
                  <a:cubicBezTo>
                    <a:pt x="3247" y="86977"/>
                    <a:pt x="3437" y="86788"/>
                    <a:pt x="7047" y="83190"/>
                  </a:cubicBezTo>
                  <a:cubicBezTo>
                    <a:pt x="7427" y="82812"/>
                    <a:pt x="7427" y="82433"/>
                    <a:pt x="10847" y="78835"/>
                  </a:cubicBezTo>
                  <a:cubicBezTo>
                    <a:pt x="19207" y="86788"/>
                    <a:pt x="27757" y="86977"/>
                    <a:pt x="31747" y="86977"/>
                  </a:cubicBezTo>
                  <a:cubicBezTo>
                    <a:pt x="53597" y="86977"/>
                    <a:pt x="62337" y="74291"/>
                    <a:pt x="62337" y="60659"/>
                  </a:cubicBezTo>
                  <a:cubicBezTo>
                    <a:pt x="62337" y="50624"/>
                    <a:pt x="56637" y="44943"/>
                    <a:pt x="54357" y="42671"/>
                  </a:cubicBezTo>
                  <a:cubicBezTo>
                    <a:pt x="48087" y="36612"/>
                    <a:pt x="40677" y="35098"/>
                    <a:pt x="32697" y="33583"/>
                  </a:cubicBezTo>
                  <a:cubicBezTo>
                    <a:pt x="22057" y="31500"/>
                    <a:pt x="9327" y="29039"/>
                    <a:pt x="9327" y="18057"/>
                  </a:cubicBezTo>
                  <a:cubicBezTo>
                    <a:pt x="9327" y="11430"/>
                    <a:pt x="14267" y="3667"/>
                    <a:pt x="30607" y="3667"/>
                  </a:cubicBezTo>
                  <a:cubicBezTo>
                    <a:pt x="51507" y="3667"/>
                    <a:pt x="52457" y="20708"/>
                    <a:pt x="52837" y="26577"/>
                  </a:cubicBezTo>
                  <a:cubicBezTo>
                    <a:pt x="53027" y="28281"/>
                    <a:pt x="54737" y="28281"/>
                    <a:pt x="55117" y="28281"/>
                  </a:cubicBezTo>
                  <a:cubicBezTo>
                    <a:pt x="57587" y="28281"/>
                    <a:pt x="57587" y="27335"/>
                    <a:pt x="57587" y="23737"/>
                  </a:cubicBezTo>
                  <a:lnTo>
                    <a:pt x="57587" y="4614"/>
                  </a:lnTo>
                  <a:cubicBezTo>
                    <a:pt x="57587" y="1395"/>
                    <a:pt x="57587" y="70"/>
                    <a:pt x="55497" y="70"/>
                  </a:cubicBezTo>
                  <a:cubicBezTo>
                    <a:pt x="54547" y="70"/>
                    <a:pt x="54167" y="70"/>
                    <a:pt x="51697" y="2342"/>
                  </a:cubicBezTo>
                  <a:cubicBezTo>
                    <a:pt x="51127" y="3099"/>
                    <a:pt x="49227" y="4803"/>
                    <a:pt x="48467" y="5371"/>
                  </a:cubicBezTo>
                  <a:cubicBezTo>
                    <a:pt x="41247" y="70"/>
                    <a:pt x="33457" y="70"/>
                    <a:pt x="30607" y="70"/>
                  </a:cubicBezTo>
                  <a:cubicBezTo>
                    <a:pt x="7427" y="70"/>
                    <a:pt x="207" y="12756"/>
                    <a:pt x="207" y="23359"/>
                  </a:cubicBezTo>
                  <a:cubicBezTo>
                    <a:pt x="207" y="29986"/>
                    <a:pt x="3247" y="35287"/>
                    <a:pt x="8377" y="39453"/>
                  </a:cubicBezTo>
                  <a:cubicBezTo>
                    <a:pt x="14457" y="44375"/>
                    <a:pt x="19777" y="45511"/>
                    <a:pt x="33457" y="481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3" name="Freeform: Shape 2032">
              <a:extLst>
                <a:ext uri="{FF2B5EF4-FFF2-40B4-BE49-F238E27FC236}">
                  <a16:creationId xmlns:a16="http://schemas.microsoft.com/office/drawing/2014/main" id="{AADA4813-11BC-CB35-3E52-05B2E98EF134}"/>
                </a:ext>
              </a:extLst>
            </p:cNvPr>
            <p:cNvSpPr/>
            <p:nvPr>
              <p:custDataLst>
                <p:tags r:id="rId257"/>
              </p:custDataLst>
            </p:nvPr>
          </p:nvSpPr>
          <p:spPr>
            <a:xfrm>
              <a:off x="11762128" y="3498040"/>
              <a:ext cx="61560" cy="133485"/>
            </a:xfrm>
            <a:custGeom>
              <a:avLst/>
              <a:gdLst>
                <a:gd name="connsiteX0" fmla="*/ 27194 w 61560"/>
                <a:gd name="connsiteY0" fmla="*/ 51949 h 133485"/>
                <a:gd name="connsiteX1" fmla="*/ 27194 w 61560"/>
                <a:gd name="connsiteY1" fmla="*/ 29986 h 133485"/>
                <a:gd name="connsiteX2" fmla="*/ 44674 w 61560"/>
                <a:gd name="connsiteY2" fmla="*/ 4235 h 133485"/>
                <a:gd name="connsiteX3" fmla="*/ 50944 w 61560"/>
                <a:gd name="connsiteY3" fmla="*/ 5561 h 133485"/>
                <a:gd name="connsiteX4" fmla="*/ 45244 w 61560"/>
                <a:gd name="connsiteY4" fmla="*/ 13513 h 133485"/>
                <a:gd name="connsiteX5" fmla="*/ 53414 w 61560"/>
                <a:gd name="connsiteY5" fmla="*/ 21655 h 133485"/>
                <a:gd name="connsiteX6" fmla="*/ 61774 w 61560"/>
                <a:gd name="connsiteY6" fmla="*/ 13324 h 133485"/>
                <a:gd name="connsiteX7" fmla="*/ 44674 w 61560"/>
                <a:gd name="connsiteY7" fmla="*/ 70 h 133485"/>
                <a:gd name="connsiteX8" fmla="*/ 15224 w 61560"/>
                <a:gd name="connsiteY8" fmla="*/ 30175 h 133485"/>
                <a:gd name="connsiteX9" fmla="*/ 15224 w 61560"/>
                <a:gd name="connsiteY9" fmla="*/ 51949 h 133485"/>
                <a:gd name="connsiteX10" fmla="*/ 214 w 61560"/>
                <a:gd name="connsiteY10" fmla="*/ 51949 h 133485"/>
                <a:gd name="connsiteX11" fmla="*/ 214 w 61560"/>
                <a:gd name="connsiteY11" fmla="*/ 57819 h 133485"/>
                <a:gd name="connsiteX12" fmla="*/ 15224 w 61560"/>
                <a:gd name="connsiteY12" fmla="*/ 57819 h 133485"/>
                <a:gd name="connsiteX13" fmla="*/ 15224 w 61560"/>
                <a:gd name="connsiteY13" fmla="*/ 119165 h 133485"/>
                <a:gd name="connsiteX14" fmla="*/ 404 w 61560"/>
                <a:gd name="connsiteY14" fmla="*/ 127685 h 133485"/>
                <a:gd name="connsiteX15" fmla="*/ 404 w 61560"/>
                <a:gd name="connsiteY15" fmla="*/ 133555 h 133485"/>
                <a:gd name="connsiteX16" fmla="*/ 22064 w 61560"/>
                <a:gd name="connsiteY16" fmla="*/ 132987 h 133485"/>
                <a:gd name="connsiteX17" fmla="*/ 46194 w 61560"/>
                <a:gd name="connsiteY17" fmla="*/ 133555 h 133485"/>
                <a:gd name="connsiteX18" fmla="*/ 46194 w 61560"/>
                <a:gd name="connsiteY18" fmla="*/ 127685 h 133485"/>
                <a:gd name="connsiteX19" fmla="*/ 42204 w 61560"/>
                <a:gd name="connsiteY19" fmla="*/ 127685 h 133485"/>
                <a:gd name="connsiteX20" fmla="*/ 27764 w 61560"/>
                <a:gd name="connsiteY20" fmla="*/ 118786 h 133485"/>
                <a:gd name="connsiteX21" fmla="*/ 27764 w 61560"/>
                <a:gd name="connsiteY21" fmla="*/ 57819 h 133485"/>
                <a:gd name="connsiteX22" fmla="*/ 49424 w 61560"/>
                <a:gd name="connsiteY22" fmla="*/ 57819 h 133485"/>
                <a:gd name="connsiteX23" fmla="*/ 49424 w 61560"/>
                <a:gd name="connsiteY23" fmla="*/ 51949 h 133485"/>
                <a:gd name="connsiteX24" fmla="*/ 27194 w 61560"/>
                <a:gd name="connsiteY24" fmla="*/ 51949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560" h="133485">
                  <a:moveTo>
                    <a:pt x="27194" y="51949"/>
                  </a:moveTo>
                  <a:lnTo>
                    <a:pt x="27194" y="29986"/>
                  </a:lnTo>
                  <a:cubicBezTo>
                    <a:pt x="27194" y="13324"/>
                    <a:pt x="36314" y="4235"/>
                    <a:pt x="44674" y="4235"/>
                  </a:cubicBezTo>
                  <a:cubicBezTo>
                    <a:pt x="45244" y="4235"/>
                    <a:pt x="48094" y="4235"/>
                    <a:pt x="50944" y="5561"/>
                  </a:cubicBezTo>
                  <a:cubicBezTo>
                    <a:pt x="48664" y="6318"/>
                    <a:pt x="45244" y="8779"/>
                    <a:pt x="45244" y="13513"/>
                  </a:cubicBezTo>
                  <a:cubicBezTo>
                    <a:pt x="45244" y="17868"/>
                    <a:pt x="48284" y="21655"/>
                    <a:pt x="53414" y="21655"/>
                  </a:cubicBezTo>
                  <a:cubicBezTo>
                    <a:pt x="58924" y="21655"/>
                    <a:pt x="61774" y="17868"/>
                    <a:pt x="61774" y="13324"/>
                  </a:cubicBezTo>
                  <a:cubicBezTo>
                    <a:pt x="61774" y="6318"/>
                    <a:pt x="54744" y="70"/>
                    <a:pt x="44674" y="70"/>
                  </a:cubicBezTo>
                  <a:cubicBezTo>
                    <a:pt x="31374" y="70"/>
                    <a:pt x="15224" y="10105"/>
                    <a:pt x="15224" y="30175"/>
                  </a:cubicBezTo>
                  <a:lnTo>
                    <a:pt x="15224" y="51949"/>
                  </a:lnTo>
                  <a:lnTo>
                    <a:pt x="214" y="51949"/>
                  </a:lnTo>
                  <a:lnTo>
                    <a:pt x="214" y="57819"/>
                  </a:lnTo>
                  <a:lnTo>
                    <a:pt x="15224" y="57819"/>
                  </a:lnTo>
                  <a:lnTo>
                    <a:pt x="15224" y="119165"/>
                  </a:lnTo>
                  <a:cubicBezTo>
                    <a:pt x="15224" y="127685"/>
                    <a:pt x="13134" y="127685"/>
                    <a:pt x="404" y="127685"/>
                  </a:cubicBezTo>
                  <a:lnTo>
                    <a:pt x="404" y="133555"/>
                  </a:lnTo>
                  <a:cubicBezTo>
                    <a:pt x="7814" y="133366"/>
                    <a:pt x="16744" y="132987"/>
                    <a:pt x="22064" y="132987"/>
                  </a:cubicBezTo>
                  <a:cubicBezTo>
                    <a:pt x="29664" y="132987"/>
                    <a:pt x="38594" y="132987"/>
                    <a:pt x="46194" y="133555"/>
                  </a:cubicBezTo>
                  <a:lnTo>
                    <a:pt x="46194" y="127685"/>
                  </a:lnTo>
                  <a:lnTo>
                    <a:pt x="42204" y="127685"/>
                  </a:lnTo>
                  <a:cubicBezTo>
                    <a:pt x="28144" y="127685"/>
                    <a:pt x="27764" y="125603"/>
                    <a:pt x="27764" y="118786"/>
                  </a:cubicBezTo>
                  <a:lnTo>
                    <a:pt x="27764" y="57819"/>
                  </a:lnTo>
                  <a:lnTo>
                    <a:pt x="49424" y="57819"/>
                  </a:lnTo>
                  <a:lnTo>
                    <a:pt x="49424" y="51949"/>
                  </a:lnTo>
                  <a:lnTo>
                    <a:pt x="27194" y="5194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4" name="Freeform: Shape 2033">
              <a:extLst>
                <a:ext uri="{FF2B5EF4-FFF2-40B4-BE49-F238E27FC236}">
                  <a16:creationId xmlns:a16="http://schemas.microsoft.com/office/drawing/2014/main" id="{5EB9FA4E-C065-2F17-3771-B8FC66FDF17E}"/>
                </a:ext>
              </a:extLst>
            </p:cNvPr>
            <p:cNvSpPr/>
            <p:nvPr>
              <p:custDataLst>
                <p:tags r:id="rId258"/>
              </p:custDataLst>
            </p:nvPr>
          </p:nvSpPr>
          <p:spPr>
            <a:xfrm>
              <a:off x="11819234" y="3546701"/>
              <a:ext cx="84170" cy="86907"/>
            </a:xfrm>
            <a:custGeom>
              <a:avLst/>
              <a:gdLst>
                <a:gd name="connsiteX0" fmla="*/ 84387 w 84170"/>
                <a:gd name="connsiteY0" fmla="*/ 44375 h 86907"/>
                <a:gd name="connsiteX1" fmla="*/ 42397 w 84170"/>
                <a:gd name="connsiteY1" fmla="*/ 70 h 86907"/>
                <a:gd name="connsiteX2" fmla="*/ 217 w 84170"/>
                <a:gd name="connsiteY2" fmla="*/ 44375 h 86907"/>
                <a:gd name="connsiteX3" fmla="*/ 42207 w 84170"/>
                <a:gd name="connsiteY3" fmla="*/ 86977 h 86907"/>
                <a:gd name="connsiteX4" fmla="*/ 84387 w 84170"/>
                <a:gd name="connsiteY4" fmla="*/ 44375 h 86907"/>
                <a:gd name="connsiteX5" fmla="*/ 42397 w 84170"/>
                <a:gd name="connsiteY5" fmla="*/ 82244 h 86907"/>
                <a:gd name="connsiteX6" fmla="*/ 20737 w 84170"/>
                <a:gd name="connsiteY6" fmla="*/ 69558 h 86907"/>
                <a:gd name="connsiteX7" fmla="*/ 15987 w 84170"/>
                <a:gd name="connsiteY7" fmla="*/ 42861 h 86907"/>
                <a:gd name="connsiteX8" fmla="*/ 20547 w 84170"/>
                <a:gd name="connsiteY8" fmla="*/ 16921 h 86907"/>
                <a:gd name="connsiteX9" fmla="*/ 42207 w 84170"/>
                <a:gd name="connsiteY9" fmla="*/ 4235 h 86907"/>
                <a:gd name="connsiteX10" fmla="*/ 63677 w 84170"/>
                <a:gd name="connsiteY10" fmla="*/ 16542 h 86907"/>
                <a:gd name="connsiteX11" fmla="*/ 68617 w 84170"/>
                <a:gd name="connsiteY11" fmla="*/ 42861 h 86907"/>
                <a:gd name="connsiteX12" fmla="*/ 64437 w 84170"/>
                <a:gd name="connsiteY12" fmla="*/ 68232 h 86907"/>
                <a:gd name="connsiteX13" fmla="*/ 42397 w 84170"/>
                <a:gd name="connsiteY13" fmla="*/ 82244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0" h="86907">
                  <a:moveTo>
                    <a:pt x="84387" y="44375"/>
                  </a:moveTo>
                  <a:cubicBezTo>
                    <a:pt x="84387" y="20140"/>
                    <a:pt x="65387" y="70"/>
                    <a:pt x="42397" y="70"/>
                  </a:cubicBezTo>
                  <a:cubicBezTo>
                    <a:pt x="18647" y="70"/>
                    <a:pt x="217" y="20708"/>
                    <a:pt x="217" y="44375"/>
                  </a:cubicBezTo>
                  <a:cubicBezTo>
                    <a:pt x="217" y="68800"/>
                    <a:pt x="19977" y="86977"/>
                    <a:pt x="42207" y="86977"/>
                  </a:cubicBezTo>
                  <a:cubicBezTo>
                    <a:pt x="65197" y="86977"/>
                    <a:pt x="84387" y="68422"/>
                    <a:pt x="84387" y="44375"/>
                  </a:cubicBezTo>
                  <a:close/>
                  <a:moveTo>
                    <a:pt x="42397" y="82244"/>
                  </a:moveTo>
                  <a:cubicBezTo>
                    <a:pt x="34227" y="82244"/>
                    <a:pt x="25867" y="78267"/>
                    <a:pt x="20737" y="69558"/>
                  </a:cubicBezTo>
                  <a:cubicBezTo>
                    <a:pt x="15987" y="61227"/>
                    <a:pt x="15987" y="49677"/>
                    <a:pt x="15987" y="42861"/>
                  </a:cubicBezTo>
                  <a:cubicBezTo>
                    <a:pt x="15987" y="35476"/>
                    <a:pt x="15987" y="25252"/>
                    <a:pt x="20547" y="16921"/>
                  </a:cubicBezTo>
                  <a:cubicBezTo>
                    <a:pt x="25677" y="8211"/>
                    <a:pt x="34607" y="4235"/>
                    <a:pt x="42207" y="4235"/>
                  </a:cubicBezTo>
                  <a:cubicBezTo>
                    <a:pt x="50567" y="4235"/>
                    <a:pt x="58737" y="8401"/>
                    <a:pt x="63677" y="16542"/>
                  </a:cubicBezTo>
                  <a:cubicBezTo>
                    <a:pt x="68617" y="24684"/>
                    <a:pt x="68617" y="35666"/>
                    <a:pt x="68617" y="42861"/>
                  </a:cubicBezTo>
                  <a:cubicBezTo>
                    <a:pt x="68617" y="49677"/>
                    <a:pt x="68617" y="59901"/>
                    <a:pt x="64437" y="68232"/>
                  </a:cubicBezTo>
                  <a:cubicBezTo>
                    <a:pt x="60257" y="76753"/>
                    <a:pt x="51897" y="82244"/>
                    <a:pt x="42397" y="8224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5" name="Freeform: Shape 2034">
              <a:extLst>
                <a:ext uri="{FF2B5EF4-FFF2-40B4-BE49-F238E27FC236}">
                  <a16:creationId xmlns:a16="http://schemas.microsoft.com/office/drawing/2014/main" id="{8FCC6761-058B-92B2-3EEB-CC11A0D225DC}"/>
                </a:ext>
              </a:extLst>
            </p:cNvPr>
            <p:cNvSpPr/>
            <p:nvPr>
              <p:custDataLst>
                <p:tags r:id="rId259"/>
              </p:custDataLst>
            </p:nvPr>
          </p:nvSpPr>
          <p:spPr>
            <a:xfrm>
              <a:off x="11914234" y="3547837"/>
              <a:ext cx="63840" cy="83688"/>
            </a:xfrm>
            <a:custGeom>
              <a:avLst/>
              <a:gdLst>
                <a:gd name="connsiteX0" fmla="*/ 26632 w 63840"/>
                <a:gd name="connsiteY0" fmla="*/ 20897 h 83688"/>
                <a:gd name="connsiteX1" fmla="*/ 26632 w 63840"/>
                <a:gd name="connsiteY1" fmla="*/ 70 h 83688"/>
                <a:gd name="connsiteX2" fmla="*/ 222 w 63840"/>
                <a:gd name="connsiteY2" fmla="*/ 2152 h 83688"/>
                <a:gd name="connsiteX3" fmla="*/ 222 w 63840"/>
                <a:gd name="connsiteY3" fmla="*/ 8022 h 83688"/>
                <a:gd name="connsiteX4" fmla="*/ 15042 w 63840"/>
                <a:gd name="connsiteY4" fmla="*/ 18625 h 83688"/>
                <a:gd name="connsiteX5" fmla="*/ 15042 w 63840"/>
                <a:gd name="connsiteY5" fmla="*/ 69368 h 83688"/>
                <a:gd name="connsiteX6" fmla="*/ 222 w 63840"/>
                <a:gd name="connsiteY6" fmla="*/ 77889 h 83688"/>
                <a:gd name="connsiteX7" fmla="*/ 222 w 63840"/>
                <a:gd name="connsiteY7" fmla="*/ 83758 h 83688"/>
                <a:gd name="connsiteX8" fmla="*/ 21882 w 63840"/>
                <a:gd name="connsiteY8" fmla="*/ 83190 h 83688"/>
                <a:gd name="connsiteX9" fmla="*/ 46012 w 63840"/>
                <a:gd name="connsiteY9" fmla="*/ 83758 h 83688"/>
                <a:gd name="connsiteX10" fmla="*/ 46012 w 63840"/>
                <a:gd name="connsiteY10" fmla="*/ 77889 h 83688"/>
                <a:gd name="connsiteX11" fmla="*/ 42022 w 63840"/>
                <a:gd name="connsiteY11" fmla="*/ 77889 h 83688"/>
                <a:gd name="connsiteX12" fmla="*/ 27582 w 63840"/>
                <a:gd name="connsiteY12" fmla="*/ 68990 h 83688"/>
                <a:gd name="connsiteX13" fmla="*/ 27582 w 63840"/>
                <a:gd name="connsiteY13" fmla="*/ 39831 h 83688"/>
                <a:gd name="connsiteX14" fmla="*/ 50002 w 63840"/>
                <a:gd name="connsiteY14" fmla="*/ 4235 h 83688"/>
                <a:gd name="connsiteX15" fmla="*/ 52092 w 63840"/>
                <a:gd name="connsiteY15" fmla="*/ 4425 h 83688"/>
                <a:gd name="connsiteX16" fmla="*/ 47722 w 63840"/>
                <a:gd name="connsiteY16" fmla="*/ 11809 h 83688"/>
                <a:gd name="connsiteX17" fmla="*/ 55892 w 63840"/>
                <a:gd name="connsiteY17" fmla="*/ 19950 h 83688"/>
                <a:gd name="connsiteX18" fmla="*/ 64062 w 63840"/>
                <a:gd name="connsiteY18" fmla="*/ 11619 h 83688"/>
                <a:gd name="connsiteX19" fmla="*/ 50002 w 63840"/>
                <a:gd name="connsiteY19" fmla="*/ 70 h 83688"/>
                <a:gd name="connsiteX20" fmla="*/ 26632 w 63840"/>
                <a:gd name="connsiteY20" fmla="*/ 2089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32" y="20897"/>
                  </a:moveTo>
                  <a:lnTo>
                    <a:pt x="26632" y="70"/>
                  </a:lnTo>
                  <a:lnTo>
                    <a:pt x="222" y="2152"/>
                  </a:lnTo>
                  <a:lnTo>
                    <a:pt x="222" y="8022"/>
                  </a:lnTo>
                  <a:cubicBezTo>
                    <a:pt x="13522" y="8022"/>
                    <a:pt x="15042" y="9347"/>
                    <a:pt x="15042" y="18625"/>
                  </a:cubicBezTo>
                  <a:lnTo>
                    <a:pt x="15042" y="69368"/>
                  </a:lnTo>
                  <a:cubicBezTo>
                    <a:pt x="15042" y="77889"/>
                    <a:pt x="12952" y="77889"/>
                    <a:pt x="222" y="77889"/>
                  </a:cubicBezTo>
                  <a:lnTo>
                    <a:pt x="222" y="83758"/>
                  </a:lnTo>
                  <a:cubicBezTo>
                    <a:pt x="7632" y="83569"/>
                    <a:pt x="16562" y="83190"/>
                    <a:pt x="21882" y="83190"/>
                  </a:cubicBezTo>
                  <a:cubicBezTo>
                    <a:pt x="29482" y="83190"/>
                    <a:pt x="38412" y="83190"/>
                    <a:pt x="46012" y="83758"/>
                  </a:cubicBezTo>
                  <a:lnTo>
                    <a:pt x="46012" y="77889"/>
                  </a:lnTo>
                  <a:lnTo>
                    <a:pt x="42022" y="77889"/>
                  </a:lnTo>
                  <a:cubicBezTo>
                    <a:pt x="27962" y="77889"/>
                    <a:pt x="27582" y="75806"/>
                    <a:pt x="27582" y="68990"/>
                  </a:cubicBezTo>
                  <a:lnTo>
                    <a:pt x="27582" y="39831"/>
                  </a:lnTo>
                  <a:cubicBezTo>
                    <a:pt x="27582" y="21087"/>
                    <a:pt x="35562" y="4235"/>
                    <a:pt x="50002" y="4235"/>
                  </a:cubicBezTo>
                  <a:cubicBezTo>
                    <a:pt x="51332" y="4235"/>
                    <a:pt x="51712" y="4235"/>
                    <a:pt x="52092" y="4425"/>
                  </a:cubicBezTo>
                  <a:cubicBezTo>
                    <a:pt x="51522" y="4614"/>
                    <a:pt x="47722" y="6886"/>
                    <a:pt x="47722" y="11809"/>
                  </a:cubicBezTo>
                  <a:cubicBezTo>
                    <a:pt x="47722" y="17110"/>
                    <a:pt x="51712" y="19950"/>
                    <a:pt x="55892" y="19950"/>
                  </a:cubicBezTo>
                  <a:cubicBezTo>
                    <a:pt x="59312" y="19950"/>
                    <a:pt x="64062" y="17678"/>
                    <a:pt x="64062" y="11619"/>
                  </a:cubicBezTo>
                  <a:cubicBezTo>
                    <a:pt x="64062" y="5561"/>
                    <a:pt x="58172" y="70"/>
                    <a:pt x="50002" y="70"/>
                  </a:cubicBezTo>
                  <a:cubicBezTo>
                    <a:pt x="36132" y="70"/>
                    <a:pt x="29292" y="12756"/>
                    <a:pt x="26632" y="2089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6" name="Freeform: Shape 2035">
              <a:extLst>
                <a:ext uri="{FF2B5EF4-FFF2-40B4-BE49-F238E27FC236}">
                  <a16:creationId xmlns:a16="http://schemas.microsoft.com/office/drawing/2014/main" id="{43281933-F82E-D4CB-0A53-01C8CDB49304}"/>
                </a:ext>
              </a:extLst>
            </p:cNvPr>
            <p:cNvSpPr/>
            <p:nvPr>
              <p:custDataLst>
                <p:tags r:id="rId260"/>
              </p:custDataLst>
            </p:nvPr>
          </p:nvSpPr>
          <p:spPr>
            <a:xfrm>
              <a:off x="12050274" y="3515081"/>
              <a:ext cx="59470" cy="118527"/>
            </a:xfrm>
            <a:custGeom>
              <a:avLst/>
              <a:gdLst>
                <a:gd name="connsiteX0" fmla="*/ 29489 w 59470"/>
                <a:gd name="connsiteY0" fmla="*/ 40778 h 118527"/>
                <a:gd name="connsiteX1" fmla="*/ 56659 w 59470"/>
                <a:gd name="connsiteY1" fmla="*/ 40778 h 118527"/>
                <a:gd name="connsiteX2" fmla="*/ 56659 w 59470"/>
                <a:gd name="connsiteY2" fmla="*/ 34908 h 118527"/>
                <a:gd name="connsiteX3" fmla="*/ 29489 w 59470"/>
                <a:gd name="connsiteY3" fmla="*/ 34908 h 118527"/>
                <a:gd name="connsiteX4" fmla="*/ 29489 w 59470"/>
                <a:gd name="connsiteY4" fmla="*/ 70 h 118527"/>
                <a:gd name="connsiteX5" fmla="*/ 24739 w 59470"/>
                <a:gd name="connsiteY5" fmla="*/ 70 h 118527"/>
                <a:gd name="connsiteX6" fmla="*/ 229 w 59470"/>
                <a:gd name="connsiteY6" fmla="*/ 36612 h 118527"/>
                <a:gd name="connsiteX7" fmla="*/ 229 w 59470"/>
                <a:gd name="connsiteY7" fmla="*/ 40778 h 118527"/>
                <a:gd name="connsiteX8" fmla="*/ 16379 w 59470"/>
                <a:gd name="connsiteY8" fmla="*/ 40778 h 118527"/>
                <a:gd name="connsiteX9" fmla="*/ 16379 w 59470"/>
                <a:gd name="connsiteY9" fmla="*/ 93036 h 118527"/>
                <a:gd name="connsiteX10" fmla="*/ 40889 w 59470"/>
                <a:gd name="connsiteY10" fmla="*/ 118597 h 118527"/>
                <a:gd name="connsiteX11" fmla="*/ 59699 w 59470"/>
                <a:gd name="connsiteY11" fmla="*/ 93036 h 118527"/>
                <a:gd name="connsiteX12" fmla="*/ 59699 w 59470"/>
                <a:gd name="connsiteY12" fmla="*/ 82244 h 118527"/>
                <a:gd name="connsiteX13" fmla="*/ 54949 w 59470"/>
                <a:gd name="connsiteY13" fmla="*/ 82244 h 118527"/>
                <a:gd name="connsiteX14" fmla="*/ 54949 w 59470"/>
                <a:gd name="connsiteY14" fmla="*/ 92657 h 118527"/>
                <a:gd name="connsiteX15" fmla="*/ 42219 w 59470"/>
                <a:gd name="connsiteY15" fmla="*/ 113863 h 118527"/>
                <a:gd name="connsiteX16" fmla="*/ 29489 w 59470"/>
                <a:gd name="connsiteY16" fmla="*/ 93415 h 118527"/>
                <a:gd name="connsiteX17" fmla="*/ 29489 w 59470"/>
                <a:gd name="connsiteY17" fmla="*/ 40778 h 1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70" h="118527">
                  <a:moveTo>
                    <a:pt x="29489" y="40778"/>
                  </a:moveTo>
                  <a:lnTo>
                    <a:pt x="56659" y="40778"/>
                  </a:lnTo>
                  <a:lnTo>
                    <a:pt x="56659" y="34908"/>
                  </a:lnTo>
                  <a:lnTo>
                    <a:pt x="29489" y="34908"/>
                  </a:lnTo>
                  <a:lnTo>
                    <a:pt x="29489" y="70"/>
                  </a:lnTo>
                  <a:lnTo>
                    <a:pt x="24739" y="70"/>
                  </a:lnTo>
                  <a:cubicBezTo>
                    <a:pt x="24549" y="15596"/>
                    <a:pt x="18849" y="35855"/>
                    <a:pt x="229" y="36612"/>
                  </a:cubicBezTo>
                  <a:lnTo>
                    <a:pt x="229" y="40778"/>
                  </a:lnTo>
                  <a:lnTo>
                    <a:pt x="16379" y="40778"/>
                  </a:lnTo>
                  <a:lnTo>
                    <a:pt x="16379" y="93036"/>
                  </a:lnTo>
                  <a:cubicBezTo>
                    <a:pt x="16379" y="116325"/>
                    <a:pt x="34049" y="118597"/>
                    <a:pt x="40889" y="118597"/>
                  </a:cubicBezTo>
                  <a:cubicBezTo>
                    <a:pt x="54379" y="118597"/>
                    <a:pt x="59699" y="105154"/>
                    <a:pt x="59699" y="93036"/>
                  </a:cubicBezTo>
                  <a:lnTo>
                    <a:pt x="59699" y="82244"/>
                  </a:lnTo>
                  <a:lnTo>
                    <a:pt x="54949" y="82244"/>
                  </a:lnTo>
                  <a:lnTo>
                    <a:pt x="54949" y="92657"/>
                  </a:lnTo>
                  <a:cubicBezTo>
                    <a:pt x="54949" y="106669"/>
                    <a:pt x="49249" y="113863"/>
                    <a:pt x="42219" y="113863"/>
                  </a:cubicBezTo>
                  <a:cubicBezTo>
                    <a:pt x="29489" y="113863"/>
                    <a:pt x="29489" y="96633"/>
                    <a:pt x="29489" y="93415"/>
                  </a:cubicBezTo>
                  <a:lnTo>
                    <a:pt x="29489" y="4077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7" name="Freeform: Shape 2036">
              <a:extLst>
                <a:ext uri="{FF2B5EF4-FFF2-40B4-BE49-F238E27FC236}">
                  <a16:creationId xmlns:a16="http://schemas.microsoft.com/office/drawing/2014/main" id="{25D24E7F-A0FB-4F38-81C8-AA7D99ECDD76}"/>
                </a:ext>
              </a:extLst>
            </p:cNvPr>
            <p:cNvSpPr/>
            <p:nvPr>
              <p:custDataLst>
                <p:tags r:id="rId261"/>
              </p:custDataLst>
            </p:nvPr>
          </p:nvSpPr>
          <p:spPr>
            <a:xfrm>
              <a:off x="12126634" y="3500123"/>
              <a:ext cx="95570" cy="131402"/>
            </a:xfrm>
            <a:custGeom>
              <a:avLst/>
              <a:gdLst>
                <a:gd name="connsiteX0" fmla="*/ 15053 w 95570"/>
                <a:gd name="connsiteY0" fmla="*/ 117082 h 131402"/>
                <a:gd name="connsiteX1" fmla="*/ 233 w 95570"/>
                <a:gd name="connsiteY1" fmla="*/ 125603 h 131402"/>
                <a:gd name="connsiteX2" fmla="*/ 233 w 95570"/>
                <a:gd name="connsiteY2" fmla="*/ 131472 h 131402"/>
                <a:gd name="connsiteX3" fmla="*/ 21703 w 95570"/>
                <a:gd name="connsiteY3" fmla="*/ 130904 h 131402"/>
                <a:gd name="connsiteX4" fmla="*/ 42983 w 95570"/>
                <a:gd name="connsiteY4" fmla="*/ 131472 h 131402"/>
                <a:gd name="connsiteX5" fmla="*/ 42983 w 95570"/>
                <a:gd name="connsiteY5" fmla="*/ 125603 h 131402"/>
                <a:gd name="connsiteX6" fmla="*/ 28163 w 95570"/>
                <a:gd name="connsiteY6" fmla="*/ 117082 h 131402"/>
                <a:gd name="connsiteX7" fmla="*/ 28163 w 95570"/>
                <a:gd name="connsiteY7" fmla="*/ 82244 h 131402"/>
                <a:gd name="connsiteX8" fmla="*/ 53813 w 95570"/>
                <a:gd name="connsiteY8" fmla="*/ 51949 h 131402"/>
                <a:gd name="connsiteX9" fmla="*/ 67873 w 95570"/>
                <a:gd name="connsiteY9" fmla="*/ 72966 h 131402"/>
                <a:gd name="connsiteX10" fmla="*/ 67873 w 95570"/>
                <a:gd name="connsiteY10" fmla="*/ 117082 h 131402"/>
                <a:gd name="connsiteX11" fmla="*/ 53053 w 95570"/>
                <a:gd name="connsiteY11" fmla="*/ 125603 h 131402"/>
                <a:gd name="connsiteX12" fmla="*/ 53053 w 95570"/>
                <a:gd name="connsiteY12" fmla="*/ 131472 h 131402"/>
                <a:gd name="connsiteX13" fmla="*/ 74523 w 95570"/>
                <a:gd name="connsiteY13" fmla="*/ 130904 h 131402"/>
                <a:gd name="connsiteX14" fmla="*/ 95803 w 95570"/>
                <a:gd name="connsiteY14" fmla="*/ 131472 h 131402"/>
                <a:gd name="connsiteX15" fmla="*/ 95803 w 95570"/>
                <a:gd name="connsiteY15" fmla="*/ 125603 h 131402"/>
                <a:gd name="connsiteX16" fmla="*/ 80983 w 95570"/>
                <a:gd name="connsiteY16" fmla="*/ 119922 h 131402"/>
                <a:gd name="connsiteX17" fmla="*/ 80983 w 95570"/>
                <a:gd name="connsiteY17" fmla="*/ 83758 h 131402"/>
                <a:gd name="connsiteX18" fmla="*/ 75093 w 95570"/>
                <a:gd name="connsiteY18" fmla="*/ 54789 h 131402"/>
                <a:gd name="connsiteX19" fmla="*/ 55143 w 95570"/>
                <a:gd name="connsiteY19" fmla="*/ 47784 h 131402"/>
                <a:gd name="connsiteX20" fmla="*/ 27593 w 95570"/>
                <a:gd name="connsiteY20" fmla="*/ 66339 h 131402"/>
                <a:gd name="connsiteX21" fmla="*/ 27593 w 95570"/>
                <a:gd name="connsiteY21" fmla="*/ 70 h 131402"/>
                <a:gd name="connsiteX22" fmla="*/ 233 w 95570"/>
                <a:gd name="connsiteY22" fmla="*/ 2152 h 131402"/>
                <a:gd name="connsiteX23" fmla="*/ 233 w 95570"/>
                <a:gd name="connsiteY23" fmla="*/ 8022 h 131402"/>
                <a:gd name="connsiteX24" fmla="*/ 15053 w 95570"/>
                <a:gd name="connsiteY24" fmla="*/ 18625 h 131402"/>
                <a:gd name="connsiteX25" fmla="*/ 15053 w 95570"/>
                <a:gd name="connsiteY25" fmla="*/ 117082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570" h="131402">
                  <a:moveTo>
                    <a:pt x="15053" y="117082"/>
                  </a:moveTo>
                  <a:cubicBezTo>
                    <a:pt x="15053" y="125603"/>
                    <a:pt x="12963" y="125603"/>
                    <a:pt x="233" y="125603"/>
                  </a:cubicBezTo>
                  <a:lnTo>
                    <a:pt x="233" y="131472"/>
                  </a:lnTo>
                  <a:cubicBezTo>
                    <a:pt x="6883" y="131283"/>
                    <a:pt x="16573" y="130904"/>
                    <a:pt x="21703" y="130904"/>
                  </a:cubicBezTo>
                  <a:cubicBezTo>
                    <a:pt x="26643" y="130904"/>
                    <a:pt x="36523" y="131283"/>
                    <a:pt x="42983" y="131472"/>
                  </a:cubicBezTo>
                  <a:lnTo>
                    <a:pt x="42983" y="125603"/>
                  </a:lnTo>
                  <a:cubicBezTo>
                    <a:pt x="30253" y="125603"/>
                    <a:pt x="28163" y="125603"/>
                    <a:pt x="28163" y="117082"/>
                  </a:cubicBezTo>
                  <a:lnTo>
                    <a:pt x="28163" y="82244"/>
                  </a:lnTo>
                  <a:cubicBezTo>
                    <a:pt x="28163" y="62552"/>
                    <a:pt x="41653" y="51949"/>
                    <a:pt x="53813" y="51949"/>
                  </a:cubicBezTo>
                  <a:cubicBezTo>
                    <a:pt x="65783" y="51949"/>
                    <a:pt x="67873" y="62173"/>
                    <a:pt x="67873" y="72966"/>
                  </a:cubicBezTo>
                  <a:lnTo>
                    <a:pt x="67873" y="117082"/>
                  </a:lnTo>
                  <a:cubicBezTo>
                    <a:pt x="67873" y="125603"/>
                    <a:pt x="65783" y="125603"/>
                    <a:pt x="53053" y="125603"/>
                  </a:cubicBezTo>
                  <a:lnTo>
                    <a:pt x="53053" y="131472"/>
                  </a:lnTo>
                  <a:cubicBezTo>
                    <a:pt x="59703" y="131283"/>
                    <a:pt x="69393" y="130904"/>
                    <a:pt x="74523" y="130904"/>
                  </a:cubicBezTo>
                  <a:cubicBezTo>
                    <a:pt x="79463" y="130904"/>
                    <a:pt x="89343" y="131283"/>
                    <a:pt x="95803" y="131472"/>
                  </a:cubicBezTo>
                  <a:lnTo>
                    <a:pt x="95803" y="125603"/>
                  </a:lnTo>
                  <a:cubicBezTo>
                    <a:pt x="85923" y="125603"/>
                    <a:pt x="81173" y="125603"/>
                    <a:pt x="80983" y="119922"/>
                  </a:cubicBezTo>
                  <a:lnTo>
                    <a:pt x="80983" y="83758"/>
                  </a:lnTo>
                  <a:cubicBezTo>
                    <a:pt x="80983" y="67475"/>
                    <a:pt x="80983" y="61605"/>
                    <a:pt x="75093" y="54789"/>
                  </a:cubicBezTo>
                  <a:cubicBezTo>
                    <a:pt x="72433" y="51570"/>
                    <a:pt x="66163" y="47784"/>
                    <a:pt x="55143" y="47784"/>
                  </a:cubicBezTo>
                  <a:cubicBezTo>
                    <a:pt x="39183" y="47784"/>
                    <a:pt x="30823" y="59144"/>
                    <a:pt x="27593" y="66339"/>
                  </a:cubicBezTo>
                  <a:lnTo>
                    <a:pt x="27593" y="70"/>
                  </a:lnTo>
                  <a:lnTo>
                    <a:pt x="233" y="2152"/>
                  </a:lnTo>
                  <a:lnTo>
                    <a:pt x="233" y="8022"/>
                  </a:lnTo>
                  <a:cubicBezTo>
                    <a:pt x="13533" y="8022"/>
                    <a:pt x="15053" y="9347"/>
                    <a:pt x="15053" y="18625"/>
                  </a:cubicBezTo>
                  <a:lnTo>
                    <a:pt x="15053" y="11708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8" name="Freeform: Shape 2037">
              <a:extLst>
                <a:ext uri="{FF2B5EF4-FFF2-40B4-BE49-F238E27FC236}">
                  <a16:creationId xmlns:a16="http://schemas.microsoft.com/office/drawing/2014/main" id="{94F3ADA6-31F0-AB82-3ADE-855AC7B52881}"/>
                </a:ext>
              </a:extLst>
            </p:cNvPr>
            <p:cNvSpPr/>
            <p:nvPr>
              <p:custDataLst>
                <p:tags r:id="rId262"/>
              </p:custDataLst>
            </p:nvPr>
          </p:nvSpPr>
          <p:spPr>
            <a:xfrm>
              <a:off x="12231430" y="3546701"/>
              <a:ext cx="73530" cy="86907"/>
            </a:xfrm>
            <a:custGeom>
              <a:avLst/>
              <a:gdLst>
                <a:gd name="connsiteX0" fmla="*/ 16198 w 73530"/>
                <a:gd name="connsiteY0" fmla="*/ 37180 h 86907"/>
                <a:gd name="connsiteX1" fmla="*/ 39758 w 73530"/>
                <a:gd name="connsiteY1" fmla="*/ 4235 h 86907"/>
                <a:gd name="connsiteX2" fmla="*/ 61229 w 73530"/>
                <a:gd name="connsiteY2" fmla="*/ 37180 h 86907"/>
                <a:gd name="connsiteX3" fmla="*/ 16198 w 73530"/>
                <a:gd name="connsiteY3" fmla="*/ 37180 h 86907"/>
                <a:gd name="connsiteX4" fmla="*/ 16008 w 73530"/>
                <a:gd name="connsiteY4" fmla="*/ 41157 h 86907"/>
                <a:gd name="connsiteX5" fmla="*/ 69019 w 73530"/>
                <a:gd name="connsiteY5" fmla="*/ 41157 h 86907"/>
                <a:gd name="connsiteX6" fmla="*/ 73769 w 73530"/>
                <a:gd name="connsiteY6" fmla="*/ 37180 h 86907"/>
                <a:gd name="connsiteX7" fmla="*/ 39758 w 73530"/>
                <a:gd name="connsiteY7" fmla="*/ 70 h 86907"/>
                <a:gd name="connsiteX8" fmla="*/ 238 w 73530"/>
                <a:gd name="connsiteY8" fmla="*/ 43239 h 86907"/>
                <a:gd name="connsiteX9" fmla="*/ 42039 w 73530"/>
                <a:gd name="connsiteY9" fmla="*/ 86977 h 86907"/>
                <a:gd name="connsiteX10" fmla="*/ 73769 w 73530"/>
                <a:gd name="connsiteY10" fmla="*/ 62363 h 86907"/>
                <a:gd name="connsiteX11" fmla="*/ 71299 w 73530"/>
                <a:gd name="connsiteY11" fmla="*/ 60091 h 86907"/>
                <a:gd name="connsiteX12" fmla="*/ 68829 w 73530"/>
                <a:gd name="connsiteY12" fmla="*/ 62741 h 86907"/>
                <a:gd name="connsiteX13" fmla="*/ 43179 w 73530"/>
                <a:gd name="connsiteY13" fmla="*/ 82244 h 86907"/>
                <a:gd name="connsiteX14" fmla="*/ 21708 w 73530"/>
                <a:gd name="connsiteY14" fmla="*/ 69558 h 86907"/>
                <a:gd name="connsiteX15" fmla="*/ 16008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98" y="37180"/>
                  </a:moveTo>
                  <a:cubicBezTo>
                    <a:pt x="17338" y="8969"/>
                    <a:pt x="33298" y="4235"/>
                    <a:pt x="39758" y="4235"/>
                  </a:cubicBezTo>
                  <a:cubicBezTo>
                    <a:pt x="59329" y="4235"/>
                    <a:pt x="61229" y="29796"/>
                    <a:pt x="61229" y="37180"/>
                  </a:cubicBezTo>
                  <a:lnTo>
                    <a:pt x="16198" y="37180"/>
                  </a:lnTo>
                  <a:close/>
                  <a:moveTo>
                    <a:pt x="16008" y="41157"/>
                  </a:moveTo>
                  <a:lnTo>
                    <a:pt x="69019" y="41157"/>
                  </a:lnTo>
                  <a:cubicBezTo>
                    <a:pt x="73199" y="41157"/>
                    <a:pt x="73769" y="41157"/>
                    <a:pt x="73769" y="37180"/>
                  </a:cubicBezTo>
                  <a:cubicBezTo>
                    <a:pt x="73769" y="18436"/>
                    <a:pt x="63509" y="70"/>
                    <a:pt x="39758" y="70"/>
                  </a:cubicBezTo>
                  <a:cubicBezTo>
                    <a:pt x="17718" y="70"/>
                    <a:pt x="238" y="19572"/>
                    <a:pt x="238" y="43239"/>
                  </a:cubicBezTo>
                  <a:cubicBezTo>
                    <a:pt x="238" y="68611"/>
                    <a:pt x="20188" y="86977"/>
                    <a:pt x="42039" y="86977"/>
                  </a:cubicBezTo>
                  <a:cubicBezTo>
                    <a:pt x="65219" y="86977"/>
                    <a:pt x="73769" y="65960"/>
                    <a:pt x="73769" y="62363"/>
                  </a:cubicBezTo>
                  <a:cubicBezTo>
                    <a:pt x="73769" y="60469"/>
                    <a:pt x="72249" y="60091"/>
                    <a:pt x="71299" y="60091"/>
                  </a:cubicBezTo>
                  <a:cubicBezTo>
                    <a:pt x="69589" y="60091"/>
                    <a:pt x="69209" y="61227"/>
                    <a:pt x="68829" y="62741"/>
                  </a:cubicBezTo>
                  <a:cubicBezTo>
                    <a:pt x="62179" y="82244"/>
                    <a:pt x="45078" y="82244"/>
                    <a:pt x="43179" y="82244"/>
                  </a:cubicBezTo>
                  <a:cubicBezTo>
                    <a:pt x="33678" y="82244"/>
                    <a:pt x="26078" y="76563"/>
                    <a:pt x="21708" y="69558"/>
                  </a:cubicBezTo>
                  <a:cubicBezTo>
                    <a:pt x="16008" y="60469"/>
                    <a:pt x="16008" y="47973"/>
                    <a:pt x="16008"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39" name="Freeform: Shape 2038">
              <a:extLst>
                <a:ext uri="{FF2B5EF4-FFF2-40B4-BE49-F238E27FC236}">
                  <a16:creationId xmlns:a16="http://schemas.microsoft.com/office/drawing/2014/main" id="{E1AB619D-2BAD-5DDF-0BB5-66B8AA40F703}"/>
                </a:ext>
              </a:extLst>
            </p:cNvPr>
            <p:cNvSpPr/>
            <p:nvPr>
              <p:custDataLst>
                <p:tags r:id="rId263"/>
              </p:custDataLst>
            </p:nvPr>
          </p:nvSpPr>
          <p:spPr>
            <a:xfrm>
              <a:off x="12381868" y="3546701"/>
              <a:ext cx="85690" cy="86907"/>
            </a:xfrm>
            <a:custGeom>
              <a:avLst/>
              <a:gdLst>
                <a:gd name="connsiteX0" fmla="*/ 55536 w 85690"/>
                <a:gd name="connsiteY0" fmla="*/ 70504 h 86907"/>
                <a:gd name="connsiteX1" fmla="*/ 70356 w 85690"/>
                <a:gd name="connsiteY1" fmla="*/ 86030 h 86907"/>
                <a:gd name="connsiteX2" fmla="*/ 85936 w 85690"/>
                <a:gd name="connsiteY2" fmla="*/ 68043 h 86907"/>
                <a:gd name="connsiteX3" fmla="*/ 85936 w 85690"/>
                <a:gd name="connsiteY3" fmla="*/ 57440 h 86907"/>
                <a:gd name="connsiteX4" fmla="*/ 81186 w 85690"/>
                <a:gd name="connsiteY4" fmla="*/ 57440 h 86907"/>
                <a:gd name="connsiteX5" fmla="*/ 81186 w 85690"/>
                <a:gd name="connsiteY5" fmla="*/ 68043 h 86907"/>
                <a:gd name="connsiteX6" fmla="*/ 74346 w 85690"/>
                <a:gd name="connsiteY6" fmla="*/ 80161 h 86907"/>
                <a:gd name="connsiteX7" fmla="*/ 67316 w 85690"/>
                <a:gd name="connsiteY7" fmla="*/ 70694 h 86907"/>
                <a:gd name="connsiteX8" fmla="*/ 67316 w 85690"/>
                <a:gd name="connsiteY8" fmla="*/ 32826 h 86907"/>
                <a:gd name="connsiteX9" fmla="*/ 60476 w 85690"/>
                <a:gd name="connsiteY9" fmla="*/ 10483 h 86907"/>
                <a:gd name="connsiteX10" fmla="*/ 34446 w 85690"/>
                <a:gd name="connsiteY10" fmla="*/ 70 h 86907"/>
                <a:gd name="connsiteX11" fmla="*/ 5756 w 85690"/>
                <a:gd name="connsiteY11" fmla="*/ 21465 h 86907"/>
                <a:gd name="connsiteX12" fmla="*/ 14496 w 85690"/>
                <a:gd name="connsiteY12" fmla="*/ 30364 h 86907"/>
                <a:gd name="connsiteX13" fmla="*/ 23236 w 85690"/>
                <a:gd name="connsiteY13" fmla="*/ 21655 h 86907"/>
                <a:gd name="connsiteX14" fmla="*/ 13546 w 85690"/>
                <a:gd name="connsiteY14" fmla="*/ 12945 h 86907"/>
                <a:gd name="connsiteX15" fmla="*/ 34066 w 85690"/>
                <a:gd name="connsiteY15" fmla="*/ 4235 h 86907"/>
                <a:gd name="connsiteX16" fmla="*/ 54206 w 85690"/>
                <a:gd name="connsiteY16" fmla="*/ 28471 h 86907"/>
                <a:gd name="connsiteX17" fmla="*/ 54206 w 85690"/>
                <a:gd name="connsiteY17" fmla="*/ 35476 h 86907"/>
                <a:gd name="connsiteX18" fmla="*/ 19246 w 85690"/>
                <a:gd name="connsiteY18" fmla="*/ 42293 h 86907"/>
                <a:gd name="connsiteX19" fmla="*/ 246 w 85690"/>
                <a:gd name="connsiteY19" fmla="*/ 66907 h 86907"/>
                <a:gd name="connsiteX20" fmla="*/ 30646 w 85690"/>
                <a:gd name="connsiteY20" fmla="*/ 86977 h 86907"/>
                <a:gd name="connsiteX21" fmla="*/ 55536 w 85690"/>
                <a:gd name="connsiteY21" fmla="*/ 70504 h 86907"/>
                <a:gd name="connsiteX22" fmla="*/ 54206 w 85690"/>
                <a:gd name="connsiteY22" fmla="*/ 39453 h 86907"/>
                <a:gd name="connsiteX23" fmla="*/ 54206 w 85690"/>
                <a:gd name="connsiteY23" fmla="*/ 58387 h 86907"/>
                <a:gd name="connsiteX24" fmla="*/ 31976 w 85690"/>
                <a:gd name="connsiteY24" fmla="*/ 82812 h 86907"/>
                <a:gd name="connsiteX25" fmla="*/ 14876 w 85690"/>
                <a:gd name="connsiteY25" fmla="*/ 66718 h 86907"/>
                <a:gd name="connsiteX26" fmla="*/ 54206 w 85690"/>
                <a:gd name="connsiteY26" fmla="*/ 39453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536" y="70504"/>
                  </a:moveTo>
                  <a:cubicBezTo>
                    <a:pt x="56296" y="78078"/>
                    <a:pt x="61426" y="86030"/>
                    <a:pt x="70356" y="86030"/>
                  </a:cubicBezTo>
                  <a:cubicBezTo>
                    <a:pt x="74346" y="86030"/>
                    <a:pt x="85936" y="83380"/>
                    <a:pt x="85936" y="68043"/>
                  </a:cubicBezTo>
                  <a:lnTo>
                    <a:pt x="85936" y="57440"/>
                  </a:lnTo>
                  <a:lnTo>
                    <a:pt x="81186" y="57440"/>
                  </a:lnTo>
                  <a:lnTo>
                    <a:pt x="81186" y="68043"/>
                  </a:lnTo>
                  <a:cubicBezTo>
                    <a:pt x="81186" y="79025"/>
                    <a:pt x="76436" y="80161"/>
                    <a:pt x="74346" y="80161"/>
                  </a:cubicBezTo>
                  <a:cubicBezTo>
                    <a:pt x="68076" y="80161"/>
                    <a:pt x="67316" y="71640"/>
                    <a:pt x="67316" y="70694"/>
                  </a:cubicBezTo>
                  <a:lnTo>
                    <a:pt x="67316" y="32826"/>
                  </a:lnTo>
                  <a:cubicBezTo>
                    <a:pt x="67316" y="24873"/>
                    <a:pt x="67316" y="17489"/>
                    <a:pt x="60476" y="10483"/>
                  </a:cubicBezTo>
                  <a:cubicBezTo>
                    <a:pt x="53066" y="3099"/>
                    <a:pt x="43566" y="70"/>
                    <a:pt x="34446" y="70"/>
                  </a:cubicBezTo>
                  <a:cubicBezTo>
                    <a:pt x="18866" y="70"/>
                    <a:pt x="5756" y="8969"/>
                    <a:pt x="5756" y="21465"/>
                  </a:cubicBezTo>
                  <a:cubicBezTo>
                    <a:pt x="5756" y="27145"/>
                    <a:pt x="9556" y="30364"/>
                    <a:pt x="14496" y="30364"/>
                  </a:cubicBezTo>
                  <a:cubicBezTo>
                    <a:pt x="19816" y="30364"/>
                    <a:pt x="23236" y="26577"/>
                    <a:pt x="23236" y="21655"/>
                  </a:cubicBezTo>
                  <a:cubicBezTo>
                    <a:pt x="23236" y="19382"/>
                    <a:pt x="22286" y="13134"/>
                    <a:pt x="13546" y="12945"/>
                  </a:cubicBezTo>
                  <a:cubicBezTo>
                    <a:pt x="18676" y="6318"/>
                    <a:pt x="27986" y="4235"/>
                    <a:pt x="34066" y="4235"/>
                  </a:cubicBezTo>
                  <a:cubicBezTo>
                    <a:pt x="43376" y="4235"/>
                    <a:pt x="54206" y="11619"/>
                    <a:pt x="54206" y="28471"/>
                  </a:cubicBezTo>
                  <a:lnTo>
                    <a:pt x="54206" y="35476"/>
                  </a:lnTo>
                  <a:cubicBezTo>
                    <a:pt x="44516" y="36044"/>
                    <a:pt x="31216" y="36612"/>
                    <a:pt x="19246" y="42293"/>
                  </a:cubicBezTo>
                  <a:cubicBezTo>
                    <a:pt x="4996" y="48730"/>
                    <a:pt x="246" y="58576"/>
                    <a:pt x="246" y="66907"/>
                  </a:cubicBezTo>
                  <a:cubicBezTo>
                    <a:pt x="246" y="82244"/>
                    <a:pt x="18676" y="86977"/>
                    <a:pt x="30646" y="86977"/>
                  </a:cubicBezTo>
                  <a:cubicBezTo>
                    <a:pt x="43186" y="86977"/>
                    <a:pt x="51926" y="79403"/>
                    <a:pt x="55536" y="70504"/>
                  </a:cubicBezTo>
                  <a:close/>
                  <a:moveTo>
                    <a:pt x="54206" y="39453"/>
                  </a:moveTo>
                  <a:lnTo>
                    <a:pt x="54206" y="58387"/>
                  </a:lnTo>
                  <a:cubicBezTo>
                    <a:pt x="54206" y="76374"/>
                    <a:pt x="40526" y="82812"/>
                    <a:pt x="31976" y="82812"/>
                  </a:cubicBezTo>
                  <a:cubicBezTo>
                    <a:pt x="22666" y="82812"/>
                    <a:pt x="14876" y="76185"/>
                    <a:pt x="14876" y="66718"/>
                  </a:cubicBezTo>
                  <a:cubicBezTo>
                    <a:pt x="14876" y="56304"/>
                    <a:pt x="22856" y="40589"/>
                    <a:pt x="54206" y="3945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0" name="Freeform: Shape 2039">
              <a:extLst>
                <a:ext uri="{FF2B5EF4-FFF2-40B4-BE49-F238E27FC236}">
                  <a16:creationId xmlns:a16="http://schemas.microsoft.com/office/drawing/2014/main" id="{801A5F37-C876-52BA-432E-2CB5F17FFAD5}"/>
                </a:ext>
              </a:extLst>
            </p:cNvPr>
            <p:cNvSpPr/>
            <p:nvPr>
              <p:custDataLst>
                <p:tags r:id="rId264"/>
              </p:custDataLst>
            </p:nvPr>
          </p:nvSpPr>
          <p:spPr>
            <a:xfrm>
              <a:off x="12475158" y="3500123"/>
              <a:ext cx="42180" cy="131402"/>
            </a:xfrm>
            <a:custGeom>
              <a:avLst/>
              <a:gdLst>
                <a:gd name="connsiteX0" fmla="*/ 27611 w 42180"/>
                <a:gd name="connsiteY0" fmla="*/ 70 h 131402"/>
                <a:gd name="connsiteX1" fmla="*/ 251 w 42180"/>
                <a:gd name="connsiteY1" fmla="*/ 2152 h 131402"/>
                <a:gd name="connsiteX2" fmla="*/ 251 w 42180"/>
                <a:gd name="connsiteY2" fmla="*/ 8022 h 131402"/>
                <a:gd name="connsiteX3" fmla="*/ 15071 w 42180"/>
                <a:gd name="connsiteY3" fmla="*/ 18625 h 131402"/>
                <a:gd name="connsiteX4" fmla="*/ 15071 w 42180"/>
                <a:gd name="connsiteY4" fmla="*/ 117082 h 131402"/>
                <a:gd name="connsiteX5" fmla="*/ 251 w 42180"/>
                <a:gd name="connsiteY5" fmla="*/ 125603 h 131402"/>
                <a:gd name="connsiteX6" fmla="*/ 251 w 42180"/>
                <a:gd name="connsiteY6" fmla="*/ 131472 h 131402"/>
                <a:gd name="connsiteX7" fmla="*/ 21341 w 42180"/>
                <a:gd name="connsiteY7" fmla="*/ 130904 h 131402"/>
                <a:gd name="connsiteX8" fmla="*/ 42431 w 42180"/>
                <a:gd name="connsiteY8" fmla="*/ 131472 h 131402"/>
                <a:gd name="connsiteX9" fmla="*/ 42431 w 42180"/>
                <a:gd name="connsiteY9" fmla="*/ 125603 h 131402"/>
                <a:gd name="connsiteX10" fmla="*/ 27611 w 42180"/>
                <a:gd name="connsiteY10" fmla="*/ 117082 h 131402"/>
                <a:gd name="connsiteX11" fmla="*/ 27611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611" y="70"/>
                  </a:moveTo>
                  <a:lnTo>
                    <a:pt x="251" y="2152"/>
                  </a:lnTo>
                  <a:lnTo>
                    <a:pt x="251" y="8022"/>
                  </a:lnTo>
                  <a:cubicBezTo>
                    <a:pt x="13551" y="8022"/>
                    <a:pt x="15071" y="9347"/>
                    <a:pt x="15071" y="18625"/>
                  </a:cubicBezTo>
                  <a:lnTo>
                    <a:pt x="15071" y="117082"/>
                  </a:lnTo>
                  <a:cubicBezTo>
                    <a:pt x="15071" y="125603"/>
                    <a:pt x="12981" y="125603"/>
                    <a:pt x="251" y="125603"/>
                  </a:cubicBezTo>
                  <a:lnTo>
                    <a:pt x="251" y="131472"/>
                  </a:lnTo>
                  <a:cubicBezTo>
                    <a:pt x="6521" y="131283"/>
                    <a:pt x="16591" y="130904"/>
                    <a:pt x="21341" y="130904"/>
                  </a:cubicBezTo>
                  <a:cubicBezTo>
                    <a:pt x="26091" y="130904"/>
                    <a:pt x="35401" y="131283"/>
                    <a:pt x="42431" y="131472"/>
                  </a:cubicBezTo>
                  <a:lnTo>
                    <a:pt x="42431" y="125603"/>
                  </a:lnTo>
                  <a:cubicBezTo>
                    <a:pt x="29701" y="125603"/>
                    <a:pt x="27611" y="125603"/>
                    <a:pt x="27611" y="117082"/>
                  </a:cubicBezTo>
                  <a:lnTo>
                    <a:pt x="27611"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1" name="Freeform: Shape 2040">
              <a:extLst>
                <a:ext uri="{FF2B5EF4-FFF2-40B4-BE49-F238E27FC236}">
                  <a16:creationId xmlns:a16="http://schemas.microsoft.com/office/drawing/2014/main" id="{3B48F49B-6D00-96B5-1D61-2E47130E84F5}"/>
                </a:ext>
              </a:extLst>
            </p:cNvPr>
            <p:cNvSpPr/>
            <p:nvPr>
              <p:custDataLst>
                <p:tags r:id="rId265"/>
              </p:custDataLst>
            </p:nvPr>
          </p:nvSpPr>
          <p:spPr>
            <a:xfrm>
              <a:off x="12527746" y="3547837"/>
              <a:ext cx="95570" cy="85771"/>
            </a:xfrm>
            <a:custGeom>
              <a:avLst/>
              <a:gdLst>
                <a:gd name="connsiteX0" fmla="*/ 68464 w 95570"/>
                <a:gd name="connsiteY0" fmla="*/ 68800 h 85771"/>
                <a:gd name="connsiteX1" fmla="*/ 68464 w 95570"/>
                <a:gd name="connsiteY1" fmla="*/ 85841 h 85771"/>
                <a:gd name="connsiteX2" fmla="*/ 95824 w 95570"/>
                <a:gd name="connsiteY2" fmla="*/ 83758 h 85771"/>
                <a:gd name="connsiteX3" fmla="*/ 95824 w 95570"/>
                <a:gd name="connsiteY3" fmla="*/ 77889 h 85771"/>
                <a:gd name="connsiteX4" fmla="*/ 81004 w 95570"/>
                <a:gd name="connsiteY4" fmla="*/ 67286 h 85771"/>
                <a:gd name="connsiteX5" fmla="*/ 81004 w 95570"/>
                <a:gd name="connsiteY5" fmla="*/ 70 h 85771"/>
                <a:gd name="connsiteX6" fmla="*/ 53074 w 95570"/>
                <a:gd name="connsiteY6" fmla="*/ 2152 h 85771"/>
                <a:gd name="connsiteX7" fmla="*/ 53074 w 95570"/>
                <a:gd name="connsiteY7" fmla="*/ 8022 h 85771"/>
                <a:gd name="connsiteX8" fmla="*/ 67894 w 95570"/>
                <a:gd name="connsiteY8" fmla="*/ 18625 h 85771"/>
                <a:gd name="connsiteX9" fmla="*/ 67894 w 95570"/>
                <a:gd name="connsiteY9" fmla="*/ 52328 h 85771"/>
                <a:gd name="connsiteX10" fmla="*/ 44904 w 95570"/>
                <a:gd name="connsiteY10" fmla="*/ 81676 h 85771"/>
                <a:gd name="connsiteX11" fmla="*/ 28184 w 95570"/>
                <a:gd name="connsiteY11" fmla="*/ 62931 h 85771"/>
                <a:gd name="connsiteX12" fmla="*/ 28184 w 95570"/>
                <a:gd name="connsiteY12" fmla="*/ 70 h 85771"/>
                <a:gd name="connsiteX13" fmla="*/ 254 w 95570"/>
                <a:gd name="connsiteY13" fmla="*/ 2152 h 85771"/>
                <a:gd name="connsiteX14" fmla="*/ 254 w 95570"/>
                <a:gd name="connsiteY14" fmla="*/ 8022 h 85771"/>
                <a:gd name="connsiteX15" fmla="*/ 15074 w 95570"/>
                <a:gd name="connsiteY15" fmla="*/ 25441 h 85771"/>
                <a:gd name="connsiteX16" fmla="*/ 15074 w 95570"/>
                <a:gd name="connsiteY16" fmla="*/ 53842 h 85771"/>
                <a:gd name="connsiteX17" fmla="*/ 43954 w 95570"/>
                <a:gd name="connsiteY17" fmla="*/ 85841 h 85771"/>
                <a:gd name="connsiteX18" fmla="*/ 68464 w 95570"/>
                <a:gd name="connsiteY18" fmla="*/ 6880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70" h="85771">
                  <a:moveTo>
                    <a:pt x="68464" y="68800"/>
                  </a:moveTo>
                  <a:lnTo>
                    <a:pt x="68464" y="85841"/>
                  </a:lnTo>
                  <a:lnTo>
                    <a:pt x="95824" y="83758"/>
                  </a:lnTo>
                  <a:lnTo>
                    <a:pt x="95824" y="77889"/>
                  </a:lnTo>
                  <a:cubicBezTo>
                    <a:pt x="82524" y="77889"/>
                    <a:pt x="81004" y="76563"/>
                    <a:pt x="81004" y="67286"/>
                  </a:cubicBezTo>
                  <a:lnTo>
                    <a:pt x="81004" y="70"/>
                  </a:lnTo>
                  <a:lnTo>
                    <a:pt x="53074" y="2152"/>
                  </a:lnTo>
                  <a:lnTo>
                    <a:pt x="53074" y="8022"/>
                  </a:lnTo>
                  <a:cubicBezTo>
                    <a:pt x="66374" y="8022"/>
                    <a:pt x="67894" y="9347"/>
                    <a:pt x="67894" y="18625"/>
                  </a:cubicBezTo>
                  <a:lnTo>
                    <a:pt x="67894" y="52328"/>
                  </a:lnTo>
                  <a:cubicBezTo>
                    <a:pt x="67894" y="68800"/>
                    <a:pt x="58774" y="81676"/>
                    <a:pt x="44904" y="81676"/>
                  </a:cubicBezTo>
                  <a:cubicBezTo>
                    <a:pt x="28944" y="81676"/>
                    <a:pt x="28184" y="72777"/>
                    <a:pt x="28184" y="62931"/>
                  </a:cubicBezTo>
                  <a:lnTo>
                    <a:pt x="28184" y="70"/>
                  </a:lnTo>
                  <a:lnTo>
                    <a:pt x="254" y="2152"/>
                  </a:lnTo>
                  <a:lnTo>
                    <a:pt x="254" y="8022"/>
                  </a:lnTo>
                  <a:cubicBezTo>
                    <a:pt x="15074" y="8022"/>
                    <a:pt x="15074" y="8590"/>
                    <a:pt x="15074" y="25441"/>
                  </a:cubicBezTo>
                  <a:lnTo>
                    <a:pt x="15074" y="53842"/>
                  </a:lnTo>
                  <a:cubicBezTo>
                    <a:pt x="15074" y="68611"/>
                    <a:pt x="15074" y="85841"/>
                    <a:pt x="43954" y="85841"/>
                  </a:cubicBezTo>
                  <a:cubicBezTo>
                    <a:pt x="54594" y="85841"/>
                    <a:pt x="62954" y="80539"/>
                    <a:pt x="68464" y="6880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2" name="Freeform: Shape 2041">
              <a:extLst>
                <a:ext uri="{FF2B5EF4-FFF2-40B4-BE49-F238E27FC236}">
                  <a16:creationId xmlns:a16="http://schemas.microsoft.com/office/drawing/2014/main" id="{78A9835B-7A68-D45A-131E-F28BB59CD13E}"/>
                </a:ext>
              </a:extLst>
            </p:cNvPr>
            <p:cNvSpPr/>
            <p:nvPr>
              <p:custDataLst>
                <p:tags r:id="rId266"/>
              </p:custDataLst>
            </p:nvPr>
          </p:nvSpPr>
          <p:spPr>
            <a:xfrm>
              <a:off x="12633302" y="3547837"/>
              <a:ext cx="148390" cy="83688"/>
            </a:xfrm>
            <a:custGeom>
              <a:avLst/>
              <a:gdLst>
                <a:gd name="connsiteX0" fmla="*/ 15080 w 148390"/>
                <a:gd name="connsiteY0" fmla="*/ 18625 h 83688"/>
                <a:gd name="connsiteX1" fmla="*/ 15080 w 148390"/>
                <a:gd name="connsiteY1" fmla="*/ 69368 h 83688"/>
                <a:gd name="connsiteX2" fmla="*/ 259 w 148390"/>
                <a:gd name="connsiteY2" fmla="*/ 77889 h 83688"/>
                <a:gd name="connsiteX3" fmla="*/ 259 w 148390"/>
                <a:gd name="connsiteY3" fmla="*/ 83758 h 83688"/>
                <a:gd name="connsiteX4" fmla="*/ 21730 w 148390"/>
                <a:gd name="connsiteY4" fmla="*/ 83190 h 83688"/>
                <a:gd name="connsiteX5" fmla="*/ 43010 w 148390"/>
                <a:gd name="connsiteY5" fmla="*/ 83758 h 83688"/>
                <a:gd name="connsiteX6" fmla="*/ 43010 w 148390"/>
                <a:gd name="connsiteY6" fmla="*/ 77889 h 83688"/>
                <a:gd name="connsiteX7" fmla="*/ 28190 w 148390"/>
                <a:gd name="connsiteY7" fmla="*/ 69368 h 83688"/>
                <a:gd name="connsiteX8" fmla="*/ 28190 w 148390"/>
                <a:gd name="connsiteY8" fmla="*/ 34530 h 83688"/>
                <a:gd name="connsiteX9" fmla="*/ 53840 w 148390"/>
                <a:gd name="connsiteY9" fmla="*/ 4235 h 83688"/>
                <a:gd name="connsiteX10" fmla="*/ 67900 w 148390"/>
                <a:gd name="connsiteY10" fmla="*/ 25252 h 83688"/>
                <a:gd name="connsiteX11" fmla="*/ 67900 w 148390"/>
                <a:gd name="connsiteY11" fmla="*/ 69368 h 83688"/>
                <a:gd name="connsiteX12" fmla="*/ 53080 w 148390"/>
                <a:gd name="connsiteY12" fmla="*/ 77889 h 83688"/>
                <a:gd name="connsiteX13" fmla="*/ 53080 w 148390"/>
                <a:gd name="connsiteY13" fmla="*/ 83758 h 83688"/>
                <a:gd name="connsiteX14" fmla="*/ 74550 w 148390"/>
                <a:gd name="connsiteY14" fmla="*/ 83190 h 83688"/>
                <a:gd name="connsiteX15" fmla="*/ 95830 w 148390"/>
                <a:gd name="connsiteY15" fmla="*/ 83758 h 83688"/>
                <a:gd name="connsiteX16" fmla="*/ 95830 w 148390"/>
                <a:gd name="connsiteY16" fmla="*/ 77889 h 83688"/>
                <a:gd name="connsiteX17" fmla="*/ 81010 w 148390"/>
                <a:gd name="connsiteY17" fmla="*/ 69368 h 83688"/>
                <a:gd name="connsiteX18" fmla="*/ 81010 w 148390"/>
                <a:gd name="connsiteY18" fmla="*/ 34530 h 83688"/>
                <a:gd name="connsiteX19" fmla="*/ 106660 w 148390"/>
                <a:gd name="connsiteY19" fmla="*/ 4235 h 83688"/>
                <a:gd name="connsiteX20" fmla="*/ 120720 w 148390"/>
                <a:gd name="connsiteY20" fmla="*/ 25252 h 83688"/>
                <a:gd name="connsiteX21" fmla="*/ 120720 w 148390"/>
                <a:gd name="connsiteY21" fmla="*/ 69368 h 83688"/>
                <a:gd name="connsiteX22" fmla="*/ 105900 w 148390"/>
                <a:gd name="connsiteY22" fmla="*/ 77889 h 83688"/>
                <a:gd name="connsiteX23" fmla="*/ 105900 w 148390"/>
                <a:gd name="connsiteY23" fmla="*/ 83758 h 83688"/>
                <a:gd name="connsiteX24" fmla="*/ 127370 w 148390"/>
                <a:gd name="connsiteY24" fmla="*/ 83190 h 83688"/>
                <a:gd name="connsiteX25" fmla="*/ 148650 w 148390"/>
                <a:gd name="connsiteY25" fmla="*/ 83758 h 83688"/>
                <a:gd name="connsiteX26" fmla="*/ 148650 w 148390"/>
                <a:gd name="connsiteY26" fmla="*/ 77889 h 83688"/>
                <a:gd name="connsiteX27" fmla="*/ 133830 w 148390"/>
                <a:gd name="connsiteY27" fmla="*/ 72209 h 83688"/>
                <a:gd name="connsiteX28" fmla="*/ 133830 w 148390"/>
                <a:gd name="connsiteY28" fmla="*/ 36044 h 83688"/>
                <a:gd name="connsiteX29" fmla="*/ 127940 w 148390"/>
                <a:gd name="connsiteY29" fmla="*/ 7075 h 83688"/>
                <a:gd name="connsiteX30" fmla="*/ 107990 w 148390"/>
                <a:gd name="connsiteY30" fmla="*/ 70 h 83688"/>
                <a:gd name="connsiteX31" fmla="*/ 80440 w 148390"/>
                <a:gd name="connsiteY31" fmla="*/ 18625 h 83688"/>
                <a:gd name="connsiteX32" fmla="*/ 55170 w 148390"/>
                <a:gd name="connsiteY32" fmla="*/ 70 h 83688"/>
                <a:gd name="connsiteX33" fmla="*/ 27050 w 148390"/>
                <a:gd name="connsiteY33" fmla="*/ 19950 h 83688"/>
                <a:gd name="connsiteX34" fmla="*/ 27050 w 148390"/>
                <a:gd name="connsiteY34" fmla="*/ 70 h 83688"/>
                <a:gd name="connsiteX35" fmla="*/ 259 w 148390"/>
                <a:gd name="connsiteY35" fmla="*/ 2152 h 83688"/>
                <a:gd name="connsiteX36" fmla="*/ 259 w 148390"/>
                <a:gd name="connsiteY36" fmla="*/ 8022 h 83688"/>
                <a:gd name="connsiteX37" fmla="*/ 15080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80" y="18625"/>
                  </a:moveTo>
                  <a:lnTo>
                    <a:pt x="15080" y="69368"/>
                  </a:lnTo>
                  <a:cubicBezTo>
                    <a:pt x="15080" y="77889"/>
                    <a:pt x="12990" y="77889"/>
                    <a:pt x="259" y="77889"/>
                  </a:cubicBezTo>
                  <a:lnTo>
                    <a:pt x="259" y="83758"/>
                  </a:lnTo>
                  <a:cubicBezTo>
                    <a:pt x="6910" y="83569"/>
                    <a:pt x="16600" y="83190"/>
                    <a:pt x="21730" y="83190"/>
                  </a:cubicBezTo>
                  <a:cubicBezTo>
                    <a:pt x="26670" y="83190"/>
                    <a:pt x="36550" y="83569"/>
                    <a:pt x="43010" y="83758"/>
                  </a:cubicBezTo>
                  <a:lnTo>
                    <a:pt x="43010" y="77889"/>
                  </a:lnTo>
                  <a:cubicBezTo>
                    <a:pt x="30280" y="77889"/>
                    <a:pt x="28190" y="77889"/>
                    <a:pt x="28190" y="69368"/>
                  </a:cubicBezTo>
                  <a:lnTo>
                    <a:pt x="28190" y="34530"/>
                  </a:lnTo>
                  <a:cubicBezTo>
                    <a:pt x="28190" y="14838"/>
                    <a:pt x="41680" y="4235"/>
                    <a:pt x="53840" y="4235"/>
                  </a:cubicBezTo>
                  <a:cubicBezTo>
                    <a:pt x="65810" y="4235"/>
                    <a:pt x="67900" y="14460"/>
                    <a:pt x="67900" y="25252"/>
                  </a:cubicBezTo>
                  <a:lnTo>
                    <a:pt x="67900" y="69368"/>
                  </a:lnTo>
                  <a:cubicBezTo>
                    <a:pt x="67900" y="77889"/>
                    <a:pt x="65810" y="77889"/>
                    <a:pt x="53080" y="77889"/>
                  </a:cubicBezTo>
                  <a:lnTo>
                    <a:pt x="53080" y="83758"/>
                  </a:lnTo>
                  <a:cubicBezTo>
                    <a:pt x="59730" y="83569"/>
                    <a:pt x="69420" y="83190"/>
                    <a:pt x="74550" y="83190"/>
                  </a:cubicBezTo>
                  <a:cubicBezTo>
                    <a:pt x="79490" y="83190"/>
                    <a:pt x="89370" y="83569"/>
                    <a:pt x="95830" y="83758"/>
                  </a:cubicBezTo>
                  <a:lnTo>
                    <a:pt x="95830" y="77889"/>
                  </a:lnTo>
                  <a:cubicBezTo>
                    <a:pt x="83100" y="77889"/>
                    <a:pt x="81010" y="77889"/>
                    <a:pt x="81010" y="69368"/>
                  </a:cubicBezTo>
                  <a:lnTo>
                    <a:pt x="81010" y="34530"/>
                  </a:lnTo>
                  <a:cubicBezTo>
                    <a:pt x="81010" y="14838"/>
                    <a:pt x="94500" y="4235"/>
                    <a:pt x="106660" y="4235"/>
                  </a:cubicBezTo>
                  <a:cubicBezTo>
                    <a:pt x="118630" y="4235"/>
                    <a:pt x="120720" y="14460"/>
                    <a:pt x="120720" y="25252"/>
                  </a:cubicBezTo>
                  <a:lnTo>
                    <a:pt x="120720" y="69368"/>
                  </a:lnTo>
                  <a:cubicBezTo>
                    <a:pt x="120720" y="77889"/>
                    <a:pt x="118630" y="77889"/>
                    <a:pt x="105900" y="77889"/>
                  </a:cubicBezTo>
                  <a:lnTo>
                    <a:pt x="105900" y="83758"/>
                  </a:lnTo>
                  <a:cubicBezTo>
                    <a:pt x="112550" y="83569"/>
                    <a:pt x="122240" y="83190"/>
                    <a:pt x="127370" y="83190"/>
                  </a:cubicBezTo>
                  <a:cubicBezTo>
                    <a:pt x="132310" y="83190"/>
                    <a:pt x="142190" y="83569"/>
                    <a:pt x="148650" y="83758"/>
                  </a:cubicBezTo>
                  <a:lnTo>
                    <a:pt x="148650" y="77889"/>
                  </a:lnTo>
                  <a:cubicBezTo>
                    <a:pt x="138770" y="77889"/>
                    <a:pt x="134020" y="77889"/>
                    <a:pt x="133830" y="72209"/>
                  </a:cubicBezTo>
                  <a:lnTo>
                    <a:pt x="133830" y="36044"/>
                  </a:lnTo>
                  <a:cubicBezTo>
                    <a:pt x="133830" y="19761"/>
                    <a:pt x="133830" y="13892"/>
                    <a:pt x="127940" y="7075"/>
                  </a:cubicBezTo>
                  <a:cubicBezTo>
                    <a:pt x="125280" y="3857"/>
                    <a:pt x="119010" y="70"/>
                    <a:pt x="107990" y="70"/>
                  </a:cubicBezTo>
                  <a:cubicBezTo>
                    <a:pt x="92030" y="70"/>
                    <a:pt x="83670" y="11430"/>
                    <a:pt x="80440" y="18625"/>
                  </a:cubicBezTo>
                  <a:cubicBezTo>
                    <a:pt x="77780" y="2152"/>
                    <a:pt x="63720" y="70"/>
                    <a:pt x="55170" y="70"/>
                  </a:cubicBezTo>
                  <a:cubicBezTo>
                    <a:pt x="41300" y="70"/>
                    <a:pt x="32370" y="8211"/>
                    <a:pt x="27050" y="19950"/>
                  </a:cubicBezTo>
                  <a:lnTo>
                    <a:pt x="27050" y="70"/>
                  </a:lnTo>
                  <a:lnTo>
                    <a:pt x="259" y="2152"/>
                  </a:lnTo>
                  <a:lnTo>
                    <a:pt x="259" y="8022"/>
                  </a:lnTo>
                  <a:cubicBezTo>
                    <a:pt x="13560" y="8022"/>
                    <a:pt x="15080" y="9347"/>
                    <a:pt x="15080"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3" name="Freeform: Shape 2042">
              <a:extLst>
                <a:ext uri="{FF2B5EF4-FFF2-40B4-BE49-F238E27FC236}">
                  <a16:creationId xmlns:a16="http://schemas.microsoft.com/office/drawing/2014/main" id="{8DA495DA-B3C8-6EBA-5609-D759FAAA495D}"/>
                </a:ext>
              </a:extLst>
            </p:cNvPr>
            <p:cNvSpPr/>
            <p:nvPr>
              <p:custDataLst>
                <p:tags r:id="rId267"/>
              </p:custDataLst>
            </p:nvPr>
          </p:nvSpPr>
          <p:spPr>
            <a:xfrm>
              <a:off x="12791826" y="3504857"/>
              <a:ext cx="40660" cy="126668"/>
            </a:xfrm>
            <a:custGeom>
              <a:avLst/>
              <a:gdLst>
                <a:gd name="connsiteX0" fmla="*/ 27628 w 40660"/>
                <a:gd name="connsiteY0" fmla="*/ 43050 h 126668"/>
                <a:gd name="connsiteX1" fmla="*/ 1028 w 40660"/>
                <a:gd name="connsiteY1" fmla="*/ 45133 h 126668"/>
                <a:gd name="connsiteX2" fmla="*/ 1028 w 40660"/>
                <a:gd name="connsiteY2" fmla="*/ 51002 h 126668"/>
                <a:gd name="connsiteX3" fmla="*/ 15088 w 40660"/>
                <a:gd name="connsiteY3" fmla="*/ 61416 h 126668"/>
                <a:gd name="connsiteX4" fmla="*/ 15088 w 40660"/>
                <a:gd name="connsiteY4" fmla="*/ 112349 h 126668"/>
                <a:gd name="connsiteX5" fmla="*/ 268 w 40660"/>
                <a:gd name="connsiteY5" fmla="*/ 120869 h 126668"/>
                <a:gd name="connsiteX6" fmla="*/ 268 w 40660"/>
                <a:gd name="connsiteY6" fmla="*/ 126739 h 126668"/>
                <a:gd name="connsiteX7" fmla="*/ 21168 w 40660"/>
                <a:gd name="connsiteY7" fmla="*/ 126171 h 126668"/>
                <a:gd name="connsiteX8" fmla="*/ 40928 w 40660"/>
                <a:gd name="connsiteY8" fmla="*/ 126739 h 126668"/>
                <a:gd name="connsiteX9" fmla="*/ 40928 w 40660"/>
                <a:gd name="connsiteY9" fmla="*/ 120869 h 126668"/>
                <a:gd name="connsiteX10" fmla="*/ 27628 w 40660"/>
                <a:gd name="connsiteY10" fmla="*/ 112538 h 126668"/>
                <a:gd name="connsiteX11" fmla="*/ 27628 w 40660"/>
                <a:gd name="connsiteY11" fmla="*/ 43050 h 126668"/>
                <a:gd name="connsiteX12" fmla="*/ 28388 w 40660"/>
                <a:gd name="connsiteY12" fmla="*/ 10105 h 126668"/>
                <a:gd name="connsiteX13" fmla="*/ 18318 w 40660"/>
                <a:gd name="connsiteY13" fmla="*/ 70 h 126668"/>
                <a:gd name="connsiteX14" fmla="*/ 8248 w 40660"/>
                <a:gd name="connsiteY14" fmla="*/ 10105 h 126668"/>
                <a:gd name="connsiteX15" fmla="*/ 18318 w 40660"/>
                <a:gd name="connsiteY15" fmla="*/ 20140 h 126668"/>
                <a:gd name="connsiteX16" fmla="*/ 28388 w 40660"/>
                <a:gd name="connsiteY16" fmla="*/ 10105 h 12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660" h="126668">
                  <a:moveTo>
                    <a:pt x="27628" y="43050"/>
                  </a:moveTo>
                  <a:lnTo>
                    <a:pt x="1028" y="45133"/>
                  </a:lnTo>
                  <a:lnTo>
                    <a:pt x="1028" y="51002"/>
                  </a:lnTo>
                  <a:cubicBezTo>
                    <a:pt x="13378" y="51002"/>
                    <a:pt x="15088" y="52138"/>
                    <a:pt x="15088" y="61416"/>
                  </a:cubicBezTo>
                  <a:lnTo>
                    <a:pt x="15088" y="112349"/>
                  </a:lnTo>
                  <a:cubicBezTo>
                    <a:pt x="15088" y="120869"/>
                    <a:pt x="12998" y="120869"/>
                    <a:pt x="268" y="120869"/>
                  </a:cubicBezTo>
                  <a:lnTo>
                    <a:pt x="268" y="126739"/>
                  </a:lnTo>
                  <a:cubicBezTo>
                    <a:pt x="6348" y="126549"/>
                    <a:pt x="16608" y="126171"/>
                    <a:pt x="21168" y="126171"/>
                  </a:cubicBezTo>
                  <a:cubicBezTo>
                    <a:pt x="27818" y="126171"/>
                    <a:pt x="34468" y="126549"/>
                    <a:pt x="40928" y="126739"/>
                  </a:cubicBezTo>
                  <a:lnTo>
                    <a:pt x="40928" y="120869"/>
                  </a:lnTo>
                  <a:cubicBezTo>
                    <a:pt x="28388" y="120869"/>
                    <a:pt x="27628" y="119922"/>
                    <a:pt x="27628" y="112538"/>
                  </a:cubicBezTo>
                  <a:lnTo>
                    <a:pt x="27628" y="43050"/>
                  </a:lnTo>
                  <a:close/>
                  <a:moveTo>
                    <a:pt x="28388" y="10105"/>
                  </a:moveTo>
                  <a:cubicBezTo>
                    <a:pt x="28388" y="4046"/>
                    <a:pt x="23638" y="70"/>
                    <a:pt x="18318" y="70"/>
                  </a:cubicBezTo>
                  <a:cubicBezTo>
                    <a:pt x="12428" y="70"/>
                    <a:pt x="8248" y="5182"/>
                    <a:pt x="8248" y="10105"/>
                  </a:cubicBezTo>
                  <a:cubicBezTo>
                    <a:pt x="8248" y="15217"/>
                    <a:pt x="12428" y="20140"/>
                    <a:pt x="18318" y="20140"/>
                  </a:cubicBezTo>
                  <a:cubicBezTo>
                    <a:pt x="23638" y="20140"/>
                    <a:pt x="28388" y="16164"/>
                    <a:pt x="28388" y="1010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4" name="Freeform: Shape 2043">
              <a:extLst>
                <a:ext uri="{FF2B5EF4-FFF2-40B4-BE49-F238E27FC236}">
                  <a16:creationId xmlns:a16="http://schemas.microsoft.com/office/drawing/2014/main" id="{15CBABB1-6AC8-F81C-C200-BF2AD6155C3D}"/>
                </a:ext>
              </a:extLst>
            </p:cNvPr>
            <p:cNvSpPr/>
            <p:nvPr>
              <p:custDataLst>
                <p:tags r:id="rId268"/>
              </p:custDataLst>
            </p:nvPr>
          </p:nvSpPr>
          <p:spPr>
            <a:xfrm>
              <a:off x="12844414" y="3547837"/>
              <a:ext cx="95570" cy="83688"/>
            </a:xfrm>
            <a:custGeom>
              <a:avLst/>
              <a:gdLst>
                <a:gd name="connsiteX0" fmla="*/ 15091 w 95570"/>
                <a:gd name="connsiteY0" fmla="*/ 18625 h 83688"/>
                <a:gd name="connsiteX1" fmla="*/ 15091 w 95570"/>
                <a:gd name="connsiteY1" fmla="*/ 69368 h 83688"/>
                <a:gd name="connsiteX2" fmla="*/ 271 w 95570"/>
                <a:gd name="connsiteY2" fmla="*/ 77889 h 83688"/>
                <a:gd name="connsiteX3" fmla="*/ 271 w 95570"/>
                <a:gd name="connsiteY3" fmla="*/ 83758 h 83688"/>
                <a:gd name="connsiteX4" fmla="*/ 21741 w 95570"/>
                <a:gd name="connsiteY4" fmla="*/ 83190 h 83688"/>
                <a:gd name="connsiteX5" fmla="*/ 43021 w 95570"/>
                <a:gd name="connsiteY5" fmla="*/ 83758 h 83688"/>
                <a:gd name="connsiteX6" fmla="*/ 43021 w 95570"/>
                <a:gd name="connsiteY6" fmla="*/ 77889 h 83688"/>
                <a:gd name="connsiteX7" fmla="*/ 28201 w 95570"/>
                <a:gd name="connsiteY7" fmla="*/ 69368 h 83688"/>
                <a:gd name="connsiteX8" fmla="*/ 28201 w 95570"/>
                <a:gd name="connsiteY8" fmla="*/ 34530 h 83688"/>
                <a:gd name="connsiteX9" fmla="*/ 53851 w 95570"/>
                <a:gd name="connsiteY9" fmla="*/ 4235 h 83688"/>
                <a:gd name="connsiteX10" fmla="*/ 67911 w 95570"/>
                <a:gd name="connsiteY10" fmla="*/ 25252 h 83688"/>
                <a:gd name="connsiteX11" fmla="*/ 67911 w 95570"/>
                <a:gd name="connsiteY11" fmla="*/ 69368 h 83688"/>
                <a:gd name="connsiteX12" fmla="*/ 53091 w 95570"/>
                <a:gd name="connsiteY12" fmla="*/ 77889 h 83688"/>
                <a:gd name="connsiteX13" fmla="*/ 53091 w 95570"/>
                <a:gd name="connsiteY13" fmla="*/ 83758 h 83688"/>
                <a:gd name="connsiteX14" fmla="*/ 74561 w 95570"/>
                <a:gd name="connsiteY14" fmla="*/ 83190 h 83688"/>
                <a:gd name="connsiteX15" fmla="*/ 95841 w 95570"/>
                <a:gd name="connsiteY15" fmla="*/ 83758 h 83688"/>
                <a:gd name="connsiteX16" fmla="*/ 95841 w 95570"/>
                <a:gd name="connsiteY16" fmla="*/ 77889 h 83688"/>
                <a:gd name="connsiteX17" fmla="*/ 81021 w 95570"/>
                <a:gd name="connsiteY17" fmla="*/ 72209 h 83688"/>
                <a:gd name="connsiteX18" fmla="*/ 81021 w 95570"/>
                <a:gd name="connsiteY18" fmla="*/ 36044 h 83688"/>
                <a:gd name="connsiteX19" fmla="*/ 75131 w 95570"/>
                <a:gd name="connsiteY19" fmla="*/ 7075 h 83688"/>
                <a:gd name="connsiteX20" fmla="*/ 55181 w 95570"/>
                <a:gd name="connsiteY20" fmla="*/ 70 h 83688"/>
                <a:gd name="connsiteX21" fmla="*/ 27061 w 95570"/>
                <a:gd name="connsiteY21" fmla="*/ 19950 h 83688"/>
                <a:gd name="connsiteX22" fmla="*/ 27061 w 95570"/>
                <a:gd name="connsiteY22" fmla="*/ 70 h 83688"/>
                <a:gd name="connsiteX23" fmla="*/ 271 w 95570"/>
                <a:gd name="connsiteY23" fmla="*/ 2152 h 83688"/>
                <a:gd name="connsiteX24" fmla="*/ 271 w 95570"/>
                <a:gd name="connsiteY24" fmla="*/ 8022 h 83688"/>
                <a:gd name="connsiteX25" fmla="*/ 15091 w 95570"/>
                <a:gd name="connsiteY25"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570" h="83688">
                  <a:moveTo>
                    <a:pt x="15091" y="18625"/>
                  </a:moveTo>
                  <a:lnTo>
                    <a:pt x="15091" y="69368"/>
                  </a:lnTo>
                  <a:cubicBezTo>
                    <a:pt x="15091" y="77889"/>
                    <a:pt x="13001" y="77889"/>
                    <a:pt x="271" y="77889"/>
                  </a:cubicBezTo>
                  <a:lnTo>
                    <a:pt x="271" y="83758"/>
                  </a:lnTo>
                  <a:cubicBezTo>
                    <a:pt x="6921" y="83569"/>
                    <a:pt x="16611" y="83190"/>
                    <a:pt x="21741" y="83190"/>
                  </a:cubicBezTo>
                  <a:cubicBezTo>
                    <a:pt x="26681" y="83190"/>
                    <a:pt x="36561" y="83569"/>
                    <a:pt x="43021" y="83758"/>
                  </a:cubicBezTo>
                  <a:lnTo>
                    <a:pt x="43021" y="77889"/>
                  </a:lnTo>
                  <a:cubicBezTo>
                    <a:pt x="30291" y="77889"/>
                    <a:pt x="28201" y="77889"/>
                    <a:pt x="28201" y="69368"/>
                  </a:cubicBezTo>
                  <a:lnTo>
                    <a:pt x="28201" y="34530"/>
                  </a:lnTo>
                  <a:cubicBezTo>
                    <a:pt x="28201" y="14838"/>
                    <a:pt x="41691" y="4235"/>
                    <a:pt x="53851" y="4235"/>
                  </a:cubicBezTo>
                  <a:cubicBezTo>
                    <a:pt x="65821" y="4235"/>
                    <a:pt x="67911" y="14460"/>
                    <a:pt x="67911" y="25252"/>
                  </a:cubicBezTo>
                  <a:lnTo>
                    <a:pt x="67911" y="69368"/>
                  </a:lnTo>
                  <a:cubicBezTo>
                    <a:pt x="67911" y="77889"/>
                    <a:pt x="65821" y="77889"/>
                    <a:pt x="53091" y="77889"/>
                  </a:cubicBezTo>
                  <a:lnTo>
                    <a:pt x="53091" y="83758"/>
                  </a:lnTo>
                  <a:cubicBezTo>
                    <a:pt x="59741" y="83569"/>
                    <a:pt x="69431" y="83190"/>
                    <a:pt x="74561" y="83190"/>
                  </a:cubicBezTo>
                  <a:cubicBezTo>
                    <a:pt x="79501" y="83190"/>
                    <a:pt x="89381" y="83569"/>
                    <a:pt x="95841" y="83758"/>
                  </a:cubicBezTo>
                  <a:lnTo>
                    <a:pt x="95841" y="77889"/>
                  </a:lnTo>
                  <a:cubicBezTo>
                    <a:pt x="85961" y="77889"/>
                    <a:pt x="81211" y="77889"/>
                    <a:pt x="81021" y="72209"/>
                  </a:cubicBezTo>
                  <a:lnTo>
                    <a:pt x="81021" y="36044"/>
                  </a:lnTo>
                  <a:cubicBezTo>
                    <a:pt x="81021" y="19761"/>
                    <a:pt x="81021" y="13892"/>
                    <a:pt x="75131" y="7075"/>
                  </a:cubicBezTo>
                  <a:cubicBezTo>
                    <a:pt x="72471" y="3857"/>
                    <a:pt x="66201" y="70"/>
                    <a:pt x="55181" y="70"/>
                  </a:cubicBezTo>
                  <a:cubicBezTo>
                    <a:pt x="41311" y="70"/>
                    <a:pt x="32381" y="8211"/>
                    <a:pt x="27061" y="19950"/>
                  </a:cubicBezTo>
                  <a:lnTo>
                    <a:pt x="27061" y="70"/>
                  </a:lnTo>
                  <a:lnTo>
                    <a:pt x="271" y="2152"/>
                  </a:lnTo>
                  <a:lnTo>
                    <a:pt x="271" y="8022"/>
                  </a:lnTo>
                  <a:cubicBezTo>
                    <a:pt x="13571" y="8022"/>
                    <a:pt x="15091" y="9347"/>
                    <a:pt x="15091"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5" name="Freeform: Shape 2044">
              <a:extLst>
                <a:ext uri="{FF2B5EF4-FFF2-40B4-BE49-F238E27FC236}">
                  <a16:creationId xmlns:a16="http://schemas.microsoft.com/office/drawing/2014/main" id="{40815AC8-3D50-23C6-6864-600304348427}"/>
                </a:ext>
              </a:extLst>
            </p:cNvPr>
            <p:cNvSpPr/>
            <p:nvPr>
              <p:custDataLst>
                <p:tags r:id="rId269"/>
              </p:custDataLst>
            </p:nvPr>
          </p:nvSpPr>
          <p:spPr>
            <a:xfrm>
              <a:off x="12944692" y="3547837"/>
              <a:ext cx="95570" cy="85771"/>
            </a:xfrm>
            <a:custGeom>
              <a:avLst/>
              <a:gdLst>
                <a:gd name="connsiteX0" fmla="*/ 68486 w 95570"/>
                <a:gd name="connsiteY0" fmla="*/ 68800 h 85771"/>
                <a:gd name="connsiteX1" fmla="*/ 68486 w 95570"/>
                <a:gd name="connsiteY1" fmla="*/ 85841 h 85771"/>
                <a:gd name="connsiteX2" fmla="*/ 95846 w 95570"/>
                <a:gd name="connsiteY2" fmla="*/ 83758 h 85771"/>
                <a:gd name="connsiteX3" fmla="*/ 95846 w 95570"/>
                <a:gd name="connsiteY3" fmla="*/ 77889 h 85771"/>
                <a:gd name="connsiteX4" fmla="*/ 81026 w 95570"/>
                <a:gd name="connsiteY4" fmla="*/ 67286 h 85771"/>
                <a:gd name="connsiteX5" fmla="*/ 81026 w 95570"/>
                <a:gd name="connsiteY5" fmla="*/ 70 h 85771"/>
                <a:gd name="connsiteX6" fmla="*/ 53096 w 95570"/>
                <a:gd name="connsiteY6" fmla="*/ 2152 h 85771"/>
                <a:gd name="connsiteX7" fmla="*/ 53096 w 95570"/>
                <a:gd name="connsiteY7" fmla="*/ 8022 h 85771"/>
                <a:gd name="connsiteX8" fmla="*/ 67916 w 95570"/>
                <a:gd name="connsiteY8" fmla="*/ 18625 h 85771"/>
                <a:gd name="connsiteX9" fmla="*/ 67916 w 95570"/>
                <a:gd name="connsiteY9" fmla="*/ 52328 h 85771"/>
                <a:gd name="connsiteX10" fmla="*/ 44926 w 95570"/>
                <a:gd name="connsiteY10" fmla="*/ 81676 h 85771"/>
                <a:gd name="connsiteX11" fmla="*/ 28206 w 95570"/>
                <a:gd name="connsiteY11" fmla="*/ 62931 h 85771"/>
                <a:gd name="connsiteX12" fmla="*/ 28206 w 95570"/>
                <a:gd name="connsiteY12" fmla="*/ 70 h 85771"/>
                <a:gd name="connsiteX13" fmla="*/ 276 w 95570"/>
                <a:gd name="connsiteY13" fmla="*/ 2152 h 85771"/>
                <a:gd name="connsiteX14" fmla="*/ 276 w 95570"/>
                <a:gd name="connsiteY14" fmla="*/ 8022 h 85771"/>
                <a:gd name="connsiteX15" fmla="*/ 15096 w 95570"/>
                <a:gd name="connsiteY15" fmla="*/ 25441 h 85771"/>
                <a:gd name="connsiteX16" fmla="*/ 15096 w 95570"/>
                <a:gd name="connsiteY16" fmla="*/ 53842 h 85771"/>
                <a:gd name="connsiteX17" fmla="*/ 43976 w 95570"/>
                <a:gd name="connsiteY17" fmla="*/ 85841 h 85771"/>
                <a:gd name="connsiteX18" fmla="*/ 68486 w 95570"/>
                <a:gd name="connsiteY18" fmla="*/ 6880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70" h="85771">
                  <a:moveTo>
                    <a:pt x="68486" y="68800"/>
                  </a:moveTo>
                  <a:lnTo>
                    <a:pt x="68486" y="85841"/>
                  </a:lnTo>
                  <a:lnTo>
                    <a:pt x="95846" y="83758"/>
                  </a:lnTo>
                  <a:lnTo>
                    <a:pt x="95846" y="77889"/>
                  </a:lnTo>
                  <a:cubicBezTo>
                    <a:pt x="82546" y="77889"/>
                    <a:pt x="81026" y="76563"/>
                    <a:pt x="81026" y="67286"/>
                  </a:cubicBezTo>
                  <a:lnTo>
                    <a:pt x="81026" y="70"/>
                  </a:lnTo>
                  <a:lnTo>
                    <a:pt x="53096" y="2152"/>
                  </a:lnTo>
                  <a:lnTo>
                    <a:pt x="53096" y="8022"/>
                  </a:lnTo>
                  <a:cubicBezTo>
                    <a:pt x="66396" y="8022"/>
                    <a:pt x="67916" y="9347"/>
                    <a:pt x="67916" y="18625"/>
                  </a:cubicBezTo>
                  <a:lnTo>
                    <a:pt x="67916" y="52328"/>
                  </a:lnTo>
                  <a:cubicBezTo>
                    <a:pt x="67916" y="68800"/>
                    <a:pt x="58796" y="81676"/>
                    <a:pt x="44926" y="81676"/>
                  </a:cubicBezTo>
                  <a:cubicBezTo>
                    <a:pt x="28966" y="81676"/>
                    <a:pt x="28206" y="72777"/>
                    <a:pt x="28206" y="62931"/>
                  </a:cubicBezTo>
                  <a:lnTo>
                    <a:pt x="28206" y="70"/>
                  </a:lnTo>
                  <a:lnTo>
                    <a:pt x="276" y="2152"/>
                  </a:lnTo>
                  <a:lnTo>
                    <a:pt x="276" y="8022"/>
                  </a:lnTo>
                  <a:cubicBezTo>
                    <a:pt x="15096" y="8022"/>
                    <a:pt x="15096" y="8590"/>
                    <a:pt x="15096" y="25441"/>
                  </a:cubicBezTo>
                  <a:lnTo>
                    <a:pt x="15096" y="53842"/>
                  </a:lnTo>
                  <a:cubicBezTo>
                    <a:pt x="15096" y="68611"/>
                    <a:pt x="15096" y="85841"/>
                    <a:pt x="43976" y="85841"/>
                  </a:cubicBezTo>
                  <a:cubicBezTo>
                    <a:pt x="54616" y="85841"/>
                    <a:pt x="62976" y="80539"/>
                    <a:pt x="68486" y="6880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6" name="Freeform: Shape 2045">
              <a:extLst>
                <a:ext uri="{FF2B5EF4-FFF2-40B4-BE49-F238E27FC236}">
                  <a16:creationId xmlns:a16="http://schemas.microsoft.com/office/drawing/2014/main" id="{CF08595F-EBEC-9FF4-ED7D-8360ED4A1BF1}"/>
                </a:ext>
              </a:extLst>
            </p:cNvPr>
            <p:cNvSpPr/>
            <p:nvPr>
              <p:custDataLst>
                <p:tags r:id="rId270"/>
              </p:custDataLst>
            </p:nvPr>
          </p:nvSpPr>
          <p:spPr>
            <a:xfrm>
              <a:off x="13050248" y="3547837"/>
              <a:ext cx="148390" cy="83688"/>
            </a:xfrm>
            <a:custGeom>
              <a:avLst/>
              <a:gdLst>
                <a:gd name="connsiteX0" fmla="*/ 15101 w 148390"/>
                <a:gd name="connsiteY0" fmla="*/ 18625 h 83688"/>
                <a:gd name="connsiteX1" fmla="*/ 15101 w 148390"/>
                <a:gd name="connsiteY1" fmla="*/ 69368 h 83688"/>
                <a:gd name="connsiteX2" fmla="*/ 281 w 148390"/>
                <a:gd name="connsiteY2" fmla="*/ 77889 h 83688"/>
                <a:gd name="connsiteX3" fmla="*/ 281 w 148390"/>
                <a:gd name="connsiteY3" fmla="*/ 83758 h 83688"/>
                <a:gd name="connsiteX4" fmla="*/ 21751 w 148390"/>
                <a:gd name="connsiteY4" fmla="*/ 83190 h 83688"/>
                <a:gd name="connsiteX5" fmla="*/ 43031 w 148390"/>
                <a:gd name="connsiteY5" fmla="*/ 83758 h 83688"/>
                <a:gd name="connsiteX6" fmla="*/ 43031 w 148390"/>
                <a:gd name="connsiteY6" fmla="*/ 77889 h 83688"/>
                <a:gd name="connsiteX7" fmla="*/ 28211 w 148390"/>
                <a:gd name="connsiteY7" fmla="*/ 69368 h 83688"/>
                <a:gd name="connsiteX8" fmla="*/ 28211 w 148390"/>
                <a:gd name="connsiteY8" fmla="*/ 34530 h 83688"/>
                <a:gd name="connsiteX9" fmla="*/ 53861 w 148390"/>
                <a:gd name="connsiteY9" fmla="*/ 4235 h 83688"/>
                <a:gd name="connsiteX10" fmla="*/ 67921 w 148390"/>
                <a:gd name="connsiteY10" fmla="*/ 25252 h 83688"/>
                <a:gd name="connsiteX11" fmla="*/ 67921 w 148390"/>
                <a:gd name="connsiteY11" fmla="*/ 69368 h 83688"/>
                <a:gd name="connsiteX12" fmla="*/ 53101 w 148390"/>
                <a:gd name="connsiteY12" fmla="*/ 77889 h 83688"/>
                <a:gd name="connsiteX13" fmla="*/ 53101 w 148390"/>
                <a:gd name="connsiteY13" fmla="*/ 83758 h 83688"/>
                <a:gd name="connsiteX14" fmla="*/ 74571 w 148390"/>
                <a:gd name="connsiteY14" fmla="*/ 83190 h 83688"/>
                <a:gd name="connsiteX15" fmla="*/ 95851 w 148390"/>
                <a:gd name="connsiteY15" fmla="*/ 83758 h 83688"/>
                <a:gd name="connsiteX16" fmla="*/ 95851 w 148390"/>
                <a:gd name="connsiteY16" fmla="*/ 77889 h 83688"/>
                <a:gd name="connsiteX17" fmla="*/ 81031 w 148390"/>
                <a:gd name="connsiteY17" fmla="*/ 69368 h 83688"/>
                <a:gd name="connsiteX18" fmla="*/ 81031 w 148390"/>
                <a:gd name="connsiteY18" fmla="*/ 34530 h 83688"/>
                <a:gd name="connsiteX19" fmla="*/ 106681 w 148390"/>
                <a:gd name="connsiteY19" fmla="*/ 4235 h 83688"/>
                <a:gd name="connsiteX20" fmla="*/ 120741 w 148390"/>
                <a:gd name="connsiteY20" fmla="*/ 25252 h 83688"/>
                <a:gd name="connsiteX21" fmla="*/ 120741 w 148390"/>
                <a:gd name="connsiteY21" fmla="*/ 69368 h 83688"/>
                <a:gd name="connsiteX22" fmla="*/ 105921 w 148390"/>
                <a:gd name="connsiteY22" fmla="*/ 77889 h 83688"/>
                <a:gd name="connsiteX23" fmla="*/ 105921 w 148390"/>
                <a:gd name="connsiteY23" fmla="*/ 83758 h 83688"/>
                <a:gd name="connsiteX24" fmla="*/ 127391 w 148390"/>
                <a:gd name="connsiteY24" fmla="*/ 83190 h 83688"/>
                <a:gd name="connsiteX25" fmla="*/ 148671 w 148390"/>
                <a:gd name="connsiteY25" fmla="*/ 83758 h 83688"/>
                <a:gd name="connsiteX26" fmla="*/ 148671 w 148390"/>
                <a:gd name="connsiteY26" fmla="*/ 77889 h 83688"/>
                <a:gd name="connsiteX27" fmla="*/ 133851 w 148390"/>
                <a:gd name="connsiteY27" fmla="*/ 72209 h 83688"/>
                <a:gd name="connsiteX28" fmla="*/ 133851 w 148390"/>
                <a:gd name="connsiteY28" fmla="*/ 36044 h 83688"/>
                <a:gd name="connsiteX29" fmla="*/ 127961 w 148390"/>
                <a:gd name="connsiteY29" fmla="*/ 7075 h 83688"/>
                <a:gd name="connsiteX30" fmla="*/ 108011 w 148390"/>
                <a:gd name="connsiteY30" fmla="*/ 70 h 83688"/>
                <a:gd name="connsiteX31" fmla="*/ 80461 w 148390"/>
                <a:gd name="connsiteY31" fmla="*/ 18625 h 83688"/>
                <a:gd name="connsiteX32" fmla="*/ 55191 w 148390"/>
                <a:gd name="connsiteY32" fmla="*/ 70 h 83688"/>
                <a:gd name="connsiteX33" fmla="*/ 27071 w 148390"/>
                <a:gd name="connsiteY33" fmla="*/ 19950 h 83688"/>
                <a:gd name="connsiteX34" fmla="*/ 27071 w 148390"/>
                <a:gd name="connsiteY34" fmla="*/ 70 h 83688"/>
                <a:gd name="connsiteX35" fmla="*/ 281 w 148390"/>
                <a:gd name="connsiteY35" fmla="*/ 2152 h 83688"/>
                <a:gd name="connsiteX36" fmla="*/ 281 w 148390"/>
                <a:gd name="connsiteY36" fmla="*/ 8022 h 83688"/>
                <a:gd name="connsiteX37" fmla="*/ 15101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101" y="18625"/>
                  </a:moveTo>
                  <a:lnTo>
                    <a:pt x="15101" y="69368"/>
                  </a:lnTo>
                  <a:cubicBezTo>
                    <a:pt x="15101" y="77889"/>
                    <a:pt x="13011" y="77889"/>
                    <a:pt x="281" y="77889"/>
                  </a:cubicBezTo>
                  <a:lnTo>
                    <a:pt x="281" y="83758"/>
                  </a:lnTo>
                  <a:cubicBezTo>
                    <a:pt x="6931" y="83569"/>
                    <a:pt x="16621" y="83190"/>
                    <a:pt x="21751" y="83190"/>
                  </a:cubicBezTo>
                  <a:cubicBezTo>
                    <a:pt x="26691" y="83190"/>
                    <a:pt x="36571" y="83569"/>
                    <a:pt x="43031" y="83758"/>
                  </a:cubicBezTo>
                  <a:lnTo>
                    <a:pt x="43031" y="77889"/>
                  </a:lnTo>
                  <a:cubicBezTo>
                    <a:pt x="30301" y="77889"/>
                    <a:pt x="28211" y="77889"/>
                    <a:pt x="28211" y="69368"/>
                  </a:cubicBezTo>
                  <a:lnTo>
                    <a:pt x="28211" y="34530"/>
                  </a:lnTo>
                  <a:cubicBezTo>
                    <a:pt x="28211" y="14838"/>
                    <a:pt x="41701" y="4235"/>
                    <a:pt x="53861" y="4235"/>
                  </a:cubicBezTo>
                  <a:cubicBezTo>
                    <a:pt x="65831" y="4235"/>
                    <a:pt x="67921" y="14460"/>
                    <a:pt x="67921" y="25252"/>
                  </a:cubicBezTo>
                  <a:lnTo>
                    <a:pt x="67921" y="69368"/>
                  </a:lnTo>
                  <a:cubicBezTo>
                    <a:pt x="67921" y="77889"/>
                    <a:pt x="65831" y="77889"/>
                    <a:pt x="53101" y="77889"/>
                  </a:cubicBezTo>
                  <a:lnTo>
                    <a:pt x="53101" y="83758"/>
                  </a:lnTo>
                  <a:cubicBezTo>
                    <a:pt x="59751" y="83569"/>
                    <a:pt x="69441" y="83190"/>
                    <a:pt x="74571" y="83190"/>
                  </a:cubicBezTo>
                  <a:cubicBezTo>
                    <a:pt x="79511" y="83190"/>
                    <a:pt x="89391" y="83569"/>
                    <a:pt x="95851" y="83758"/>
                  </a:cubicBezTo>
                  <a:lnTo>
                    <a:pt x="95851" y="77889"/>
                  </a:lnTo>
                  <a:cubicBezTo>
                    <a:pt x="83121" y="77889"/>
                    <a:pt x="81031" y="77889"/>
                    <a:pt x="81031" y="69368"/>
                  </a:cubicBezTo>
                  <a:lnTo>
                    <a:pt x="81031" y="34530"/>
                  </a:lnTo>
                  <a:cubicBezTo>
                    <a:pt x="81031" y="14838"/>
                    <a:pt x="94521" y="4235"/>
                    <a:pt x="106681" y="4235"/>
                  </a:cubicBezTo>
                  <a:cubicBezTo>
                    <a:pt x="118651" y="4235"/>
                    <a:pt x="120741" y="14460"/>
                    <a:pt x="120741" y="25252"/>
                  </a:cubicBezTo>
                  <a:lnTo>
                    <a:pt x="120741" y="69368"/>
                  </a:lnTo>
                  <a:cubicBezTo>
                    <a:pt x="120741" y="77889"/>
                    <a:pt x="118651" y="77889"/>
                    <a:pt x="105921" y="77889"/>
                  </a:cubicBezTo>
                  <a:lnTo>
                    <a:pt x="105921" y="83758"/>
                  </a:lnTo>
                  <a:cubicBezTo>
                    <a:pt x="112571" y="83569"/>
                    <a:pt x="122261" y="83190"/>
                    <a:pt x="127391" y="83190"/>
                  </a:cubicBezTo>
                  <a:cubicBezTo>
                    <a:pt x="132331" y="83190"/>
                    <a:pt x="142211" y="83569"/>
                    <a:pt x="148671" y="83758"/>
                  </a:cubicBezTo>
                  <a:lnTo>
                    <a:pt x="148671" y="77889"/>
                  </a:lnTo>
                  <a:cubicBezTo>
                    <a:pt x="138791" y="77889"/>
                    <a:pt x="134041" y="77889"/>
                    <a:pt x="133851" y="72209"/>
                  </a:cubicBezTo>
                  <a:lnTo>
                    <a:pt x="133851" y="36044"/>
                  </a:lnTo>
                  <a:cubicBezTo>
                    <a:pt x="133851" y="19761"/>
                    <a:pt x="133851" y="13892"/>
                    <a:pt x="127961" y="7075"/>
                  </a:cubicBezTo>
                  <a:cubicBezTo>
                    <a:pt x="125301" y="3857"/>
                    <a:pt x="119031" y="70"/>
                    <a:pt x="108011" y="70"/>
                  </a:cubicBezTo>
                  <a:cubicBezTo>
                    <a:pt x="92051" y="70"/>
                    <a:pt x="83691" y="11430"/>
                    <a:pt x="80461" y="18625"/>
                  </a:cubicBezTo>
                  <a:cubicBezTo>
                    <a:pt x="77801" y="2152"/>
                    <a:pt x="63741" y="70"/>
                    <a:pt x="55191" y="70"/>
                  </a:cubicBezTo>
                  <a:cubicBezTo>
                    <a:pt x="41321" y="70"/>
                    <a:pt x="32391" y="8211"/>
                    <a:pt x="27071" y="19950"/>
                  </a:cubicBezTo>
                  <a:lnTo>
                    <a:pt x="27071" y="70"/>
                  </a:lnTo>
                  <a:lnTo>
                    <a:pt x="281" y="2152"/>
                  </a:lnTo>
                  <a:lnTo>
                    <a:pt x="281" y="8022"/>
                  </a:lnTo>
                  <a:cubicBezTo>
                    <a:pt x="13581" y="8022"/>
                    <a:pt x="15101" y="9347"/>
                    <a:pt x="15101"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7" name="Freeform: Shape 2046">
              <a:extLst>
                <a:ext uri="{FF2B5EF4-FFF2-40B4-BE49-F238E27FC236}">
                  <a16:creationId xmlns:a16="http://schemas.microsoft.com/office/drawing/2014/main" id="{F5476311-03DF-AE3F-EEB2-3268A5269A6A}"/>
                </a:ext>
              </a:extLst>
            </p:cNvPr>
            <p:cNvSpPr/>
            <p:nvPr>
              <p:custDataLst>
                <p:tags r:id="rId271"/>
              </p:custDataLst>
            </p:nvPr>
          </p:nvSpPr>
          <p:spPr>
            <a:xfrm>
              <a:off x="13271155" y="3500123"/>
              <a:ext cx="93670" cy="133485"/>
            </a:xfrm>
            <a:custGeom>
              <a:avLst/>
              <a:gdLst>
                <a:gd name="connsiteX0" fmla="*/ 27653 w 93670"/>
                <a:gd name="connsiteY0" fmla="*/ 60091 h 133485"/>
                <a:gd name="connsiteX1" fmla="*/ 27653 w 93670"/>
                <a:gd name="connsiteY1" fmla="*/ 70 h 133485"/>
                <a:gd name="connsiteX2" fmla="*/ 293 w 93670"/>
                <a:gd name="connsiteY2" fmla="*/ 2152 h 133485"/>
                <a:gd name="connsiteX3" fmla="*/ 293 w 93670"/>
                <a:gd name="connsiteY3" fmla="*/ 8022 h 133485"/>
                <a:gd name="connsiteX4" fmla="*/ 15113 w 93670"/>
                <a:gd name="connsiteY4" fmla="*/ 18625 h 133485"/>
                <a:gd name="connsiteX5" fmla="*/ 15113 w 93670"/>
                <a:gd name="connsiteY5" fmla="*/ 131472 h 133485"/>
                <a:gd name="connsiteX6" fmla="*/ 19863 w 93670"/>
                <a:gd name="connsiteY6" fmla="*/ 131472 h 133485"/>
                <a:gd name="connsiteX7" fmla="*/ 26703 w 93670"/>
                <a:gd name="connsiteY7" fmla="*/ 119733 h 133485"/>
                <a:gd name="connsiteX8" fmla="*/ 51593 w 93670"/>
                <a:gd name="connsiteY8" fmla="*/ 133555 h 133485"/>
                <a:gd name="connsiteX9" fmla="*/ 93963 w 93670"/>
                <a:gd name="connsiteY9" fmla="*/ 90575 h 133485"/>
                <a:gd name="connsiteX10" fmla="*/ 53683 w 93670"/>
                <a:gd name="connsiteY10" fmla="*/ 47784 h 133485"/>
                <a:gd name="connsiteX11" fmla="*/ 27653 w 93670"/>
                <a:gd name="connsiteY11" fmla="*/ 60091 h 133485"/>
                <a:gd name="connsiteX12" fmla="*/ 28223 w 93670"/>
                <a:gd name="connsiteY12" fmla="*/ 109887 h 133485"/>
                <a:gd name="connsiteX13" fmla="*/ 28223 w 93670"/>
                <a:gd name="connsiteY13" fmla="*/ 70883 h 133485"/>
                <a:gd name="connsiteX14" fmla="*/ 30313 w 93670"/>
                <a:gd name="connsiteY14" fmla="*/ 64067 h 133485"/>
                <a:gd name="connsiteX15" fmla="*/ 52733 w 93670"/>
                <a:gd name="connsiteY15" fmla="*/ 51949 h 133485"/>
                <a:gd name="connsiteX16" fmla="*/ 72683 w 93670"/>
                <a:gd name="connsiteY16" fmla="*/ 64067 h 133485"/>
                <a:gd name="connsiteX17" fmla="*/ 78193 w 93670"/>
                <a:gd name="connsiteY17" fmla="*/ 90385 h 133485"/>
                <a:gd name="connsiteX18" fmla="*/ 72303 w 93670"/>
                <a:gd name="connsiteY18" fmla="*/ 117272 h 133485"/>
                <a:gd name="connsiteX19" fmla="*/ 50833 w 93670"/>
                <a:gd name="connsiteY19" fmla="*/ 129389 h 133485"/>
                <a:gd name="connsiteX20" fmla="*/ 30883 w 93670"/>
                <a:gd name="connsiteY20" fmla="*/ 117840 h 133485"/>
                <a:gd name="connsiteX21" fmla="*/ 28223 w 93670"/>
                <a:gd name="connsiteY21" fmla="*/ 109887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670" h="133485">
                  <a:moveTo>
                    <a:pt x="27653" y="60091"/>
                  </a:moveTo>
                  <a:lnTo>
                    <a:pt x="27653" y="70"/>
                  </a:lnTo>
                  <a:lnTo>
                    <a:pt x="293" y="2152"/>
                  </a:lnTo>
                  <a:lnTo>
                    <a:pt x="293" y="8022"/>
                  </a:lnTo>
                  <a:cubicBezTo>
                    <a:pt x="13593" y="8022"/>
                    <a:pt x="15113" y="9347"/>
                    <a:pt x="15113" y="18625"/>
                  </a:cubicBezTo>
                  <a:lnTo>
                    <a:pt x="15113" y="131472"/>
                  </a:lnTo>
                  <a:lnTo>
                    <a:pt x="19863" y="131472"/>
                  </a:lnTo>
                  <a:cubicBezTo>
                    <a:pt x="20053" y="131283"/>
                    <a:pt x="21573" y="128632"/>
                    <a:pt x="26703" y="119733"/>
                  </a:cubicBezTo>
                  <a:cubicBezTo>
                    <a:pt x="29553" y="124088"/>
                    <a:pt x="37533" y="133555"/>
                    <a:pt x="51593" y="133555"/>
                  </a:cubicBezTo>
                  <a:cubicBezTo>
                    <a:pt x="74203" y="133555"/>
                    <a:pt x="93963" y="114999"/>
                    <a:pt x="93963" y="90575"/>
                  </a:cubicBezTo>
                  <a:cubicBezTo>
                    <a:pt x="93963" y="66528"/>
                    <a:pt x="75343" y="47784"/>
                    <a:pt x="53683" y="47784"/>
                  </a:cubicBezTo>
                  <a:cubicBezTo>
                    <a:pt x="38863" y="47784"/>
                    <a:pt x="30693" y="56683"/>
                    <a:pt x="27653" y="60091"/>
                  </a:cubicBezTo>
                  <a:close/>
                  <a:moveTo>
                    <a:pt x="28223" y="109887"/>
                  </a:moveTo>
                  <a:lnTo>
                    <a:pt x="28223" y="70883"/>
                  </a:lnTo>
                  <a:cubicBezTo>
                    <a:pt x="28223" y="67286"/>
                    <a:pt x="28223" y="67096"/>
                    <a:pt x="30313" y="64067"/>
                  </a:cubicBezTo>
                  <a:cubicBezTo>
                    <a:pt x="37723" y="53464"/>
                    <a:pt x="48173" y="51949"/>
                    <a:pt x="52733" y="51949"/>
                  </a:cubicBezTo>
                  <a:cubicBezTo>
                    <a:pt x="61283" y="51949"/>
                    <a:pt x="68123" y="56872"/>
                    <a:pt x="72683" y="64067"/>
                  </a:cubicBezTo>
                  <a:cubicBezTo>
                    <a:pt x="77623" y="71830"/>
                    <a:pt x="78193" y="82622"/>
                    <a:pt x="78193" y="90385"/>
                  </a:cubicBezTo>
                  <a:cubicBezTo>
                    <a:pt x="78193" y="97391"/>
                    <a:pt x="77813" y="108751"/>
                    <a:pt x="72303" y="117272"/>
                  </a:cubicBezTo>
                  <a:cubicBezTo>
                    <a:pt x="68313" y="123141"/>
                    <a:pt x="61093" y="129389"/>
                    <a:pt x="50833" y="129389"/>
                  </a:cubicBezTo>
                  <a:cubicBezTo>
                    <a:pt x="42283" y="129389"/>
                    <a:pt x="35443" y="124845"/>
                    <a:pt x="30883" y="117840"/>
                  </a:cubicBezTo>
                  <a:cubicBezTo>
                    <a:pt x="28223" y="113863"/>
                    <a:pt x="28223" y="113295"/>
                    <a:pt x="28223" y="10988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8" name="Freeform: Shape 2047">
              <a:extLst>
                <a:ext uri="{FF2B5EF4-FFF2-40B4-BE49-F238E27FC236}">
                  <a16:creationId xmlns:a16="http://schemas.microsoft.com/office/drawing/2014/main" id="{32A60574-B47D-3412-5AB0-A19F155FDFF3}"/>
                </a:ext>
              </a:extLst>
            </p:cNvPr>
            <p:cNvSpPr/>
            <p:nvPr>
              <p:custDataLst>
                <p:tags r:id="rId272"/>
              </p:custDataLst>
            </p:nvPr>
          </p:nvSpPr>
          <p:spPr>
            <a:xfrm>
              <a:off x="13377661" y="3500123"/>
              <a:ext cx="42180" cy="131402"/>
            </a:xfrm>
            <a:custGeom>
              <a:avLst/>
              <a:gdLst>
                <a:gd name="connsiteX0" fmla="*/ 27659 w 42180"/>
                <a:gd name="connsiteY0" fmla="*/ 70 h 131402"/>
                <a:gd name="connsiteX1" fmla="*/ 299 w 42180"/>
                <a:gd name="connsiteY1" fmla="*/ 2152 h 131402"/>
                <a:gd name="connsiteX2" fmla="*/ 299 w 42180"/>
                <a:gd name="connsiteY2" fmla="*/ 8022 h 131402"/>
                <a:gd name="connsiteX3" fmla="*/ 15119 w 42180"/>
                <a:gd name="connsiteY3" fmla="*/ 18625 h 131402"/>
                <a:gd name="connsiteX4" fmla="*/ 15119 w 42180"/>
                <a:gd name="connsiteY4" fmla="*/ 117082 h 131402"/>
                <a:gd name="connsiteX5" fmla="*/ 299 w 42180"/>
                <a:gd name="connsiteY5" fmla="*/ 125603 h 131402"/>
                <a:gd name="connsiteX6" fmla="*/ 299 w 42180"/>
                <a:gd name="connsiteY6" fmla="*/ 131472 h 131402"/>
                <a:gd name="connsiteX7" fmla="*/ 21389 w 42180"/>
                <a:gd name="connsiteY7" fmla="*/ 130904 h 131402"/>
                <a:gd name="connsiteX8" fmla="*/ 42479 w 42180"/>
                <a:gd name="connsiteY8" fmla="*/ 131472 h 131402"/>
                <a:gd name="connsiteX9" fmla="*/ 42479 w 42180"/>
                <a:gd name="connsiteY9" fmla="*/ 125603 h 131402"/>
                <a:gd name="connsiteX10" fmla="*/ 27659 w 42180"/>
                <a:gd name="connsiteY10" fmla="*/ 117082 h 131402"/>
                <a:gd name="connsiteX11" fmla="*/ 27659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659" y="70"/>
                  </a:moveTo>
                  <a:lnTo>
                    <a:pt x="299" y="2152"/>
                  </a:lnTo>
                  <a:lnTo>
                    <a:pt x="299" y="8022"/>
                  </a:lnTo>
                  <a:cubicBezTo>
                    <a:pt x="13599" y="8022"/>
                    <a:pt x="15119" y="9347"/>
                    <a:pt x="15119" y="18625"/>
                  </a:cubicBezTo>
                  <a:lnTo>
                    <a:pt x="15119" y="117082"/>
                  </a:lnTo>
                  <a:cubicBezTo>
                    <a:pt x="15119" y="125603"/>
                    <a:pt x="13029" y="125603"/>
                    <a:pt x="299" y="125603"/>
                  </a:cubicBezTo>
                  <a:lnTo>
                    <a:pt x="299" y="131472"/>
                  </a:lnTo>
                  <a:cubicBezTo>
                    <a:pt x="6569" y="131283"/>
                    <a:pt x="16639" y="130904"/>
                    <a:pt x="21389" y="130904"/>
                  </a:cubicBezTo>
                  <a:cubicBezTo>
                    <a:pt x="26139" y="130904"/>
                    <a:pt x="35449" y="131283"/>
                    <a:pt x="42479" y="131472"/>
                  </a:cubicBezTo>
                  <a:lnTo>
                    <a:pt x="42479" y="125603"/>
                  </a:lnTo>
                  <a:cubicBezTo>
                    <a:pt x="29749" y="125603"/>
                    <a:pt x="27659" y="125603"/>
                    <a:pt x="27659" y="117082"/>
                  </a:cubicBezTo>
                  <a:lnTo>
                    <a:pt x="27659"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9" name="Freeform: Shape 2048">
              <a:extLst>
                <a:ext uri="{FF2B5EF4-FFF2-40B4-BE49-F238E27FC236}">
                  <a16:creationId xmlns:a16="http://schemas.microsoft.com/office/drawing/2014/main" id="{F81B2FF0-FE58-0CC1-2A64-164AF97C494D}"/>
                </a:ext>
              </a:extLst>
            </p:cNvPr>
            <p:cNvSpPr/>
            <p:nvPr>
              <p:custDataLst>
                <p:tags r:id="rId273"/>
              </p:custDataLst>
            </p:nvPr>
          </p:nvSpPr>
          <p:spPr>
            <a:xfrm>
              <a:off x="13429489" y="3546701"/>
              <a:ext cx="84170" cy="86907"/>
            </a:xfrm>
            <a:custGeom>
              <a:avLst/>
              <a:gdLst>
                <a:gd name="connsiteX0" fmla="*/ 84471 w 84170"/>
                <a:gd name="connsiteY0" fmla="*/ 44375 h 86907"/>
                <a:gd name="connsiteX1" fmla="*/ 42481 w 84170"/>
                <a:gd name="connsiteY1" fmla="*/ 70 h 86907"/>
                <a:gd name="connsiteX2" fmla="*/ 301 w 84170"/>
                <a:gd name="connsiteY2" fmla="*/ 44375 h 86907"/>
                <a:gd name="connsiteX3" fmla="*/ 42291 w 84170"/>
                <a:gd name="connsiteY3" fmla="*/ 86977 h 86907"/>
                <a:gd name="connsiteX4" fmla="*/ 84471 w 84170"/>
                <a:gd name="connsiteY4" fmla="*/ 44375 h 86907"/>
                <a:gd name="connsiteX5" fmla="*/ 42481 w 84170"/>
                <a:gd name="connsiteY5" fmla="*/ 82244 h 86907"/>
                <a:gd name="connsiteX6" fmla="*/ 20821 w 84170"/>
                <a:gd name="connsiteY6" fmla="*/ 69558 h 86907"/>
                <a:gd name="connsiteX7" fmla="*/ 16071 w 84170"/>
                <a:gd name="connsiteY7" fmla="*/ 42861 h 86907"/>
                <a:gd name="connsiteX8" fmla="*/ 20631 w 84170"/>
                <a:gd name="connsiteY8" fmla="*/ 16921 h 86907"/>
                <a:gd name="connsiteX9" fmla="*/ 42291 w 84170"/>
                <a:gd name="connsiteY9" fmla="*/ 4235 h 86907"/>
                <a:gd name="connsiteX10" fmla="*/ 63761 w 84170"/>
                <a:gd name="connsiteY10" fmla="*/ 16542 h 86907"/>
                <a:gd name="connsiteX11" fmla="*/ 68701 w 84170"/>
                <a:gd name="connsiteY11" fmla="*/ 42861 h 86907"/>
                <a:gd name="connsiteX12" fmla="*/ 64521 w 84170"/>
                <a:gd name="connsiteY12" fmla="*/ 68232 h 86907"/>
                <a:gd name="connsiteX13" fmla="*/ 42481 w 84170"/>
                <a:gd name="connsiteY13" fmla="*/ 82244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0" h="86907">
                  <a:moveTo>
                    <a:pt x="84471" y="44375"/>
                  </a:moveTo>
                  <a:cubicBezTo>
                    <a:pt x="84471" y="20140"/>
                    <a:pt x="65471" y="70"/>
                    <a:pt x="42481" y="70"/>
                  </a:cubicBezTo>
                  <a:cubicBezTo>
                    <a:pt x="18731" y="70"/>
                    <a:pt x="301" y="20708"/>
                    <a:pt x="301" y="44375"/>
                  </a:cubicBezTo>
                  <a:cubicBezTo>
                    <a:pt x="301" y="68800"/>
                    <a:pt x="20061" y="86977"/>
                    <a:pt x="42291" y="86977"/>
                  </a:cubicBezTo>
                  <a:cubicBezTo>
                    <a:pt x="65281" y="86977"/>
                    <a:pt x="84471" y="68422"/>
                    <a:pt x="84471" y="44375"/>
                  </a:cubicBezTo>
                  <a:close/>
                  <a:moveTo>
                    <a:pt x="42481" y="82244"/>
                  </a:moveTo>
                  <a:cubicBezTo>
                    <a:pt x="34311" y="82244"/>
                    <a:pt x="25951" y="78267"/>
                    <a:pt x="20821" y="69558"/>
                  </a:cubicBezTo>
                  <a:cubicBezTo>
                    <a:pt x="16071" y="61227"/>
                    <a:pt x="16071" y="49677"/>
                    <a:pt x="16071" y="42861"/>
                  </a:cubicBezTo>
                  <a:cubicBezTo>
                    <a:pt x="16071" y="35476"/>
                    <a:pt x="16071" y="25252"/>
                    <a:pt x="20631" y="16921"/>
                  </a:cubicBezTo>
                  <a:cubicBezTo>
                    <a:pt x="25761" y="8211"/>
                    <a:pt x="34691" y="4235"/>
                    <a:pt x="42291" y="4235"/>
                  </a:cubicBezTo>
                  <a:cubicBezTo>
                    <a:pt x="50651" y="4235"/>
                    <a:pt x="58821" y="8401"/>
                    <a:pt x="63761" y="16542"/>
                  </a:cubicBezTo>
                  <a:cubicBezTo>
                    <a:pt x="68701" y="24684"/>
                    <a:pt x="68701" y="35666"/>
                    <a:pt x="68701" y="42861"/>
                  </a:cubicBezTo>
                  <a:cubicBezTo>
                    <a:pt x="68701" y="49677"/>
                    <a:pt x="68701" y="59901"/>
                    <a:pt x="64521" y="68232"/>
                  </a:cubicBezTo>
                  <a:cubicBezTo>
                    <a:pt x="60341" y="76753"/>
                    <a:pt x="51981" y="82244"/>
                    <a:pt x="42481" y="8224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0" name="Freeform: Shape 2049">
              <a:extLst>
                <a:ext uri="{FF2B5EF4-FFF2-40B4-BE49-F238E27FC236}">
                  <a16:creationId xmlns:a16="http://schemas.microsoft.com/office/drawing/2014/main" id="{EE981102-5BCE-CA34-0167-76D5E0381772}"/>
                </a:ext>
              </a:extLst>
            </p:cNvPr>
            <p:cNvSpPr/>
            <p:nvPr>
              <p:custDataLst>
                <p:tags r:id="rId274"/>
              </p:custDataLst>
            </p:nvPr>
          </p:nvSpPr>
          <p:spPr>
            <a:xfrm>
              <a:off x="13530907" y="3546701"/>
              <a:ext cx="72390" cy="86907"/>
            </a:xfrm>
            <a:custGeom>
              <a:avLst/>
              <a:gdLst>
                <a:gd name="connsiteX0" fmla="*/ 16077 w 72390"/>
                <a:gd name="connsiteY0" fmla="*/ 43618 h 86907"/>
                <a:gd name="connsiteX1" fmla="*/ 41727 w 72390"/>
                <a:gd name="connsiteY1" fmla="*/ 4803 h 86907"/>
                <a:gd name="connsiteX2" fmla="*/ 62057 w 72390"/>
                <a:gd name="connsiteY2" fmla="*/ 11809 h 86907"/>
                <a:gd name="connsiteX3" fmla="*/ 53127 w 72390"/>
                <a:gd name="connsiteY3" fmla="*/ 20518 h 86907"/>
                <a:gd name="connsiteX4" fmla="*/ 61867 w 72390"/>
                <a:gd name="connsiteY4" fmla="*/ 29228 h 86907"/>
                <a:gd name="connsiteX5" fmla="*/ 70607 w 72390"/>
                <a:gd name="connsiteY5" fmla="*/ 20329 h 86907"/>
                <a:gd name="connsiteX6" fmla="*/ 41537 w 72390"/>
                <a:gd name="connsiteY6" fmla="*/ 70 h 86907"/>
                <a:gd name="connsiteX7" fmla="*/ 307 w 72390"/>
                <a:gd name="connsiteY7" fmla="*/ 43997 h 86907"/>
                <a:gd name="connsiteX8" fmla="*/ 41157 w 72390"/>
                <a:gd name="connsiteY8" fmla="*/ 86977 h 86907"/>
                <a:gd name="connsiteX9" fmla="*/ 72697 w 72390"/>
                <a:gd name="connsiteY9" fmla="*/ 62363 h 86907"/>
                <a:gd name="connsiteX10" fmla="*/ 70227 w 72390"/>
                <a:gd name="connsiteY10" fmla="*/ 60469 h 86907"/>
                <a:gd name="connsiteX11" fmla="*/ 67757 w 72390"/>
                <a:gd name="connsiteY11" fmla="*/ 62363 h 86907"/>
                <a:gd name="connsiteX12" fmla="*/ 42867 w 72390"/>
                <a:gd name="connsiteY12" fmla="*/ 82244 h 86907"/>
                <a:gd name="connsiteX13" fmla="*/ 16077 w 72390"/>
                <a:gd name="connsiteY13" fmla="*/ 43618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 h="86907">
                  <a:moveTo>
                    <a:pt x="16077" y="43618"/>
                  </a:moveTo>
                  <a:cubicBezTo>
                    <a:pt x="16077" y="12756"/>
                    <a:pt x="31657" y="4803"/>
                    <a:pt x="41727" y="4803"/>
                  </a:cubicBezTo>
                  <a:cubicBezTo>
                    <a:pt x="43437" y="4803"/>
                    <a:pt x="55407" y="4993"/>
                    <a:pt x="62057" y="11809"/>
                  </a:cubicBezTo>
                  <a:cubicBezTo>
                    <a:pt x="54267" y="12377"/>
                    <a:pt x="53127" y="18057"/>
                    <a:pt x="53127" y="20518"/>
                  </a:cubicBezTo>
                  <a:cubicBezTo>
                    <a:pt x="53127" y="25441"/>
                    <a:pt x="56547" y="29228"/>
                    <a:pt x="61867" y="29228"/>
                  </a:cubicBezTo>
                  <a:cubicBezTo>
                    <a:pt x="66807" y="29228"/>
                    <a:pt x="70607" y="26009"/>
                    <a:pt x="70607" y="20329"/>
                  </a:cubicBezTo>
                  <a:cubicBezTo>
                    <a:pt x="70607" y="7454"/>
                    <a:pt x="56167" y="70"/>
                    <a:pt x="41537" y="70"/>
                  </a:cubicBezTo>
                  <a:cubicBezTo>
                    <a:pt x="17787" y="70"/>
                    <a:pt x="307" y="20518"/>
                    <a:pt x="307" y="43997"/>
                  </a:cubicBezTo>
                  <a:cubicBezTo>
                    <a:pt x="307" y="68232"/>
                    <a:pt x="19117" y="86977"/>
                    <a:pt x="41157" y="86977"/>
                  </a:cubicBezTo>
                  <a:cubicBezTo>
                    <a:pt x="66617" y="86977"/>
                    <a:pt x="72697" y="64256"/>
                    <a:pt x="72697" y="62363"/>
                  </a:cubicBezTo>
                  <a:cubicBezTo>
                    <a:pt x="72697" y="60469"/>
                    <a:pt x="70797" y="60469"/>
                    <a:pt x="70227" y="60469"/>
                  </a:cubicBezTo>
                  <a:cubicBezTo>
                    <a:pt x="68517" y="60469"/>
                    <a:pt x="68137" y="61227"/>
                    <a:pt x="67757" y="62363"/>
                  </a:cubicBezTo>
                  <a:cubicBezTo>
                    <a:pt x="62247" y="79971"/>
                    <a:pt x="49897" y="82244"/>
                    <a:pt x="42867" y="82244"/>
                  </a:cubicBezTo>
                  <a:cubicBezTo>
                    <a:pt x="32797" y="82244"/>
                    <a:pt x="16077" y="74102"/>
                    <a:pt x="16077" y="4361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1" name="Freeform: Shape 2050">
              <a:extLst>
                <a:ext uri="{FF2B5EF4-FFF2-40B4-BE49-F238E27FC236}">
                  <a16:creationId xmlns:a16="http://schemas.microsoft.com/office/drawing/2014/main" id="{5CCAA8BE-916B-58D2-359C-B96C055D1526}"/>
                </a:ext>
              </a:extLst>
            </p:cNvPr>
            <p:cNvSpPr/>
            <p:nvPr>
              <p:custDataLst>
                <p:tags r:id="rId275"/>
              </p:custDataLst>
            </p:nvPr>
          </p:nvSpPr>
          <p:spPr>
            <a:xfrm>
              <a:off x="13608934" y="3500123"/>
              <a:ext cx="91770" cy="131402"/>
            </a:xfrm>
            <a:custGeom>
              <a:avLst/>
              <a:gdLst>
                <a:gd name="connsiteX0" fmla="*/ 15131 w 91770"/>
                <a:gd name="connsiteY0" fmla="*/ 117082 h 131402"/>
                <a:gd name="connsiteX1" fmla="*/ 311 w 91770"/>
                <a:gd name="connsiteY1" fmla="*/ 125603 h 131402"/>
                <a:gd name="connsiteX2" fmla="*/ 311 w 91770"/>
                <a:gd name="connsiteY2" fmla="*/ 131472 h 131402"/>
                <a:gd name="connsiteX3" fmla="*/ 21021 w 91770"/>
                <a:gd name="connsiteY3" fmla="*/ 130904 h 131402"/>
                <a:gd name="connsiteX4" fmla="*/ 41921 w 91770"/>
                <a:gd name="connsiteY4" fmla="*/ 131472 h 131402"/>
                <a:gd name="connsiteX5" fmla="*/ 41921 w 91770"/>
                <a:gd name="connsiteY5" fmla="*/ 125603 h 131402"/>
                <a:gd name="connsiteX6" fmla="*/ 27101 w 91770"/>
                <a:gd name="connsiteY6" fmla="*/ 117082 h 131402"/>
                <a:gd name="connsiteX7" fmla="*/ 27101 w 91770"/>
                <a:gd name="connsiteY7" fmla="*/ 97580 h 131402"/>
                <a:gd name="connsiteX8" fmla="*/ 39261 w 91770"/>
                <a:gd name="connsiteY8" fmla="*/ 87166 h 131402"/>
                <a:gd name="connsiteX9" fmla="*/ 61871 w 91770"/>
                <a:gd name="connsiteY9" fmla="*/ 121248 h 131402"/>
                <a:gd name="connsiteX10" fmla="*/ 55031 w 91770"/>
                <a:gd name="connsiteY10" fmla="*/ 125603 h 131402"/>
                <a:gd name="connsiteX11" fmla="*/ 55031 w 91770"/>
                <a:gd name="connsiteY11" fmla="*/ 131472 h 131402"/>
                <a:gd name="connsiteX12" fmla="*/ 75551 w 91770"/>
                <a:gd name="connsiteY12" fmla="*/ 130904 h 131402"/>
                <a:gd name="connsiteX13" fmla="*/ 92081 w 91770"/>
                <a:gd name="connsiteY13" fmla="*/ 131472 h 131402"/>
                <a:gd name="connsiteX14" fmla="*/ 92081 w 91770"/>
                <a:gd name="connsiteY14" fmla="*/ 125603 h 131402"/>
                <a:gd name="connsiteX15" fmla="*/ 73651 w 91770"/>
                <a:gd name="connsiteY15" fmla="*/ 115568 h 131402"/>
                <a:gd name="connsiteX16" fmla="*/ 49521 w 91770"/>
                <a:gd name="connsiteY16" fmla="*/ 81676 h 131402"/>
                <a:gd name="connsiteX17" fmla="*/ 48381 w 91770"/>
                <a:gd name="connsiteY17" fmla="*/ 79593 h 131402"/>
                <a:gd name="connsiteX18" fmla="*/ 63771 w 91770"/>
                <a:gd name="connsiteY18" fmla="*/ 65960 h 131402"/>
                <a:gd name="connsiteX19" fmla="*/ 87711 w 91770"/>
                <a:gd name="connsiteY19" fmla="*/ 55736 h 131402"/>
                <a:gd name="connsiteX20" fmla="*/ 87711 w 91770"/>
                <a:gd name="connsiteY20" fmla="*/ 49866 h 131402"/>
                <a:gd name="connsiteX21" fmla="*/ 74411 w 91770"/>
                <a:gd name="connsiteY21" fmla="*/ 50434 h 131402"/>
                <a:gd name="connsiteX22" fmla="*/ 53131 w 91770"/>
                <a:gd name="connsiteY22" fmla="*/ 49866 h 131402"/>
                <a:gd name="connsiteX23" fmla="*/ 53131 w 91770"/>
                <a:gd name="connsiteY23" fmla="*/ 55736 h 131402"/>
                <a:gd name="connsiteX24" fmla="*/ 58641 w 91770"/>
                <a:gd name="connsiteY24" fmla="*/ 60469 h 131402"/>
                <a:gd name="connsiteX25" fmla="*/ 54461 w 91770"/>
                <a:gd name="connsiteY25" fmla="*/ 67854 h 131402"/>
                <a:gd name="connsiteX26" fmla="*/ 27671 w 91770"/>
                <a:gd name="connsiteY26" fmla="*/ 90953 h 131402"/>
                <a:gd name="connsiteX27" fmla="*/ 27671 w 91770"/>
                <a:gd name="connsiteY27" fmla="*/ 70 h 131402"/>
                <a:gd name="connsiteX28" fmla="*/ 311 w 91770"/>
                <a:gd name="connsiteY28" fmla="*/ 2152 h 131402"/>
                <a:gd name="connsiteX29" fmla="*/ 311 w 91770"/>
                <a:gd name="connsiteY29" fmla="*/ 8022 h 131402"/>
                <a:gd name="connsiteX30" fmla="*/ 15131 w 91770"/>
                <a:gd name="connsiteY30" fmla="*/ 18625 h 131402"/>
                <a:gd name="connsiteX31" fmla="*/ 15131 w 91770"/>
                <a:gd name="connsiteY31" fmla="*/ 117082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70" h="131402">
                  <a:moveTo>
                    <a:pt x="15131" y="117082"/>
                  </a:moveTo>
                  <a:cubicBezTo>
                    <a:pt x="15131" y="125603"/>
                    <a:pt x="13041" y="125603"/>
                    <a:pt x="311" y="125603"/>
                  </a:cubicBezTo>
                  <a:lnTo>
                    <a:pt x="311" y="131472"/>
                  </a:lnTo>
                  <a:cubicBezTo>
                    <a:pt x="6581" y="131283"/>
                    <a:pt x="15511" y="130904"/>
                    <a:pt x="21021" y="130904"/>
                  </a:cubicBezTo>
                  <a:cubicBezTo>
                    <a:pt x="26721" y="130904"/>
                    <a:pt x="34321" y="131093"/>
                    <a:pt x="41921" y="131472"/>
                  </a:cubicBezTo>
                  <a:lnTo>
                    <a:pt x="41921" y="125603"/>
                  </a:lnTo>
                  <a:cubicBezTo>
                    <a:pt x="29191" y="125603"/>
                    <a:pt x="27101" y="125603"/>
                    <a:pt x="27101" y="117082"/>
                  </a:cubicBezTo>
                  <a:lnTo>
                    <a:pt x="27101" y="97580"/>
                  </a:lnTo>
                  <a:lnTo>
                    <a:pt x="39261" y="87166"/>
                  </a:lnTo>
                  <a:cubicBezTo>
                    <a:pt x="53891" y="107237"/>
                    <a:pt x="61871" y="117840"/>
                    <a:pt x="61871" y="121248"/>
                  </a:cubicBezTo>
                  <a:cubicBezTo>
                    <a:pt x="61871" y="124845"/>
                    <a:pt x="58641" y="125603"/>
                    <a:pt x="55031" y="125603"/>
                  </a:cubicBezTo>
                  <a:lnTo>
                    <a:pt x="55031" y="131472"/>
                  </a:lnTo>
                  <a:cubicBezTo>
                    <a:pt x="60351" y="131283"/>
                    <a:pt x="71561" y="130904"/>
                    <a:pt x="75551" y="130904"/>
                  </a:cubicBezTo>
                  <a:cubicBezTo>
                    <a:pt x="81061" y="130904"/>
                    <a:pt x="86571" y="131093"/>
                    <a:pt x="92081" y="131472"/>
                  </a:cubicBezTo>
                  <a:lnTo>
                    <a:pt x="92081" y="125603"/>
                  </a:lnTo>
                  <a:cubicBezTo>
                    <a:pt x="85051" y="125603"/>
                    <a:pt x="80871" y="125603"/>
                    <a:pt x="73651" y="115568"/>
                  </a:cubicBezTo>
                  <a:lnTo>
                    <a:pt x="49521" y="81676"/>
                  </a:lnTo>
                  <a:cubicBezTo>
                    <a:pt x="49331" y="81297"/>
                    <a:pt x="48381" y="80161"/>
                    <a:pt x="48381" y="79593"/>
                  </a:cubicBezTo>
                  <a:cubicBezTo>
                    <a:pt x="48381" y="78835"/>
                    <a:pt x="61871" y="67475"/>
                    <a:pt x="63771" y="65960"/>
                  </a:cubicBezTo>
                  <a:cubicBezTo>
                    <a:pt x="75741" y="56304"/>
                    <a:pt x="83721" y="55925"/>
                    <a:pt x="87711" y="55736"/>
                  </a:cubicBezTo>
                  <a:lnTo>
                    <a:pt x="87711" y="49866"/>
                  </a:lnTo>
                  <a:cubicBezTo>
                    <a:pt x="82201" y="50434"/>
                    <a:pt x="79731" y="50434"/>
                    <a:pt x="74411" y="50434"/>
                  </a:cubicBezTo>
                  <a:cubicBezTo>
                    <a:pt x="67571" y="50434"/>
                    <a:pt x="55791" y="50056"/>
                    <a:pt x="53131" y="49866"/>
                  </a:cubicBezTo>
                  <a:lnTo>
                    <a:pt x="53131" y="55736"/>
                  </a:lnTo>
                  <a:cubicBezTo>
                    <a:pt x="56741" y="55925"/>
                    <a:pt x="58641" y="58008"/>
                    <a:pt x="58641" y="60469"/>
                  </a:cubicBezTo>
                  <a:cubicBezTo>
                    <a:pt x="58641" y="64256"/>
                    <a:pt x="55981" y="66528"/>
                    <a:pt x="54461" y="67854"/>
                  </a:cubicBezTo>
                  <a:lnTo>
                    <a:pt x="27671" y="90953"/>
                  </a:lnTo>
                  <a:lnTo>
                    <a:pt x="27671" y="70"/>
                  </a:lnTo>
                  <a:lnTo>
                    <a:pt x="311" y="2152"/>
                  </a:lnTo>
                  <a:lnTo>
                    <a:pt x="311" y="8022"/>
                  </a:lnTo>
                  <a:cubicBezTo>
                    <a:pt x="13611" y="8022"/>
                    <a:pt x="15131" y="9347"/>
                    <a:pt x="15131" y="18625"/>
                  </a:cubicBezTo>
                  <a:lnTo>
                    <a:pt x="15131" y="11708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2" name="Freeform: Shape 2051">
              <a:extLst>
                <a:ext uri="{FF2B5EF4-FFF2-40B4-BE49-F238E27FC236}">
                  <a16:creationId xmlns:a16="http://schemas.microsoft.com/office/drawing/2014/main" id="{063676BC-1773-17B5-263C-A6BAF56F4D9B}"/>
                </a:ext>
              </a:extLst>
            </p:cNvPr>
            <p:cNvSpPr/>
            <p:nvPr>
              <p:custDataLst>
                <p:tags r:id="rId276"/>
              </p:custDataLst>
            </p:nvPr>
          </p:nvSpPr>
          <p:spPr>
            <a:xfrm>
              <a:off x="13773306" y="3547837"/>
              <a:ext cx="148390" cy="83688"/>
            </a:xfrm>
            <a:custGeom>
              <a:avLst/>
              <a:gdLst>
                <a:gd name="connsiteX0" fmla="*/ 15139 w 148390"/>
                <a:gd name="connsiteY0" fmla="*/ 18625 h 83688"/>
                <a:gd name="connsiteX1" fmla="*/ 15139 w 148390"/>
                <a:gd name="connsiteY1" fmla="*/ 69368 h 83688"/>
                <a:gd name="connsiteX2" fmla="*/ 319 w 148390"/>
                <a:gd name="connsiteY2" fmla="*/ 77889 h 83688"/>
                <a:gd name="connsiteX3" fmla="*/ 319 w 148390"/>
                <a:gd name="connsiteY3" fmla="*/ 83758 h 83688"/>
                <a:gd name="connsiteX4" fmla="*/ 21789 w 148390"/>
                <a:gd name="connsiteY4" fmla="*/ 83190 h 83688"/>
                <a:gd name="connsiteX5" fmla="*/ 43069 w 148390"/>
                <a:gd name="connsiteY5" fmla="*/ 83758 h 83688"/>
                <a:gd name="connsiteX6" fmla="*/ 43069 w 148390"/>
                <a:gd name="connsiteY6" fmla="*/ 77889 h 83688"/>
                <a:gd name="connsiteX7" fmla="*/ 28249 w 148390"/>
                <a:gd name="connsiteY7" fmla="*/ 69368 h 83688"/>
                <a:gd name="connsiteX8" fmla="*/ 28249 w 148390"/>
                <a:gd name="connsiteY8" fmla="*/ 34530 h 83688"/>
                <a:gd name="connsiteX9" fmla="*/ 53899 w 148390"/>
                <a:gd name="connsiteY9" fmla="*/ 4235 h 83688"/>
                <a:gd name="connsiteX10" fmla="*/ 67959 w 148390"/>
                <a:gd name="connsiteY10" fmla="*/ 25252 h 83688"/>
                <a:gd name="connsiteX11" fmla="*/ 67959 w 148390"/>
                <a:gd name="connsiteY11" fmla="*/ 69368 h 83688"/>
                <a:gd name="connsiteX12" fmla="*/ 53139 w 148390"/>
                <a:gd name="connsiteY12" fmla="*/ 77889 h 83688"/>
                <a:gd name="connsiteX13" fmla="*/ 53139 w 148390"/>
                <a:gd name="connsiteY13" fmla="*/ 83758 h 83688"/>
                <a:gd name="connsiteX14" fmla="*/ 74609 w 148390"/>
                <a:gd name="connsiteY14" fmla="*/ 83190 h 83688"/>
                <a:gd name="connsiteX15" fmla="*/ 95889 w 148390"/>
                <a:gd name="connsiteY15" fmla="*/ 83758 h 83688"/>
                <a:gd name="connsiteX16" fmla="*/ 95889 w 148390"/>
                <a:gd name="connsiteY16" fmla="*/ 77889 h 83688"/>
                <a:gd name="connsiteX17" fmla="*/ 81069 w 148390"/>
                <a:gd name="connsiteY17" fmla="*/ 69368 h 83688"/>
                <a:gd name="connsiteX18" fmla="*/ 81069 w 148390"/>
                <a:gd name="connsiteY18" fmla="*/ 34530 h 83688"/>
                <a:gd name="connsiteX19" fmla="*/ 106719 w 148390"/>
                <a:gd name="connsiteY19" fmla="*/ 4235 h 83688"/>
                <a:gd name="connsiteX20" fmla="*/ 120779 w 148390"/>
                <a:gd name="connsiteY20" fmla="*/ 25252 h 83688"/>
                <a:gd name="connsiteX21" fmla="*/ 120779 w 148390"/>
                <a:gd name="connsiteY21" fmla="*/ 69368 h 83688"/>
                <a:gd name="connsiteX22" fmla="*/ 105959 w 148390"/>
                <a:gd name="connsiteY22" fmla="*/ 77889 h 83688"/>
                <a:gd name="connsiteX23" fmla="*/ 105959 w 148390"/>
                <a:gd name="connsiteY23" fmla="*/ 83758 h 83688"/>
                <a:gd name="connsiteX24" fmla="*/ 127429 w 148390"/>
                <a:gd name="connsiteY24" fmla="*/ 83190 h 83688"/>
                <a:gd name="connsiteX25" fmla="*/ 148709 w 148390"/>
                <a:gd name="connsiteY25" fmla="*/ 83758 h 83688"/>
                <a:gd name="connsiteX26" fmla="*/ 148709 w 148390"/>
                <a:gd name="connsiteY26" fmla="*/ 77889 h 83688"/>
                <a:gd name="connsiteX27" fmla="*/ 133889 w 148390"/>
                <a:gd name="connsiteY27" fmla="*/ 72209 h 83688"/>
                <a:gd name="connsiteX28" fmla="*/ 133889 w 148390"/>
                <a:gd name="connsiteY28" fmla="*/ 36044 h 83688"/>
                <a:gd name="connsiteX29" fmla="*/ 127999 w 148390"/>
                <a:gd name="connsiteY29" fmla="*/ 7075 h 83688"/>
                <a:gd name="connsiteX30" fmla="*/ 108049 w 148390"/>
                <a:gd name="connsiteY30" fmla="*/ 70 h 83688"/>
                <a:gd name="connsiteX31" fmla="*/ 80499 w 148390"/>
                <a:gd name="connsiteY31" fmla="*/ 18625 h 83688"/>
                <a:gd name="connsiteX32" fmla="*/ 55229 w 148390"/>
                <a:gd name="connsiteY32" fmla="*/ 70 h 83688"/>
                <a:gd name="connsiteX33" fmla="*/ 27109 w 148390"/>
                <a:gd name="connsiteY33" fmla="*/ 19950 h 83688"/>
                <a:gd name="connsiteX34" fmla="*/ 27109 w 148390"/>
                <a:gd name="connsiteY34" fmla="*/ 70 h 83688"/>
                <a:gd name="connsiteX35" fmla="*/ 319 w 148390"/>
                <a:gd name="connsiteY35" fmla="*/ 2152 h 83688"/>
                <a:gd name="connsiteX36" fmla="*/ 319 w 148390"/>
                <a:gd name="connsiteY36" fmla="*/ 8022 h 83688"/>
                <a:gd name="connsiteX37" fmla="*/ 15139 w 148390"/>
                <a:gd name="connsiteY37" fmla="*/ 1862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139" y="18625"/>
                  </a:moveTo>
                  <a:lnTo>
                    <a:pt x="15139" y="69368"/>
                  </a:lnTo>
                  <a:cubicBezTo>
                    <a:pt x="15139" y="77889"/>
                    <a:pt x="13049" y="77889"/>
                    <a:pt x="319" y="77889"/>
                  </a:cubicBezTo>
                  <a:lnTo>
                    <a:pt x="319" y="83758"/>
                  </a:lnTo>
                  <a:cubicBezTo>
                    <a:pt x="6969" y="83569"/>
                    <a:pt x="16659" y="83190"/>
                    <a:pt x="21789" y="83190"/>
                  </a:cubicBezTo>
                  <a:cubicBezTo>
                    <a:pt x="26729" y="83190"/>
                    <a:pt x="36609" y="83569"/>
                    <a:pt x="43069" y="83758"/>
                  </a:cubicBezTo>
                  <a:lnTo>
                    <a:pt x="43069" y="77889"/>
                  </a:lnTo>
                  <a:cubicBezTo>
                    <a:pt x="30339" y="77889"/>
                    <a:pt x="28249" y="77889"/>
                    <a:pt x="28249" y="69368"/>
                  </a:cubicBezTo>
                  <a:lnTo>
                    <a:pt x="28249" y="34530"/>
                  </a:lnTo>
                  <a:cubicBezTo>
                    <a:pt x="28249" y="14838"/>
                    <a:pt x="41739" y="4235"/>
                    <a:pt x="53899" y="4235"/>
                  </a:cubicBezTo>
                  <a:cubicBezTo>
                    <a:pt x="65869" y="4235"/>
                    <a:pt x="67959" y="14460"/>
                    <a:pt x="67959" y="25252"/>
                  </a:cubicBezTo>
                  <a:lnTo>
                    <a:pt x="67959" y="69368"/>
                  </a:lnTo>
                  <a:cubicBezTo>
                    <a:pt x="67959" y="77889"/>
                    <a:pt x="65869" y="77889"/>
                    <a:pt x="53139" y="77889"/>
                  </a:cubicBezTo>
                  <a:lnTo>
                    <a:pt x="53139" y="83758"/>
                  </a:lnTo>
                  <a:cubicBezTo>
                    <a:pt x="59789" y="83569"/>
                    <a:pt x="69479" y="83190"/>
                    <a:pt x="74609" y="83190"/>
                  </a:cubicBezTo>
                  <a:cubicBezTo>
                    <a:pt x="79549" y="83190"/>
                    <a:pt x="89429" y="83569"/>
                    <a:pt x="95889" y="83758"/>
                  </a:cubicBezTo>
                  <a:lnTo>
                    <a:pt x="95889" y="77889"/>
                  </a:lnTo>
                  <a:cubicBezTo>
                    <a:pt x="83159" y="77889"/>
                    <a:pt x="81069" y="77889"/>
                    <a:pt x="81069" y="69368"/>
                  </a:cubicBezTo>
                  <a:lnTo>
                    <a:pt x="81069" y="34530"/>
                  </a:lnTo>
                  <a:cubicBezTo>
                    <a:pt x="81069" y="14838"/>
                    <a:pt x="94559" y="4235"/>
                    <a:pt x="106719" y="4235"/>
                  </a:cubicBezTo>
                  <a:cubicBezTo>
                    <a:pt x="118689" y="4235"/>
                    <a:pt x="120779" y="14460"/>
                    <a:pt x="120779" y="25252"/>
                  </a:cubicBezTo>
                  <a:lnTo>
                    <a:pt x="120779" y="69368"/>
                  </a:lnTo>
                  <a:cubicBezTo>
                    <a:pt x="120779" y="77889"/>
                    <a:pt x="118689" y="77889"/>
                    <a:pt x="105959" y="77889"/>
                  </a:cubicBezTo>
                  <a:lnTo>
                    <a:pt x="105959" y="83758"/>
                  </a:lnTo>
                  <a:cubicBezTo>
                    <a:pt x="112609" y="83569"/>
                    <a:pt x="122299" y="83190"/>
                    <a:pt x="127429" y="83190"/>
                  </a:cubicBezTo>
                  <a:cubicBezTo>
                    <a:pt x="132369" y="83190"/>
                    <a:pt x="142249" y="83569"/>
                    <a:pt x="148709" y="83758"/>
                  </a:cubicBezTo>
                  <a:lnTo>
                    <a:pt x="148709" y="77889"/>
                  </a:lnTo>
                  <a:cubicBezTo>
                    <a:pt x="138829" y="77889"/>
                    <a:pt x="134079" y="77889"/>
                    <a:pt x="133889" y="72209"/>
                  </a:cubicBezTo>
                  <a:lnTo>
                    <a:pt x="133889" y="36044"/>
                  </a:lnTo>
                  <a:cubicBezTo>
                    <a:pt x="133889" y="19761"/>
                    <a:pt x="133889" y="13892"/>
                    <a:pt x="127999" y="7075"/>
                  </a:cubicBezTo>
                  <a:cubicBezTo>
                    <a:pt x="125339" y="3857"/>
                    <a:pt x="119069" y="70"/>
                    <a:pt x="108049" y="70"/>
                  </a:cubicBezTo>
                  <a:cubicBezTo>
                    <a:pt x="92089" y="70"/>
                    <a:pt x="83729" y="11430"/>
                    <a:pt x="80499" y="18625"/>
                  </a:cubicBezTo>
                  <a:cubicBezTo>
                    <a:pt x="77839" y="2152"/>
                    <a:pt x="63779" y="70"/>
                    <a:pt x="55229" y="70"/>
                  </a:cubicBezTo>
                  <a:cubicBezTo>
                    <a:pt x="41359" y="70"/>
                    <a:pt x="32429" y="8211"/>
                    <a:pt x="27109" y="19950"/>
                  </a:cubicBezTo>
                  <a:lnTo>
                    <a:pt x="27109" y="70"/>
                  </a:lnTo>
                  <a:lnTo>
                    <a:pt x="319" y="2152"/>
                  </a:lnTo>
                  <a:lnTo>
                    <a:pt x="319" y="8022"/>
                  </a:lnTo>
                  <a:cubicBezTo>
                    <a:pt x="13619" y="8022"/>
                    <a:pt x="15139" y="9347"/>
                    <a:pt x="15139" y="1862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3" name="Freeform: Shape 2052">
              <a:extLst>
                <a:ext uri="{FF2B5EF4-FFF2-40B4-BE49-F238E27FC236}">
                  <a16:creationId xmlns:a16="http://schemas.microsoft.com/office/drawing/2014/main" id="{4329F8D1-DBC1-3157-D172-5E1080A76761}"/>
                </a:ext>
              </a:extLst>
            </p:cNvPr>
            <p:cNvSpPr/>
            <p:nvPr>
              <p:custDataLst>
                <p:tags r:id="rId277"/>
              </p:custDataLst>
            </p:nvPr>
          </p:nvSpPr>
          <p:spPr>
            <a:xfrm>
              <a:off x="13930880" y="3546701"/>
              <a:ext cx="84170" cy="86907"/>
            </a:xfrm>
            <a:custGeom>
              <a:avLst/>
              <a:gdLst>
                <a:gd name="connsiteX0" fmla="*/ 84498 w 84170"/>
                <a:gd name="connsiteY0" fmla="*/ 44375 h 86907"/>
                <a:gd name="connsiteX1" fmla="*/ 42508 w 84170"/>
                <a:gd name="connsiteY1" fmla="*/ 70 h 86907"/>
                <a:gd name="connsiteX2" fmla="*/ 328 w 84170"/>
                <a:gd name="connsiteY2" fmla="*/ 44375 h 86907"/>
                <a:gd name="connsiteX3" fmla="*/ 42318 w 84170"/>
                <a:gd name="connsiteY3" fmla="*/ 86977 h 86907"/>
                <a:gd name="connsiteX4" fmla="*/ 84498 w 84170"/>
                <a:gd name="connsiteY4" fmla="*/ 44375 h 86907"/>
                <a:gd name="connsiteX5" fmla="*/ 42508 w 84170"/>
                <a:gd name="connsiteY5" fmla="*/ 82244 h 86907"/>
                <a:gd name="connsiteX6" fmla="*/ 20848 w 84170"/>
                <a:gd name="connsiteY6" fmla="*/ 69558 h 86907"/>
                <a:gd name="connsiteX7" fmla="*/ 16098 w 84170"/>
                <a:gd name="connsiteY7" fmla="*/ 42861 h 86907"/>
                <a:gd name="connsiteX8" fmla="*/ 20658 w 84170"/>
                <a:gd name="connsiteY8" fmla="*/ 16921 h 86907"/>
                <a:gd name="connsiteX9" fmla="*/ 42318 w 84170"/>
                <a:gd name="connsiteY9" fmla="*/ 4235 h 86907"/>
                <a:gd name="connsiteX10" fmla="*/ 63788 w 84170"/>
                <a:gd name="connsiteY10" fmla="*/ 16542 h 86907"/>
                <a:gd name="connsiteX11" fmla="*/ 68728 w 84170"/>
                <a:gd name="connsiteY11" fmla="*/ 42861 h 86907"/>
                <a:gd name="connsiteX12" fmla="*/ 64548 w 84170"/>
                <a:gd name="connsiteY12" fmla="*/ 68232 h 86907"/>
                <a:gd name="connsiteX13" fmla="*/ 42508 w 84170"/>
                <a:gd name="connsiteY13" fmla="*/ 82244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0" h="86907">
                  <a:moveTo>
                    <a:pt x="84498" y="44375"/>
                  </a:moveTo>
                  <a:cubicBezTo>
                    <a:pt x="84498" y="20140"/>
                    <a:pt x="65498" y="70"/>
                    <a:pt x="42508" y="70"/>
                  </a:cubicBezTo>
                  <a:cubicBezTo>
                    <a:pt x="18758" y="70"/>
                    <a:pt x="328" y="20708"/>
                    <a:pt x="328" y="44375"/>
                  </a:cubicBezTo>
                  <a:cubicBezTo>
                    <a:pt x="328" y="68800"/>
                    <a:pt x="20088" y="86977"/>
                    <a:pt x="42318" y="86977"/>
                  </a:cubicBezTo>
                  <a:cubicBezTo>
                    <a:pt x="65308" y="86977"/>
                    <a:pt x="84498" y="68422"/>
                    <a:pt x="84498" y="44375"/>
                  </a:cubicBezTo>
                  <a:close/>
                  <a:moveTo>
                    <a:pt x="42508" y="82244"/>
                  </a:moveTo>
                  <a:cubicBezTo>
                    <a:pt x="34338" y="82244"/>
                    <a:pt x="25978" y="78267"/>
                    <a:pt x="20848" y="69558"/>
                  </a:cubicBezTo>
                  <a:cubicBezTo>
                    <a:pt x="16098" y="61227"/>
                    <a:pt x="16098" y="49677"/>
                    <a:pt x="16098" y="42861"/>
                  </a:cubicBezTo>
                  <a:cubicBezTo>
                    <a:pt x="16098" y="35476"/>
                    <a:pt x="16098" y="25252"/>
                    <a:pt x="20658" y="16921"/>
                  </a:cubicBezTo>
                  <a:cubicBezTo>
                    <a:pt x="25788" y="8211"/>
                    <a:pt x="34718" y="4235"/>
                    <a:pt x="42318" y="4235"/>
                  </a:cubicBezTo>
                  <a:cubicBezTo>
                    <a:pt x="50678" y="4235"/>
                    <a:pt x="58848" y="8401"/>
                    <a:pt x="63788" y="16542"/>
                  </a:cubicBezTo>
                  <a:cubicBezTo>
                    <a:pt x="68728" y="24684"/>
                    <a:pt x="68728" y="35666"/>
                    <a:pt x="68728" y="42861"/>
                  </a:cubicBezTo>
                  <a:cubicBezTo>
                    <a:pt x="68728" y="49677"/>
                    <a:pt x="68728" y="59901"/>
                    <a:pt x="64548" y="68232"/>
                  </a:cubicBezTo>
                  <a:cubicBezTo>
                    <a:pt x="60368" y="76753"/>
                    <a:pt x="52008" y="82244"/>
                    <a:pt x="42508" y="8224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4" name="Freeform: Shape 2053">
              <a:extLst>
                <a:ext uri="{FF2B5EF4-FFF2-40B4-BE49-F238E27FC236}">
                  <a16:creationId xmlns:a16="http://schemas.microsoft.com/office/drawing/2014/main" id="{E3065C41-C6AC-D73B-1680-08F61D921BF7}"/>
                </a:ext>
              </a:extLst>
            </p:cNvPr>
            <p:cNvSpPr/>
            <p:nvPr>
              <p:custDataLst>
                <p:tags r:id="rId278"/>
              </p:custDataLst>
            </p:nvPr>
          </p:nvSpPr>
          <p:spPr>
            <a:xfrm>
              <a:off x="14032298" y="3500123"/>
              <a:ext cx="93670" cy="133485"/>
            </a:xfrm>
            <a:custGeom>
              <a:avLst/>
              <a:gdLst>
                <a:gd name="connsiteX0" fmla="*/ 66073 w 93670"/>
                <a:gd name="connsiteY0" fmla="*/ 121058 h 133485"/>
                <a:gd name="connsiteX1" fmla="*/ 66073 w 93670"/>
                <a:gd name="connsiteY1" fmla="*/ 133555 h 133485"/>
                <a:gd name="connsiteX2" fmla="*/ 94003 w 93670"/>
                <a:gd name="connsiteY2" fmla="*/ 131472 h 133485"/>
                <a:gd name="connsiteX3" fmla="*/ 94003 w 93670"/>
                <a:gd name="connsiteY3" fmla="*/ 125603 h 133485"/>
                <a:gd name="connsiteX4" fmla="*/ 79183 w 93670"/>
                <a:gd name="connsiteY4" fmla="*/ 114999 h 133485"/>
                <a:gd name="connsiteX5" fmla="*/ 79183 w 93670"/>
                <a:gd name="connsiteY5" fmla="*/ 70 h 133485"/>
                <a:gd name="connsiteX6" fmla="*/ 51823 w 93670"/>
                <a:gd name="connsiteY6" fmla="*/ 2152 h 133485"/>
                <a:gd name="connsiteX7" fmla="*/ 51823 w 93670"/>
                <a:gd name="connsiteY7" fmla="*/ 8022 h 133485"/>
                <a:gd name="connsiteX8" fmla="*/ 66643 w 93670"/>
                <a:gd name="connsiteY8" fmla="*/ 18625 h 133485"/>
                <a:gd name="connsiteX9" fmla="*/ 66643 w 93670"/>
                <a:gd name="connsiteY9" fmla="*/ 59523 h 133485"/>
                <a:gd name="connsiteX10" fmla="*/ 42703 w 93670"/>
                <a:gd name="connsiteY10" fmla="*/ 47784 h 133485"/>
                <a:gd name="connsiteX11" fmla="*/ 333 w 93670"/>
                <a:gd name="connsiteY11" fmla="*/ 90764 h 133485"/>
                <a:gd name="connsiteX12" fmla="*/ 40613 w 93670"/>
                <a:gd name="connsiteY12" fmla="*/ 133555 h 133485"/>
                <a:gd name="connsiteX13" fmla="*/ 66073 w 93670"/>
                <a:gd name="connsiteY13" fmla="*/ 121058 h 133485"/>
                <a:gd name="connsiteX14" fmla="*/ 66073 w 93670"/>
                <a:gd name="connsiteY14" fmla="*/ 70315 h 133485"/>
                <a:gd name="connsiteX15" fmla="*/ 66073 w 93670"/>
                <a:gd name="connsiteY15" fmla="*/ 109130 h 133485"/>
                <a:gd name="connsiteX16" fmla="*/ 63983 w 93670"/>
                <a:gd name="connsiteY16" fmla="*/ 116136 h 133485"/>
                <a:gd name="connsiteX17" fmla="*/ 41563 w 93670"/>
                <a:gd name="connsiteY17" fmla="*/ 129389 h 133485"/>
                <a:gd name="connsiteX18" fmla="*/ 21613 w 93670"/>
                <a:gd name="connsiteY18" fmla="*/ 117272 h 133485"/>
                <a:gd name="connsiteX19" fmla="*/ 16103 w 93670"/>
                <a:gd name="connsiteY19" fmla="*/ 90953 h 133485"/>
                <a:gd name="connsiteX20" fmla="*/ 21993 w 93670"/>
                <a:gd name="connsiteY20" fmla="*/ 64067 h 133485"/>
                <a:gd name="connsiteX21" fmla="*/ 43463 w 93670"/>
                <a:gd name="connsiteY21" fmla="*/ 51949 h 133485"/>
                <a:gd name="connsiteX22" fmla="*/ 63983 w 93670"/>
                <a:gd name="connsiteY22" fmla="*/ 63309 h 133485"/>
                <a:gd name="connsiteX23" fmla="*/ 66073 w 93670"/>
                <a:gd name="connsiteY23" fmla="*/ 70315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670" h="133485">
                  <a:moveTo>
                    <a:pt x="66073" y="121058"/>
                  </a:moveTo>
                  <a:lnTo>
                    <a:pt x="66073" y="133555"/>
                  </a:lnTo>
                  <a:lnTo>
                    <a:pt x="94003" y="131472"/>
                  </a:lnTo>
                  <a:lnTo>
                    <a:pt x="94003" y="125603"/>
                  </a:lnTo>
                  <a:cubicBezTo>
                    <a:pt x="80703" y="125603"/>
                    <a:pt x="79183" y="124277"/>
                    <a:pt x="79183" y="114999"/>
                  </a:cubicBezTo>
                  <a:lnTo>
                    <a:pt x="79183" y="70"/>
                  </a:lnTo>
                  <a:lnTo>
                    <a:pt x="51823" y="2152"/>
                  </a:lnTo>
                  <a:lnTo>
                    <a:pt x="51823" y="8022"/>
                  </a:lnTo>
                  <a:cubicBezTo>
                    <a:pt x="65123" y="8022"/>
                    <a:pt x="66643" y="9347"/>
                    <a:pt x="66643" y="18625"/>
                  </a:cubicBezTo>
                  <a:lnTo>
                    <a:pt x="66643" y="59523"/>
                  </a:lnTo>
                  <a:cubicBezTo>
                    <a:pt x="61133" y="52706"/>
                    <a:pt x="52963" y="47784"/>
                    <a:pt x="42703" y="47784"/>
                  </a:cubicBezTo>
                  <a:cubicBezTo>
                    <a:pt x="20283" y="47784"/>
                    <a:pt x="333" y="66339"/>
                    <a:pt x="333" y="90764"/>
                  </a:cubicBezTo>
                  <a:cubicBezTo>
                    <a:pt x="333" y="114810"/>
                    <a:pt x="18953" y="133555"/>
                    <a:pt x="40613" y="133555"/>
                  </a:cubicBezTo>
                  <a:cubicBezTo>
                    <a:pt x="52773" y="133555"/>
                    <a:pt x="61323" y="127117"/>
                    <a:pt x="66073" y="121058"/>
                  </a:cubicBezTo>
                  <a:close/>
                  <a:moveTo>
                    <a:pt x="66073" y="70315"/>
                  </a:moveTo>
                  <a:lnTo>
                    <a:pt x="66073" y="109130"/>
                  </a:lnTo>
                  <a:cubicBezTo>
                    <a:pt x="66073" y="112538"/>
                    <a:pt x="66073" y="112917"/>
                    <a:pt x="63983" y="116136"/>
                  </a:cubicBezTo>
                  <a:cubicBezTo>
                    <a:pt x="58283" y="125224"/>
                    <a:pt x="49733" y="129389"/>
                    <a:pt x="41563" y="129389"/>
                  </a:cubicBezTo>
                  <a:cubicBezTo>
                    <a:pt x="33013" y="129389"/>
                    <a:pt x="26173" y="124467"/>
                    <a:pt x="21613" y="117272"/>
                  </a:cubicBezTo>
                  <a:cubicBezTo>
                    <a:pt x="16673" y="109509"/>
                    <a:pt x="16103" y="98716"/>
                    <a:pt x="16103" y="90953"/>
                  </a:cubicBezTo>
                  <a:cubicBezTo>
                    <a:pt x="16103" y="83948"/>
                    <a:pt x="16483" y="72587"/>
                    <a:pt x="21993" y="64067"/>
                  </a:cubicBezTo>
                  <a:cubicBezTo>
                    <a:pt x="25983" y="58197"/>
                    <a:pt x="33203" y="51949"/>
                    <a:pt x="43463" y="51949"/>
                  </a:cubicBezTo>
                  <a:cubicBezTo>
                    <a:pt x="50113" y="51949"/>
                    <a:pt x="58093" y="54789"/>
                    <a:pt x="63983" y="63309"/>
                  </a:cubicBezTo>
                  <a:cubicBezTo>
                    <a:pt x="66073" y="66528"/>
                    <a:pt x="66073" y="66907"/>
                    <a:pt x="66073" y="7031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5" name="Freeform: Shape 2054">
              <a:extLst>
                <a:ext uri="{FF2B5EF4-FFF2-40B4-BE49-F238E27FC236}">
                  <a16:creationId xmlns:a16="http://schemas.microsoft.com/office/drawing/2014/main" id="{8ACCFD8C-4900-1B73-4DE1-E15C6D232FDC}"/>
                </a:ext>
              </a:extLst>
            </p:cNvPr>
            <p:cNvSpPr/>
            <p:nvPr>
              <p:custDataLst>
                <p:tags r:id="rId279"/>
              </p:custDataLst>
            </p:nvPr>
          </p:nvSpPr>
          <p:spPr>
            <a:xfrm>
              <a:off x="14136714" y="3546701"/>
              <a:ext cx="73530" cy="86907"/>
            </a:xfrm>
            <a:custGeom>
              <a:avLst/>
              <a:gdLst>
                <a:gd name="connsiteX0" fmla="*/ 16298 w 73530"/>
                <a:gd name="connsiteY0" fmla="*/ 37180 h 86907"/>
                <a:gd name="connsiteX1" fmla="*/ 39858 w 73530"/>
                <a:gd name="connsiteY1" fmla="*/ 4235 h 86907"/>
                <a:gd name="connsiteX2" fmla="*/ 61328 w 73530"/>
                <a:gd name="connsiteY2" fmla="*/ 37180 h 86907"/>
                <a:gd name="connsiteX3" fmla="*/ 16298 w 73530"/>
                <a:gd name="connsiteY3" fmla="*/ 37180 h 86907"/>
                <a:gd name="connsiteX4" fmla="*/ 16108 w 73530"/>
                <a:gd name="connsiteY4" fmla="*/ 41157 h 86907"/>
                <a:gd name="connsiteX5" fmla="*/ 69118 w 73530"/>
                <a:gd name="connsiteY5" fmla="*/ 41157 h 86907"/>
                <a:gd name="connsiteX6" fmla="*/ 73868 w 73530"/>
                <a:gd name="connsiteY6" fmla="*/ 37180 h 86907"/>
                <a:gd name="connsiteX7" fmla="*/ 39858 w 73530"/>
                <a:gd name="connsiteY7" fmla="*/ 70 h 86907"/>
                <a:gd name="connsiteX8" fmla="*/ 338 w 73530"/>
                <a:gd name="connsiteY8" fmla="*/ 43239 h 86907"/>
                <a:gd name="connsiteX9" fmla="*/ 42138 w 73530"/>
                <a:gd name="connsiteY9" fmla="*/ 86977 h 86907"/>
                <a:gd name="connsiteX10" fmla="*/ 73868 w 73530"/>
                <a:gd name="connsiteY10" fmla="*/ 62363 h 86907"/>
                <a:gd name="connsiteX11" fmla="*/ 71398 w 73530"/>
                <a:gd name="connsiteY11" fmla="*/ 60091 h 86907"/>
                <a:gd name="connsiteX12" fmla="*/ 68928 w 73530"/>
                <a:gd name="connsiteY12" fmla="*/ 62741 h 86907"/>
                <a:gd name="connsiteX13" fmla="*/ 43278 w 73530"/>
                <a:gd name="connsiteY13" fmla="*/ 82244 h 86907"/>
                <a:gd name="connsiteX14" fmla="*/ 21808 w 73530"/>
                <a:gd name="connsiteY14" fmla="*/ 69558 h 86907"/>
                <a:gd name="connsiteX15" fmla="*/ 16108 w 73530"/>
                <a:gd name="connsiteY15" fmla="*/ 411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298" y="37180"/>
                  </a:moveTo>
                  <a:cubicBezTo>
                    <a:pt x="17438" y="8969"/>
                    <a:pt x="33398" y="4235"/>
                    <a:pt x="39858" y="4235"/>
                  </a:cubicBezTo>
                  <a:cubicBezTo>
                    <a:pt x="59428" y="4235"/>
                    <a:pt x="61328" y="29796"/>
                    <a:pt x="61328" y="37180"/>
                  </a:cubicBezTo>
                  <a:lnTo>
                    <a:pt x="16298" y="37180"/>
                  </a:lnTo>
                  <a:close/>
                  <a:moveTo>
                    <a:pt x="16108" y="41157"/>
                  </a:moveTo>
                  <a:lnTo>
                    <a:pt x="69118" y="41157"/>
                  </a:lnTo>
                  <a:cubicBezTo>
                    <a:pt x="73298" y="41157"/>
                    <a:pt x="73868" y="41157"/>
                    <a:pt x="73868" y="37180"/>
                  </a:cubicBezTo>
                  <a:cubicBezTo>
                    <a:pt x="73868" y="18436"/>
                    <a:pt x="63608" y="70"/>
                    <a:pt x="39858" y="70"/>
                  </a:cubicBezTo>
                  <a:cubicBezTo>
                    <a:pt x="17818" y="70"/>
                    <a:pt x="338" y="19572"/>
                    <a:pt x="338" y="43239"/>
                  </a:cubicBezTo>
                  <a:cubicBezTo>
                    <a:pt x="338" y="68611"/>
                    <a:pt x="20288" y="86977"/>
                    <a:pt x="42138" y="86977"/>
                  </a:cubicBezTo>
                  <a:cubicBezTo>
                    <a:pt x="65318" y="86977"/>
                    <a:pt x="73868" y="65960"/>
                    <a:pt x="73868" y="62363"/>
                  </a:cubicBezTo>
                  <a:cubicBezTo>
                    <a:pt x="73868" y="60469"/>
                    <a:pt x="72348" y="60091"/>
                    <a:pt x="71398" y="60091"/>
                  </a:cubicBezTo>
                  <a:cubicBezTo>
                    <a:pt x="69688" y="60091"/>
                    <a:pt x="69308" y="61227"/>
                    <a:pt x="68928" y="62741"/>
                  </a:cubicBezTo>
                  <a:cubicBezTo>
                    <a:pt x="62278" y="82244"/>
                    <a:pt x="45178" y="82244"/>
                    <a:pt x="43278" y="82244"/>
                  </a:cubicBezTo>
                  <a:cubicBezTo>
                    <a:pt x="33778" y="82244"/>
                    <a:pt x="26178" y="76563"/>
                    <a:pt x="21808" y="69558"/>
                  </a:cubicBezTo>
                  <a:cubicBezTo>
                    <a:pt x="16108" y="60469"/>
                    <a:pt x="16108" y="47973"/>
                    <a:pt x="16108" y="411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6" name="Freeform: Shape 2055">
              <a:extLst>
                <a:ext uri="{FF2B5EF4-FFF2-40B4-BE49-F238E27FC236}">
                  <a16:creationId xmlns:a16="http://schemas.microsoft.com/office/drawing/2014/main" id="{B0BC71BE-C07F-2503-1FFD-6002E34A1EBF}"/>
                </a:ext>
              </a:extLst>
            </p:cNvPr>
            <p:cNvSpPr/>
            <p:nvPr>
              <p:custDataLst>
                <p:tags r:id="rId280"/>
              </p:custDataLst>
            </p:nvPr>
          </p:nvSpPr>
          <p:spPr>
            <a:xfrm>
              <a:off x="14222109" y="3500123"/>
              <a:ext cx="42180" cy="131402"/>
            </a:xfrm>
            <a:custGeom>
              <a:avLst/>
              <a:gdLst>
                <a:gd name="connsiteX0" fmla="*/ 27703 w 42180"/>
                <a:gd name="connsiteY0" fmla="*/ 70 h 131402"/>
                <a:gd name="connsiteX1" fmla="*/ 343 w 42180"/>
                <a:gd name="connsiteY1" fmla="*/ 2152 h 131402"/>
                <a:gd name="connsiteX2" fmla="*/ 343 w 42180"/>
                <a:gd name="connsiteY2" fmla="*/ 8022 h 131402"/>
                <a:gd name="connsiteX3" fmla="*/ 15163 w 42180"/>
                <a:gd name="connsiteY3" fmla="*/ 18625 h 131402"/>
                <a:gd name="connsiteX4" fmla="*/ 15163 w 42180"/>
                <a:gd name="connsiteY4" fmla="*/ 117082 h 131402"/>
                <a:gd name="connsiteX5" fmla="*/ 343 w 42180"/>
                <a:gd name="connsiteY5" fmla="*/ 125603 h 131402"/>
                <a:gd name="connsiteX6" fmla="*/ 343 w 42180"/>
                <a:gd name="connsiteY6" fmla="*/ 131472 h 131402"/>
                <a:gd name="connsiteX7" fmla="*/ 21433 w 42180"/>
                <a:gd name="connsiteY7" fmla="*/ 130904 h 131402"/>
                <a:gd name="connsiteX8" fmla="*/ 42523 w 42180"/>
                <a:gd name="connsiteY8" fmla="*/ 131472 h 131402"/>
                <a:gd name="connsiteX9" fmla="*/ 42523 w 42180"/>
                <a:gd name="connsiteY9" fmla="*/ 125603 h 131402"/>
                <a:gd name="connsiteX10" fmla="*/ 27703 w 42180"/>
                <a:gd name="connsiteY10" fmla="*/ 117082 h 131402"/>
                <a:gd name="connsiteX11" fmla="*/ 27703 w 42180"/>
                <a:gd name="connsiteY11" fmla="*/ 70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703" y="70"/>
                  </a:moveTo>
                  <a:lnTo>
                    <a:pt x="343" y="2152"/>
                  </a:lnTo>
                  <a:lnTo>
                    <a:pt x="343" y="8022"/>
                  </a:lnTo>
                  <a:cubicBezTo>
                    <a:pt x="13643" y="8022"/>
                    <a:pt x="15163" y="9347"/>
                    <a:pt x="15163" y="18625"/>
                  </a:cubicBezTo>
                  <a:lnTo>
                    <a:pt x="15163" y="117082"/>
                  </a:lnTo>
                  <a:cubicBezTo>
                    <a:pt x="15163" y="125603"/>
                    <a:pt x="13073" y="125603"/>
                    <a:pt x="343" y="125603"/>
                  </a:cubicBezTo>
                  <a:lnTo>
                    <a:pt x="343" y="131472"/>
                  </a:lnTo>
                  <a:cubicBezTo>
                    <a:pt x="6613" y="131283"/>
                    <a:pt x="16683" y="130904"/>
                    <a:pt x="21433" y="130904"/>
                  </a:cubicBezTo>
                  <a:cubicBezTo>
                    <a:pt x="26183" y="130904"/>
                    <a:pt x="35493" y="131283"/>
                    <a:pt x="42523" y="131472"/>
                  </a:cubicBezTo>
                  <a:lnTo>
                    <a:pt x="42523" y="125603"/>
                  </a:lnTo>
                  <a:cubicBezTo>
                    <a:pt x="29793" y="125603"/>
                    <a:pt x="27703" y="125603"/>
                    <a:pt x="27703" y="117082"/>
                  </a:cubicBezTo>
                  <a:lnTo>
                    <a:pt x="27703" y="7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7" name="Freeform: Shape 2056">
              <a:extLst>
                <a:ext uri="{FF2B5EF4-FFF2-40B4-BE49-F238E27FC236}">
                  <a16:creationId xmlns:a16="http://schemas.microsoft.com/office/drawing/2014/main" id="{EF73A5AE-787D-19DF-8E27-6B953004CA38}"/>
                </a:ext>
              </a:extLst>
            </p:cNvPr>
            <p:cNvSpPr/>
            <p:nvPr>
              <p:custDataLst>
                <p:tags r:id="rId281"/>
              </p:custDataLst>
            </p:nvPr>
          </p:nvSpPr>
          <p:spPr>
            <a:xfrm>
              <a:off x="10975536" y="3650460"/>
              <a:ext cx="2316420" cy="7573"/>
            </a:xfrm>
            <a:custGeom>
              <a:avLst/>
              <a:gdLst>
                <a:gd name="connsiteX0" fmla="*/ 0 w 2316420"/>
                <a:gd name="connsiteY0" fmla="*/ 0 h 7573"/>
                <a:gd name="connsiteX1" fmla="*/ 2316420 w 2316420"/>
                <a:gd name="connsiteY1" fmla="*/ 0 h 7573"/>
                <a:gd name="connsiteX2" fmla="*/ 2316420 w 2316420"/>
                <a:gd name="connsiteY2" fmla="*/ 7574 h 7573"/>
                <a:gd name="connsiteX3" fmla="*/ 0 w 2316420"/>
                <a:gd name="connsiteY3" fmla="*/ 7574 h 7573"/>
              </a:gdLst>
              <a:ahLst/>
              <a:cxnLst>
                <a:cxn ang="0">
                  <a:pos x="connsiteX0" y="connsiteY0"/>
                </a:cxn>
                <a:cxn ang="0">
                  <a:pos x="connsiteX1" y="connsiteY1"/>
                </a:cxn>
                <a:cxn ang="0">
                  <a:pos x="connsiteX2" y="connsiteY2"/>
                </a:cxn>
                <a:cxn ang="0">
                  <a:pos x="connsiteX3" y="connsiteY3"/>
                </a:cxn>
              </a:cxnLst>
              <a:rect l="l" t="t" r="r" b="b"/>
              <a:pathLst>
                <a:path w="2316420" h="7573">
                  <a:moveTo>
                    <a:pt x="0" y="0"/>
                  </a:moveTo>
                  <a:lnTo>
                    <a:pt x="2316420" y="0"/>
                  </a:lnTo>
                  <a:lnTo>
                    <a:pt x="2316420" y="7574"/>
                  </a:lnTo>
                  <a:lnTo>
                    <a:pt x="0" y="75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8" name="Freeform: Shape 2057">
              <a:extLst>
                <a:ext uri="{FF2B5EF4-FFF2-40B4-BE49-F238E27FC236}">
                  <a16:creationId xmlns:a16="http://schemas.microsoft.com/office/drawing/2014/main" id="{1C69B427-028B-E2C3-E3FA-26FAD28313D5}"/>
                </a:ext>
              </a:extLst>
            </p:cNvPr>
            <p:cNvSpPr/>
            <p:nvPr>
              <p:custDataLst>
                <p:tags r:id="rId282"/>
              </p:custDataLst>
            </p:nvPr>
          </p:nvSpPr>
          <p:spPr>
            <a:xfrm>
              <a:off x="10971736" y="3658033"/>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9" name="Freeform: Shape 2058">
              <a:extLst>
                <a:ext uri="{FF2B5EF4-FFF2-40B4-BE49-F238E27FC236}">
                  <a16:creationId xmlns:a16="http://schemas.microsoft.com/office/drawing/2014/main" id="{8C3E258F-BF29-9264-B4ED-D79F007776A8}"/>
                </a:ext>
              </a:extLst>
            </p:cNvPr>
            <p:cNvSpPr/>
            <p:nvPr>
              <p:custDataLst>
                <p:tags r:id="rId283"/>
              </p:custDataLst>
            </p:nvPr>
          </p:nvSpPr>
          <p:spPr>
            <a:xfrm>
              <a:off x="11096187" y="3687759"/>
              <a:ext cx="111910" cy="129319"/>
            </a:xfrm>
            <a:custGeom>
              <a:avLst/>
              <a:gdLst>
                <a:gd name="connsiteX0" fmla="*/ 36659 w 111910"/>
                <a:gd name="connsiteY0" fmla="*/ 69567 h 129319"/>
                <a:gd name="connsiteX1" fmla="*/ 68769 w 111910"/>
                <a:gd name="connsiteY1" fmla="*/ 69567 h 129319"/>
                <a:gd name="connsiteX2" fmla="*/ 112089 w 111910"/>
                <a:gd name="connsiteY2" fmla="*/ 35297 h 129319"/>
                <a:gd name="connsiteX3" fmla="*/ 67249 w 111910"/>
                <a:gd name="connsiteY3" fmla="*/ 79 h 129319"/>
                <a:gd name="connsiteX4" fmla="*/ 179 w 111910"/>
                <a:gd name="connsiteY4" fmla="*/ 79 h 129319"/>
                <a:gd name="connsiteX5" fmla="*/ 179 w 111910"/>
                <a:gd name="connsiteY5" fmla="*/ 5949 h 129319"/>
                <a:gd name="connsiteX6" fmla="*/ 4739 w 111910"/>
                <a:gd name="connsiteY6" fmla="*/ 5949 h 129319"/>
                <a:gd name="connsiteX7" fmla="*/ 19749 w 111910"/>
                <a:gd name="connsiteY7" fmla="*/ 14848 h 129319"/>
                <a:gd name="connsiteX8" fmla="*/ 19749 w 111910"/>
                <a:gd name="connsiteY8" fmla="*/ 114631 h 129319"/>
                <a:gd name="connsiteX9" fmla="*/ 4739 w 111910"/>
                <a:gd name="connsiteY9" fmla="*/ 123530 h 129319"/>
                <a:gd name="connsiteX10" fmla="*/ 179 w 111910"/>
                <a:gd name="connsiteY10" fmla="*/ 123530 h 129319"/>
                <a:gd name="connsiteX11" fmla="*/ 179 w 111910"/>
                <a:gd name="connsiteY11" fmla="*/ 129399 h 129319"/>
                <a:gd name="connsiteX12" fmla="*/ 28109 w 111910"/>
                <a:gd name="connsiteY12" fmla="*/ 128831 h 129319"/>
                <a:gd name="connsiteX13" fmla="*/ 56229 w 111910"/>
                <a:gd name="connsiteY13" fmla="*/ 129399 h 129319"/>
                <a:gd name="connsiteX14" fmla="*/ 56229 w 111910"/>
                <a:gd name="connsiteY14" fmla="*/ 123530 h 129319"/>
                <a:gd name="connsiteX15" fmla="*/ 51669 w 111910"/>
                <a:gd name="connsiteY15" fmla="*/ 123530 h 129319"/>
                <a:gd name="connsiteX16" fmla="*/ 36659 w 111910"/>
                <a:gd name="connsiteY16" fmla="*/ 114631 h 129319"/>
                <a:gd name="connsiteX17" fmla="*/ 36659 w 111910"/>
                <a:gd name="connsiteY17" fmla="*/ 69567 h 129319"/>
                <a:gd name="connsiteX18" fmla="*/ 36089 w 111910"/>
                <a:gd name="connsiteY18" fmla="*/ 64645 h 129319"/>
                <a:gd name="connsiteX19" fmla="*/ 36089 w 111910"/>
                <a:gd name="connsiteY19" fmla="*/ 13523 h 129319"/>
                <a:gd name="connsiteX20" fmla="*/ 45399 w 111910"/>
                <a:gd name="connsiteY20" fmla="*/ 5949 h 129319"/>
                <a:gd name="connsiteX21" fmla="*/ 62309 w 111910"/>
                <a:gd name="connsiteY21" fmla="*/ 5949 h 129319"/>
                <a:gd name="connsiteX22" fmla="*/ 92519 w 111910"/>
                <a:gd name="connsiteY22" fmla="*/ 35297 h 129319"/>
                <a:gd name="connsiteX23" fmla="*/ 62309 w 111910"/>
                <a:gd name="connsiteY23" fmla="*/ 64645 h 129319"/>
                <a:gd name="connsiteX24" fmla="*/ 36089 w 111910"/>
                <a:gd name="connsiteY24" fmla="*/ 64645 h 12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910" h="129319">
                  <a:moveTo>
                    <a:pt x="36659" y="69567"/>
                  </a:moveTo>
                  <a:lnTo>
                    <a:pt x="68769" y="69567"/>
                  </a:lnTo>
                  <a:cubicBezTo>
                    <a:pt x="91569" y="69567"/>
                    <a:pt x="112089" y="54231"/>
                    <a:pt x="112089" y="35297"/>
                  </a:cubicBezTo>
                  <a:cubicBezTo>
                    <a:pt x="112089" y="16741"/>
                    <a:pt x="93279" y="79"/>
                    <a:pt x="67249" y="79"/>
                  </a:cubicBezTo>
                  <a:lnTo>
                    <a:pt x="179" y="79"/>
                  </a:lnTo>
                  <a:lnTo>
                    <a:pt x="179" y="5949"/>
                  </a:lnTo>
                  <a:lnTo>
                    <a:pt x="4739" y="5949"/>
                  </a:lnTo>
                  <a:cubicBezTo>
                    <a:pt x="19369" y="5949"/>
                    <a:pt x="19749" y="8032"/>
                    <a:pt x="19749" y="14848"/>
                  </a:cubicBezTo>
                  <a:lnTo>
                    <a:pt x="19749" y="114631"/>
                  </a:lnTo>
                  <a:cubicBezTo>
                    <a:pt x="19749" y="121447"/>
                    <a:pt x="19369" y="123530"/>
                    <a:pt x="4739" y="123530"/>
                  </a:cubicBezTo>
                  <a:lnTo>
                    <a:pt x="179" y="123530"/>
                  </a:lnTo>
                  <a:lnTo>
                    <a:pt x="179" y="129399"/>
                  </a:lnTo>
                  <a:cubicBezTo>
                    <a:pt x="6829" y="128831"/>
                    <a:pt x="20889" y="128831"/>
                    <a:pt x="28109" y="128831"/>
                  </a:cubicBezTo>
                  <a:cubicBezTo>
                    <a:pt x="35329" y="128831"/>
                    <a:pt x="49579" y="128831"/>
                    <a:pt x="56229" y="129399"/>
                  </a:cubicBezTo>
                  <a:lnTo>
                    <a:pt x="56229" y="123530"/>
                  </a:lnTo>
                  <a:lnTo>
                    <a:pt x="51669" y="123530"/>
                  </a:lnTo>
                  <a:cubicBezTo>
                    <a:pt x="37039" y="123530"/>
                    <a:pt x="36659" y="121447"/>
                    <a:pt x="36659" y="114631"/>
                  </a:cubicBezTo>
                  <a:lnTo>
                    <a:pt x="36659" y="69567"/>
                  </a:lnTo>
                  <a:close/>
                  <a:moveTo>
                    <a:pt x="36089" y="64645"/>
                  </a:moveTo>
                  <a:lnTo>
                    <a:pt x="36089" y="13523"/>
                  </a:lnTo>
                  <a:cubicBezTo>
                    <a:pt x="36089" y="7274"/>
                    <a:pt x="36469" y="5949"/>
                    <a:pt x="45399" y="5949"/>
                  </a:cubicBezTo>
                  <a:lnTo>
                    <a:pt x="62309" y="5949"/>
                  </a:lnTo>
                  <a:cubicBezTo>
                    <a:pt x="92519" y="5949"/>
                    <a:pt x="92519" y="26019"/>
                    <a:pt x="92519" y="35297"/>
                  </a:cubicBezTo>
                  <a:cubicBezTo>
                    <a:pt x="92519" y="44196"/>
                    <a:pt x="92519" y="64645"/>
                    <a:pt x="62309" y="64645"/>
                  </a:cubicBezTo>
                  <a:lnTo>
                    <a:pt x="36089" y="6464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0" name="Freeform: Shape 2059">
              <a:extLst>
                <a:ext uri="{FF2B5EF4-FFF2-40B4-BE49-F238E27FC236}">
                  <a16:creationId xmlns:a16="http://schemas.microsoft.com/office/drawing/2014/main" id="{848B8D3C-8E20-932D-AD49-749BB037FBC8}"/>
                </a:ext>
              </a:extLst>
            </p:cNvPr>
            <p:cNvSpPr/>
            <p:nvPr>
              <p:custDataLst>
                <p:tags r:id="rId284"/>
              </p:custDataLst>
            </p:nvPr>
          </p:nvSpPr>
          <p:spPr>
            <a:xfrm>
              <a:off x="11221545" y="3732254"/>
              <a:ext cx="85690" cy="86907"/>
            </a:xfrm>
            <a:custGeom>
              <a:avLst/>
              <a:gdLst>
                <a:gd name="connsiteX0" fmla="*/ 55475 w 85690"/>
                <a:gd name="connsiteY0" fmla="*/ 70514 h 86907"/>
                <a:gd name="connsiteX1" fmla="*/ 70295 w 85690"/>
                <a:gd name="connsiteY1" fmla="*/ 86040 h 86907"/>
                <a:gd name="connsiteX2" fmla="*/ 85875 w 85690"/>
                <a:gd name="connsiteY2" fmla="*/ 68053 h 86907"/>
                <a:gd name="connsiteX3" fmla="*/ 85875 w 85690"/>
                <a:gd name="connsiteY3" fmla="*/ 57450 h 86907"/>
                <a:gd name="connsiteX4" fmla="*/ 81125 w 85690"/>
                <a:gd name="connsiteY4" fmla="*/ 57450 h 86907"/>
                <a:gd name="connsiteX5" fmla="*/ 81125 w 85690"/>
                <a:gd name="connsiteY5" fmla="*/ 68053 h 86907"/>
                <a:gd name="connsiteX6" fmla="*/ 74285 w 85690"/>
                <a:gd name="connsiteY6" fmla="*/ 80171 h 86907"/>
                <a:gd name="connsiteX7" fmla="*/ 67255 w 85690"/>
                <a:gd name="connsiteY7" fmla="*/ 70704 h 86907"/>
                <a:gd name="connsiteX8" fmla="*/ 67255 w 85690"/>
                <a:gd name="connsiteY8" fmla="*/ 32835 h 86907"/>
                <a:gd name="connsiteX9" fmla="*/ 60415 w 85690"/>
                <a:gd name="connsiteY9" fmla="*/ 10493 h 86907"/>
                <a:gd name="connsiteX10" fmla="*/ 34385 w 85690"/>
                <a:gd name="connsiteY10" fmla="*/ 79 h 86907"/>
                <a:gd name="connsiteX11" fmla="*/ 5695 w 85690"/>
                <a:gd name="connsiteY11" fmla="*/ 21475 h 86907"/>
                <a:gd name="connsiteX12" fmla="*/ 14435 w 85690"/>
                <a:gd name="connsiteY12" fmla="*/ 30374 h 86907"/>
                <a:gd name="connsiteX13" fmla="*/ 23175 w 85690"/>
                <a:gd name="connsiteY13" fmla="*/ 21664 h 86907"/>
                <a:gd name="connsiteX14" fmla="*/ 13485 w 85690"/>
                <a:gd name="connsiteY14" fmla="*/ 12955 h 86907"/>
                <a:gd name="connsiteX15" fmla="*/ 34005 w 85690"/>
                <a:gd name="connsiteY15" fmla="*/ 4245 h 86907"/>
                <a:gd name="connsiteX16" fmla="*/ 54145 w 85690"/>
                <a:gd name="connsiteY16" fmla="*/ 28481 h 86907"/>
                <a:gd name="connsiteX17" fmla="*/ 54145 w 85690"/>
                <a:gd name="connsiteY17" fmla="*/ 35486 h 86907"/>
                <a:gd name="connsiteX18" fmla="*/ 19185 w 85690"/>
                <a:gd name="connsiteY18" fmla="*/ 42302 h 86907"/>
                <a:gd name="connsiteX19" fmla="*/ 185 w 85690"/>
                <a:gd name="connsiteY19" fmla="*/ 66917 h 86907"/>
                <a:gd name="connsiteX20" fmla="*/ 30585 w 85690"/>
                <a:gd name="connsiteY20" fmla="*/ 86987 h 86907"/>
                <a:gd name="connsiteX21" fmla="*/ 55475 w 85690"/>
                <a:gd name="connsiteY21" fmla="*/ 70514 h 86907"/>
                <a:gd name="connsiteX22" fmla="*/ 54145 w 85690"/>
                <a:gd name="connsiteY22" fmla="*/ 39462 h 86907"/>
                <a:gd name="connsiteX23" fmla="*/ 54145 w 85690"/>
                <a:gd name="connsiteY23" fmla="*/ 58396 h 86907"/>
                <a:gd name="connsiteX24" fmla="*/ 31915 w 85690"/>
                <a:gd name="connsiteY24" fmla="*/ 82821 h 86907"/>
                <a:gd name="connsiteX25" fmla="*/ 14815 w 85690"/>
                <a:gd name="connsiteY25" fmla="*/ 66727 h 86907"/>
                <a:gd name="connsiteX26" fmla="*/ 54145 w 85690"/>
                <a:gd name="connsiteY26" fmla="*/ 394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75" y="70514"/>
                  </a:moveTo>
                  <a:cubicBezTo>
                    <a:pt x="56235" y="78088"/>
                    <a:pt x="61365" y="86040"/>
                    <a:pt x="70295" y="86040"/>
                  </a:cubicBezTo>
                  <a:cubicBezTo>
                    <a:pt x="74285" y="86040"/>
                    <a:pt x="85875" y="83389"/>
                    <a:pt x="85875" y="68053"/>
                  </a:cubicBezTo>
                  <a:lnTo>
                    <a:pt x="85875" y="57450"/>
                  </a:lnTo>
                  <a:lnTo>
                    <a:pt x="81125" y="57450"/>
                  </a:lnTo>
                  <a:lnTo>
                    <a:pt x="81125" y="68053"/>
                  </a:lnTo>
                  <a:cubicBezTo>
                    <a:pt x="81125" y="79035"/>
                    <a:pt x="76375" y="80171"/>
                    <a:pt x="74285" y="80171"/>
                  </a:cubicBezTo>
                  <a:cubicBezTo>
                    <a:pt x="68015" y="80171"/>
                    <a:pt x="67255" y="71650"/>
                    <a:pt x="67255" y="70704"/>
                  </a:cubicBezTo>
                  <a:lnTo>
                    <a:pt x="67255" y="32835"/>
                  </a:lnTo>
                  <a:cubicBezTo>
                    <a:pt x="67255" y="24883"/>
                    <a:pt x="67255" y="17499"/>
                    <a:pt x="60415" y="10493"/>
                  </a:cubicBezTo>
                  <a:cubicBezTo>
                    <a:pt x="53005" y="3109"/>
                    <a:pt x="43505" y="79"/>
                    <a:pt x="34385" y="79"/>
                  </a:cubicBezTo>
                  <a:cubicBezTo>
                    <a:pt x="18805" y="79"/>
                    <a:pt x="5695" y="8978"/>
                    <a:pt x="5695" y="21475"/>
                  </a:cubicBezTo>
                  <a:cubicBezTo>
                    <a:pt x="5695" y="27155"/>
                    <a:pt x="9495" y="30374"/>
                    <a:pt x="14435" y="30374"/>
                  </a:cubicBezTo>
                  <a:cubicBezTo>
                    <a:pt x="19755" y="30374"/>
                    <a:pt x="23175" y="26587"/>
                    <a:pt x="23175" y="21664"/>
                  </a:cubicBezTo>
                  <a:cubicBezTo>
                    <a:pt x="23175" y="19392"/>
                    <a:pt x="22225" y="13144"/>
                    <a:pt x="13485" y="12955"/>
                  </a:cubicBezTo>
                  <a:cubicBezTo>
                    <a:pt x="18615" y="6328"/>
                    <a:pt x="27925" y="4245"/>
                    <a:pt x="34005" y="4245"/>
                  </a:cubicBezTo>
                  <a:cubicBezTo>
                    <a:pt x="43315" y="4245"/>
                    <a:pt x="54145" y="11629"/>
                    <a:pt x="54145" y="28481"/>
                  </a:cubicBezTo>
                  <a:lnTo>
                    <a:pt x="54145" y="35486"/>
                  </a:lnTo>
                  <a:cubicBezTo>
                    <a:pt x="44455" y="36054"/>
                    <a:pt x="31155" y="36622"/>
                    <a:pt x="19185" y="42302"/>
                  </a:cubicBezTo>
                  <a:cubicBezTo>
                    <a:pt x="4935" y="48740"/>
                    <a:pt x="185" y="58586"/>
                    <a:pt x="185" y="66917"/>
                  </a:cubicBezTo>
                  <a:cubicBezTo>
                    <a:pt x="185" y="82253"/>
                    <a:pt x="18615" y="86987"/>
                    <a:pt x="30585" y="86987"/>
                  </a:cubicBezTo>
                  <a:cubicBezTo>
                    <a:pt x="43125" y="86987"/>
                    <a:pt x="51865" y="79413"/>
                    <a:pt x="55475" y="70514"/>
                  </a:cubicBezTo>
                  <a:close/>
                  <a:moveTo>
                    <a:pt x="54145" y="39462"/>
                  </a:moveTo>
                  <a:lnTo>
                    <a:pt x="54145" y="58396"/>
                  </a:lnTo>
                  <a:cubicBezTo>
                    <a:pt x="54145" y="76384"/>
                    <a:pt x="40465" y="82821"/>
                    <a:pt x="31915" y="82821"/>
                  </a:cubicBezTo>
                  <a:cubicBezTo>
                    <a:pt x="22605" y="82821"/>
                    <a:pt x="14815" y="76194"/>
                    <a:pt x="14815" y="66727"/>
                  </a:cubicBezTo>
                  <a:cubicBezTo>
                    <a:pt x="14815" y="56314"/>
                    <a:pt x="22795" y="40598"/>
                    <a:pt x="54145" y="394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1" name="Freeform: Shape 2060">
              <a:extLst>
                <a:ext uri="{FF2B5EF4-FFF2-40B4-BE49-F238E27FC236}">
                  <a16:creationId xmlns:a16="http://schemas.microsoft.com/office/drawing/2014/main" id="{E2DC5627-2812-13BA-A72D-3F92403A4E43}"/>
                </a:ext>
              </a:extLst>
            </p:cNvPr>
            <p:cNvSpPr/>
            <p:nvPr>
              <p:custDataLst>
                <p:tags r:id="rId285"/>
              </p:custDataLst>
            </p:nvPr>
          </p:nvSpPr>
          <p:spPr>
            <a:xfrm>
              <a:off x="11313885" y="3733390"/>
              <a:ext cx="63840" cy="83688"/>
            </a:xfrm>
            <a:custGeom>
              <a:avLst/>
              <a:gdLst>
                <a:gd name="connsiteX0" fmla="*/ 26600 w 63840"/>
                <a:gd name="connsiteY0" fmla="*/ 20907 h 83688"/>
                <a:gd name="connsiteX1" fmla="*/ 26600 w 63840"/>
                <a:gd name="connsiteY1" fmla="*/ 79 h 83688"/>
                <a:gd name="connsiteX2" fmla="*/ 190 w 63840"/>
                <a:gd name="connsiteY2" fmla="*/ 2162 h 83688"/>
                <a:gd name="connsiteX3" fmla="*/ 190 w 63840"/>
                <a:gd name="connsiteY3" fmla="*/ 8032 h 83688"/>
                <a:gd name="connsiteX4" fmla="*/ 15010 w 63840"/>
                <a:gd name="connsiteY4" fmla="*/ 18635 h 83688"/>
                <a:gd name="connsiteX5" fmla="*/ 15010 w 63840"/>
                <a:gd name="connsiteY5" fmla="*/ 69378 h 83688"/>
                <a:gd name="connsiteX6" fmla="*/ 190 w 63840"/>
                <a:gd name="connsiteY6" fmla="*/ 77898 h 83688"/>
                <a:gd name="connsiteX7" fmla="*/ 190 w 63840"/>
                <a:gd name="connsiteY7" fmla="*/ 83768 h 83688"/>
                <a:gd name="connsiteX8" fmla="*/ 21850 w 63840"/>
                <a:gd name="connsiteY8" fmla="*/ 83200 h 83688"/>
                <a:gd name="connsiteX9" fmla="*/ 45980 w 63840"/>
                <a:gd name="connsiteY9" fmla="*/ 83768 h 83688"/>
                <a:gd name="connsiteX10" fmla="*/ 45980 w 63840"/>
                <a:gd name="connsiteY10" fmla="*/ 77898 h 83688"/>
                <a:gd name="connsiteX11" fmla="*/ 41990 w 63840"/>
                <a:gd name="connsiteY11" fmla="*/ 77898 h 83688"/>
                <a:gd name="connsiteX12" fmla="*/ 27550 w 63840"/>
                <a:gd name="connsiteY12" fmla="*/ 68999 h 83688"/>
                <a:gd name="connsiteX13" fmla="*/ 27550 w 63840"/>
                <a:gd name="connsiteY13" fmla="*/ 39841 h 83688"/>
                <a:gd name="connsiteX14" fmla="*/ 49970 w 63840"/>
                <a:gd name="connsiteY14" fmla="*/ 4245 h 83688"/>
                <a:gd name="connsiteX15" fmla="*/ 52060 w 63840"/>
                <a:gd name="connsiteY15" fmla="*/ 4434 h 83688"/>
                <a:gd name="connsiteX16" fmla="*/ 47690 w 63840"/>
                <a:gd name="connsiteY16" fmla="*/ 11819 h 83688"/>
                <a:gd name="connsiteX17" fmla="*/ 55860 w 63840"/>
                <a:gd name="connsiteY17" fmla="*/ 19960 h 83688"/>
                <a:gd name="connsiteX18" fmla="*/ 64030 w 63840"/>
                <a:gd name="connsiteY18" fmla="*/ 11629 h 83688"/>
                <a:gd name="connsiteX19" fmla="*/ 49970 w 63840"/>
                <a:gd name="connsiteY19" fmla="*/ 79 h 83688"/>
                <a:gd name="connsiteX20" fmla="*/ 26600 w 63840"/>
                <a:gd name="connsiteY20" fmla="*/ 2090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00" y="20907"/>
                  </a:moveTo>
                  <a:lnTo>
                    <a:pt x="26600" y="79"/>
                  </a:lnTo>
                  <a:lnTo>
                    <a:pt x="190" y="2162"/>
                  </a:lnTo>
                  <a:lnTo>
                    <a:pt x="190" y="8032"/>
                  </a:lnTo>
                  <a:cubicBezTo>
                    <a:pt x="13490" y="8032"/>
                    <a:pt x="15010" y="9357"/>
                    <a:pt x="15010" y="18635"/>
                  </a:cubicBezTo>
                  <a:lnTo>
                    <a:pt x="15010" y="69378"/>
                  </a:lnTo>
                  <a:cubicBezTo>
                    <a:pt x="15010" y="77898"/>
                    <a:pt x="12920" y="77898"/>
                    <a:pt x="190" y="77898"/>
                  </a:cubicBezTo>
                  <a:lnTo>
                    <a:pt x="190" y="83768"/>
                  </a:lnTo>
                  <a:cubicBezTo>
                    <a:pt x="7600" y="83579"/>
                    <a:pt x="16530" y="83200"/>
                    <a:pt x="21850" y="83200"/>
                  </a:cubicBezTo>
                  <a:cubicBezTo>
                    <a:pt x="29450" y="83200"/>
                    <a:pt x="38380" y="83200"/>
                    <a:pt x="45980" y="83768"/>
                  </a:cubicBezTo>
                  <a:lnTo>
                    <a:pt x="45980" y="77898"/>
                  </a:lnTo>
                  <a:lnTo>
                    <a:pt x="41990" y="77898"/>
                  </a:lnTo>
                  <a:cubicBezTo>
                    <a:pt x="27930" y="77898"/>
                    <a:pt x="27550" y="75816"/>
                    <a:pt x="27550" y="68999"/>
                  </a:cubicBezTo>
                  <a:lnTo>
                    <a:pt x="27550" y="39841"/>
                  </a:lnTo>
                  <a:cubicBezTo>
                    <a:pt x="27550" y="21096"/>
                    <a:pt x="35530" y="4245"/>
                    <a:pt x="49970" y="4245"/>
                  </a:cubicBezTo>
                  <a:cubicBezTo>
                    <a:pt x="51300" y="4245"/>
                    <a:pt x="51680" y="4245"/>
                    <a:pt x="52060" y="4434"/>
                  </a:cubicBezTo>
                  <a:cubicBezTo>
                    <a:pt x="51490" y="4624"/>
                    <a:pt x="47690" y="6896"/>
                    <a:pt x="47690" y="11819"/>
                  </a:cubicBezTo>
                  <a:cubicBezTo>
                    <a:pt x="47690" y="17120"/>
                    <a:pt x="51680" y="19960"/>
                    <a:pt x="55860" y="19960"/>
                  </a:cubicBezTo>
                  <a:cubicBezTo>
                    <a:pt x="59280" y="19960"/>
                    <a:pt x="64030" y="17688"/>
                    <a:pt x="64030" y="11629"/>
                  </a:cubicBezTo>
                  <a:cubicBezTo>
                    <a:pt x="64030" y="5570"/>
                    <a:pt x="58140" y="79"/>
                    <a:pt x="49970" y="79"/>
                  </a:cubicBezTo>
                  <a:cubicBezTo>
                    <a:pt x="36100" y="79"/>
                    <a:pt x="29260" y="12765"/>
                    <a:pt x="26600" y="2090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2" name="Freeform: Shape 2061">
              <a:extLst>
                <a:ext uri="{FF2B5EF4-FFF2-40B4-BE49-F238E27FC236}">
                  <a16:creationId xmlns:a16="http://schemas.microsoft.com/office/drawing/2014/main" id="{0AF18706-A47A-0FC1-FBD6-F8ECC8420C50}"/>
                </a:ext>
              </a:extLst>
            </p:cNvPr>
            <p:cNvSpPr/>
            <p:nvPr>
              <p:custDataLst>
                <p:tags r:id="rId286"/>
              </p:custDataLst>
            </p:nvPr>
          </p:nvSpPr>
          <p:spPr>
            <a:xfrm>
              <a:off x="11390962" y="3732254"/>
              <a:ext cx="85690" cy="86907"/>
            </a:xfrm>
            <a:custGeom>
              <a:avLst/>
              <a:gdLst>
                <a:gd name="connsiteX0" fmla="*/ 55484 w 85690"/>
                <a:gd name="connsiteY0" fmla="*/ 70514 h 86907"/>
                <a:gd name="connsiteX1" fmla="*/ 70304 w 85690"/>
                <a:gd name="connsiteY1" fmla="*/ 86040 h 86907"/>
                <a:gd name="connsiteX2" fmla="*/ 85884 w 85690"/>
                <a:gd name="connsiteY2" fmla="*/ 68053 h 86907"/>
                <a:gd name="connsiteX3" fmla="*/ 85884 w 85690"/>
                <a:gd name="connsiteY3" fmla="*/ 57450 h 86907"/>
                <a:gd name="connsiteX4" fmla="*/ 81134 w 85690"/>
                <a:gd name="connsiteY4" fmla="*/ 57450 h 86907"/>
                <a:gd name="connsiteX5" fmla="*/ 81134 w 85690"/>
                <a:gd name="connsiteY5" fmla="*/ 68053 h 86907"/>
                <a:gd name="connsiteX6" fmla="*/ 74294 w 85690"/>
                <a:gd name="connsiteY6" fmla="*/ 80171 h 86907"/>
                <a:gd name="connsiteX7" fmla="*/ 67264 w 85690"/>
                <a:gd name="connsiteY7" fmla="*/ 70704 h 86907"/>
                <a:gd name="connsiteX8" fmla="*/ 67264 w 85690"/>
                <a:gd name="connsiteY8" fmla="*/ 32835 h 86907"/>
                <a:gd name="connsiteX9" fmla="*/ 60424 w 85690"/>
                <a:gd name="connsiteY9" fmla="*/ 10493 h 86907"/>
                <a:gd name="connsiteX10" fmla="*/ 34394 w 85690"/>
                <a:gd name="connsiteY10" fmla="*/ 79 h 86907"/>
                <a:gd name="connsiteX11" fmla="*/ 5704 w 85690"/>
                <a:gd name="connsiteY11" fmla="*/ 21475 h 86907"/>
                <a:gd name="connsiteX12" fmla="*/ 14444 w 85690"/>
                <a:gd name="connsiteY12" fmla="*/ 30374 h 86907"/>
                <a:gd name="connsiteX13" fmla="*/ 23184 w 85690"/>
                <a:gd name="connsiteY13" fmla="*/ 21664 h 86907"/>
                <a:gd name="connsiteX14" fmla="*/ 13494 w 85690"/>
                <a:gd name="connsiteY14" fmla="*/ 12955 h 86907"/>
                <a:gd name="connsiteX15" fmla="*/ 34014 w 85690"/>
                <a:gd name="connsiteY15" fmla="*/ 4245 h 86907"/>
                <a:gd name="connsiteX16" fmla="*/ 54154 w 85690"/>
                <a:gd name="connsiteY16" fmla="*/ 28481 h 86907"/>
                <a:gd name="connsiteX17" fmla="*/ 54154 w 85690"/>
                <a:gd name="connsiteY17" fmla="*/ 35486 h 86907"/>
                <a:gd name="connsiteX18" fmla="*/ 19194 w 85690"/>
                <a:gd name="connsiteY18" fmla="*/ 42302 h 86907"/>
                <a:gd name="connsiteX19" fmla="*/ 194 w 85690"/>
                <a:gd name="connsiteY19" fmla="*/ 66917 h 86907"/>
                <a:gd name="connsiteX20" fmla="*/ 30594 w 85690"/>
                <a:gd name="connsiteY20" fmla="*/ 86987 h 86907"/>
                <a:gd name="connsiteX21" fmla="*/ 55484 w 85690"/>
                <a:gd name="connsiteY21" fmla="*/ 70514 h 86907"/>
                <a:gd name="connsiteX22" fmla="*/ 54154 w 85690"/>
                <a:gd name="connsiteY22" fmla="*/ 39462 h 86907"/>
                <a:gd name="connsiteX23" fmla="*/ 54154 w 85690"/>
                <a:gd name="connsiteY23" fmla="*/ 58396 h 86907"/>
                <a:gd name="connsiteX24" fmla="*/ 31924 w 85690"/>
                <a:gd name="connsiteY24" fmla="*/ 82821 h 86907"/>
                <a:gd name="connsiteX25" fmla="*/ 14824 w 85690"/>
                <a:gd name="connsiteY25" fmla="*/ 66727 h 86907"/>
                <a:gd name="connsiteX26" fmla="*/ 54154 w 85690"/>
                <a:gd name="connsiteY26" fmla="*/ 394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484" y="70514"/>
                  </a:moveTo>
                  <a:cubicBezTo>
                    <a:pt x="56244" y="78088"/>
                    <a:pt x="61374" y="86040"/>
                    <a:pt x="70304" y="86040"/>
                  </a:cubicBezTo>
                  <a:cubicBezTo>
                    <a:pt x="74294" y="86040"/>
                    <a:pt x="85884" y="83389"/>
                    <a:pt x="85884" y="68053"/>
                  </a:cubicBezTo>
                  <a:lnTo>
                    <a:pt x="85884" y="57450"/>
                  </a:lnTo>
                  <a:lnTo>
                    <a:pt x="81134" y="57450"/>
                  </a:lnTo>
                  <a:lnTo>
                    <a:pt x="81134" y="68053"/>
                  </a:lnTo>
                  <a:cubicBezTo>
                    <a:pt x="81134" y="79035"/>
                    <a:pt x="76384" y="80171"/>
                    <a:pt x="74294" y="80171"/>
                  </a:cubicBezTo>
                  <a:cubicBezTo>
                    <a:pt x="68024" y="80171"/>
                    <a:pt x="67264" y="71650"/>
                    <a:pt x="67264" y="70704"/>
                  </a:cubicBezTo>
                  <a:lnTo>
                    <a:pt x="67264" y="32835"/>
                  </a:lnTo>
                  <a:cubicBezTo>
                    <a:pt x="67264" y="24883"/>
                    <a:pt x="67264" y="17499"/>
                    <a:pt x="60424" y="10493"/>
                  </a:cubicBezTo>
                  <a:cubicBezTo>
                    <a:pt x="53014" y="3109"/>
                    <a:pt x="43514" y="79"/>
                    <a:pt x="34394" y="79"/>
                  </a:cubicBezTo>
                  <a:cubicBezTo>
                    <a:pt x="18814" y="79"/>
                    <a:pt x="5704" y="8978"/>
                    <a:pt x="5704" y="21475"/>
                  </a:cubicBezTo>
                  <a:cubicBezTo>
                    <a:pt x="5704" y="27155"/>
                    <a:pt x="9504" y="30374"/>
                    <a:pt x="14444" y="30374"/>
                  </a:cubicBezTo>
                  <a:cubicBezTo>
                    <a:pt x="19764" y="30374"/>
                    <a:pt x="23184" y="26587"/>
                    <a:pt x="23184" y="21664"/>
                  </a:cubicBezTo>
                  <a:cubicBezTo>
                    <a:pt x="23184" y="19392"/>
                    <a:pt x="22234" y="13144"/>
                    <a:pt x="13494" y="12955"/>
                  </a:cubicBezTo>
                  <a:cubicBezTo>
                    <a:pt x="18624" y="6328"/>
                    <a:pt x="27934" y="4245"/>
                    <a:pt x="34014" y="4245"/>
                  </a:cubicBezTo>
                  <a:cubicBezTo>
                    <a:pt x="43324" y="4245"/>
                    <a:pt x="54154" y="11629"/>
                    <a:pt x="54154" y="28481"/>
                  </a:cubicBezTo>
                  <a:lnTo>
                    <a:pt x="54154" y="35486"/>
                  </a:lnTo>
                  <a:cubicBezTo>
                    <a:pt x="44464" y="36054"/>
                    <a:pt x="31164" y="36622"/>
                    <a:pt x="19194" y="42302"/>
                  </a:cubicBezTo>
                  <a:cubicBezTo>
                    <a:pt x="4944" y="48740"/>
                    <a:pt x="194" y="58586"/>
                    <a:pt x="194" y="66917"/>
                  </a:cubicBezTo>
                  <a:cubicBezTo>
                    <a:pt x="194" y="82253"/>
                    <a:pt x="18624" y="86987"/>
                    <a:pt x="30594" y="86987"/>
                  </a:cubicBezTo>
                  <a:cubicBezTo>
                    <a:pt x="43134" y="86987"/>
                    <a:pt x="51874" y="79413"/>
                    <a:pt x="55484" y="70514"/>
                  </a:cubicBezTo>
                  <a:close/>
                  <a:moveTo>
                    <a:pt x="54154" y="39462"/>
                  </a:moveTo>
                  <a:lnTo>
                    <a:pt x="54154" y="58396"/>
                  </a:lnTo>
                  <a:cubicBezTo>
                    <a:pt x="54154" y="76384"/>
                    <a:pt x="40474" y="82821"/>
                    <a:pt x="31924" y="82821"/>
                  </a:cubicBezTo>
                  <a:cubicBezTo>
                    <a:pt x="22614" y="82821"/>
                    <a:pt x="14824" y="76194"/>
                    <a:pt x="14824" y="66727"/>
                  </a:cubicBezTo>
                  <a:cubicBezTo>
                    <a:pt x="14824" y="56314"/>
                    <a:pt x="22804" y="40598"/>
                    <a:pt x="54154" y="394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3" name="Freeform: Shape 2062">
              <a:extLst>
                <a:ext uri="{FF2B5EF4-FFF2-40B4-BE49-F238E27FC236}">
                  <a16:creationId xmlns:a16="http://schemas.microsoft.com/office/drawing/2014/main" id="{805FA8A5-C661-9D71-0574-BA6A15DA147A}"/>
                </a:ext>
              </a:extLst>
            </p:cNvPr>
            <p:cNvSpPr/>
            <p:nvPr>
              <p:custDataLst>
                <p:tags r:id="rId287"/>
              </p:custDataLst>
            </p:nvPr>
          </p:nvSpPr>
          <p:spPr>
            <a:xfrm>
              <a:off x="11484063" y="3733390"/>
              <a:ext cx="148390" cy="83688"/>
            </a:xfrm>
            <a:custGeom>
              <a:avLst/>
              <a:gdLst>
                <a:gd name="connsiteX0" fmla="*/ 15019 w 148390"/>
                <a:gd name="connsiteY0" fmla="*/ 18635 h 83688"/>
                <a:gd name="connsiteX1" fmla="*/ 15019 w 148390"/>
                <a:gd name="connsiteY1" fmla="*/ 69378 h 83688"/>
                <a:gd name="connsiteX2" fmla="*/ 199 w 148390"/>
                <a:gd name="connsiteY2" fmla="*/ 77898 h 83688"/>
                <a:gd name="connsiteX3" fmla="*/ 199 w 148390"/>
                <a:gd name="connsiteY3" fmla="*/ 83768 h 83688"/>
                <a:gd name="connsiteX4" fmla="*/ 21669 w 148390"/>
                <a:gd name="connsiteY4" fmla="*/ 83200 h 83688"/>
                <a:gd name="connsiteX5" fmla="*/ 42949 w 148390"/>
                <a:gd name="connsiteY5" fmla="*/ 83768 h 83688"/>
                <a:gd name="connsiteX6" fmla="*/ 42949 w 148390"/>
                <a:gd name="connsiteY6" fmla="*/ 77898 h 83688"/>
                <a:gd name="connsiteX7" fmla="*/ 28129 w 148390"/>
                <a:gd name="connsiteY7" fmla="*/ 69378 h 83688"/>
                <a:gd name="connsiteX8" fmla="*/ 28129 w 148390"/>
                <a:gd name="connsiteY8" fmla="*/ 34539 h 83688"/>
                <a:gd name="connsiteX9" fmla="*/ 53779 w 148390"/>
                <a:gd name="connsiteY9" fmla="*/ 4245 h 83688"/>
                <a:gd name="connsiteX10" fmla="*/ 67839 w 148390"/>
                <a:gd name="connsiteY10" fmla="*/ 25262 h 83688"/>
                <a:gd name="connsiteX11" fmla="*/ 67839 w 148390"/>
                <a:gd name="connsiteY11" fmla="*/ 69378 h 83688"/>
                <a:gd name="connsiteX12" fmla="*/ 53019 w 148390"/>
                <a:gd name="connsiteY12" fmla="*/ 77898 h 83688"/>
                <a:gd name="connsiteX13" fmla="*/ 53019 w 148390"/>
                <a:gd name="connsiteY13" fmla="*/ 83768 h 83688"/>
                <a:gd name="connsiteX14" fmla="*/ 74489 w 148390"/>
                <a:gd name="connsiteY14" fmla="*/ 83200 h 83688"/>
                <a:gd name="connsiteX15" fmla="*/ 95769 w 148390"/>
                <a:gd name="connsiteY15" fmla="*/ 83768 h 83688"/>
                <a:gd name="connsiteX16" fmla="*/ 95769 w 148390"/>
                <a:gd name="connsiteY16" fmla="*/ 77898 h 83688"/>
                <a:gd name="connsiteX17" fmla="*/ 80949 w 148390"/>
                <a:gd name="connsiteY17" fmla="*/ 69378 h 83688"/>
                <a:gd name="connsiteX18" fmla="*/ 80949 w 148390"/>
                <a:gd name="connsiteY18" fmla="*/ 34539 h 83688"/>
                <a:gd name="connsiteX19" fmla="*/ 106599 w 148390"/>
                <a:gd name="connsiteY19" fmla="*/ 4245 h 83688"/>
                <a:gd name="connsiteX20" fmla="*/ 120659 w 148390"/>
                <a:gd name="connsiteY20" fmla="*/ 25262 h 83688"/>
                <a:gd name="connsiteX21" fmla="*/ 120659 w 148390"/>
                <a:gd name="connsiteY21" fmla="*/ 69378 h 83688"/>
                <a:gd name="connsiteX22" fmla="*/ 105839 w 148390"/>
                <a:gd name="connsiteY22" fmla="*/ 77898 h 83688"/>
                <a:gd name="connsiteX23" fmla="*/ 105839 w 148390"/>
                <a:gd name="connsiteY23" fmla="*/ 83768 h 83688"/>
                <a:gd name="connsiteX24" fmla="*/ 127309 w 148390"/>
                <a:gd name="connsiteY24" fmla="*/ 83200 h 83688"/>
                <a:gd name="connsiteX25" fmla="*/ 148589 w 148390"/>
                <a:gd name="connsiteY25" fmla="*/ 83768 h 83688"/>
                <a:gd name="connsiteX26" fmla="*/ 148589 w 148390"/>
                <a:gd name="connsiteY26" fmla="*/ 77898 h 83688"/>
                <a:gd name="connsiteX27" fmla="*/ 133769 w 148390"/>
                <a:gd name="connsiteY27" fmla="*/ 72218 h 83688"/>
                <a:gd name="connsiteX28" fmla="*/ 133769 w 148390"/>
                <a:gd name="connsiteY28" fmla="*/ 36054 h 83688"/>
                <a:gd name="connsiteX29" fmla="*/ 127879 w 148390"/>
                <a:gd name="connsiteY29" fmla="*/ 7085 h 83688"/>
                <a:gd name="connsiteX30" fmla="*/ 107929 w 148390"/>
                <a:gd name="connsiteY30" fmla="*/ 79 h 83688"/>
                <a:gd name="connsiteX31" fmla="*/ 80379 w 148390"/>
                <a:gd name="connsiteY31" fmla="*/ 18635 h 83688"/>
                <a:gd name="connsiteX32" fmla="*/ 55109 w 148390"/>
                <a:gd name="connsiteY32" fmla="*/ 79 h 83688"/>
                <a:gd name="connsiteX33" fmla="*/ 26989 w 148390"/>
                <a:gd name="connsiteY33" fmla="*/ 19960 h 83688"/>
                <a:gd name="connsiteX34" fmla="*/ 26989 w 148390"/>
                <a:gd name="connsiteY34" fmla="*/ 79 h 83688"/>
                <a:gd name="connsiteX35" fmla="*/ 199 w 148390"/>
                <a:gd name="connsiteY35" fmla="*/ 2162 h 83688"/>
                <a:gd name="connsiteX36" fmla="*/ 199 w 148390"/>
                <a:gd name="connsiteY36" fmla="*/ 8032 h 83688"/>
                <a:gd name="connsiteX37" fmla="*/ 15019 w 148390"/>
                <a:gd name="connsiteY37" fmla="*/ 18635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19" y="18635"/>
                  </a:moveTo>
                  <a:lnTo>
                    <a:pt x="15019" y="69378"/>
                  </a:lnTo>
                  <a:cubicBezTo>
                    <a:pt x="15019" y="77898"/>
                    <a:pt x="12929" y="77898"/>
                    <a:pt x="199" y="77898"/>
                  </a:cubicBezTo>
                  <a:lnTo>
                    <a:pt x="199" y="83768"/>
                  </a:lnTo>
                  <a:cubicBezTo>
                    <a:pt x="6849" y="83579"/>
                    <a:pt x="16539" y="83200"/>
                    <a:pt x="21669" y="83200"/>
                  </a:cubicBezTo>
                  <a:cubicBezTo>
                    <a:pt x="26609" y="83200"/>
                    <a:pt x="36489" y="83579"/>
                    <a:pt x="42949" y="83768"/>
                  </a:cubicBezTo>
                  <a:lnTo>
                    <a:pt x="42949" y="77898"/>
                  </a:lnTo>
                  <a:cubicBezTo>
                    <a:pt x="30219" y="77898"/>
                    <a:pt x="28129" y="77898"/>
                    <a:pt x="28129" y="69378"/>
                  </a:cubicBezTo>
                  <a:lnTo>
                    <a:pt x="28129" y="34539"/>
                  </a:lnTo>
                  <a:cubicBezTo>
                    <a:pt x="28129" y="14848"/>
                    <a:pt x="41619" y="4245"/>
                    <a:pt x="53779" y="4245"/>
                  </a:cubicBezTo>
                  <a:cubicBezTo>
                    <a:pt x="65749" y="4245"/>
                    <a:pt x="67839" y="14469"/>
                    <a:pt x="67839" y="25262"/>
                  </a:cubicBezTo>
                  <a:lnTo>
                    <a:pt x="67839" y="69378"/>
                  </a:lnTo>
                  <a:cubicBezTo>
                    <a:pt x="67839" y="77898"/>
                    <a:pt x="65749" y="77898"/>
                    <a:pt x="53019" y="77898"/>
                  </a:cubicBezTo>
                  <a:lnTo>
                    <a:pt x="53019" y="83768"/>
                  </a:lnTo>
                  <a:cubicBezTo>
                    <a:pt x="59669" y="83579"/>
                    <a:pt x="69359" y="83200"/>
                    <a:pt x="74489" y="83200"/>
                  </a:cubicBezTo>
                  <a:cubicBezTo>
                    <a:pt x="79429" y="83200"/>
                    <a:pt x="89309" y="83579"/>
                    <a:pt x="95769" y="83768"/>
                  </a:cubicBezTo>
                  <a:lnTo>
                    <a:pt x="95769" y="77898"/>
                  </a:lnTo>
                  <a:cubicBezTo>
                    <a:pt x="83039" y="77898"/>
                    <a:pt x="80949" y="77898"/>
                    <a:pt x="80949" y="69378"/>
                  </a:cubicBezTo>
                  <a:lnTo>
                    <a:pt x="80949" y="34539"/>
                  </a:lnTo>
                  <a:cubicBezTo>
                    <a:pt x="80949" y="14848"/>
                    <a:pt x="94439" y="4245"/>
                    <a:pt x="106599" y="4245"/>
                  </a:cubicBezTo>
                  <a:cubicBezTo>
                    <a:pt x="118569" y="4245"/>
                    <a:pt x="120659" y="14469"/>
                    <a:pt x="120659" y="25262"/>
                  </a:cubicBezTo>
                  <a:lnTo>
                    <a:pt x="120659" y="69378"/>
                  </a:lnTo>
                  <a:cubicBezTo>
                    <a:pt x="120659" y="77898"/>
                    <a:pt x="118569" y="77898"/>
                    <a:pt x="105839" y="77898"/>
                  </a:cubicBezTo>
                  <a:lnTo>
                    <a:pt x="105839" y="83768"/>
                  </a:lnTo>
                  <a:cubicBezTo>
                    <a:pt x="112489" y="83579"/>
                    <a:pt x="122179" y="83200"/>
                    <a:pt x="127309" y="83200"/>
                  </a:cubicBezTo>
                  <a:cubicBezTo>
                    <a:pt x="132249" y="83200"/>
                    <a:pt x="142129" y="83579"/>
                    <a:pt x="148589" y="83768"/>
                  </a:cubicBezTo>
                  <a:lnTo>
                    <a:pt x="148589" y="77898"/>
                  </a:lnTo>
                  <a:cubicBezTo>
                    <a:pt x="138709" y="77898"/>
                    <a:pt x="133959" y="77898"/>
                    <a:pt x="133769" y="72218"/>
                  </a:cubicBezTo>
                  <a:lnTo>
                    <a:pt x="133769" y="36054"/>
                  </a:lnTo>
                  <a:cubicBezTo>
                    <a:pt x="133769" y="19771"/>
                    <a:pt x="133769" y="13901"/>
                    <a:pt x="127879" y="7085"/>
                  </a:cubicBezTo>
                  <a:cubicBezTo>
                    <a:pt x="125219" y="3866"/>
                    <a:pt x="118949" y="79"/>
                    <a:pt x="107929" y="79"/>
                  </a:cubicBezTo>
                  <a:cubicBezTo>
                    <a:pt x="91969" y="79"/>
                    <a:pt x="83609" y="11440"/>
                    <a:pt x="80379" y="18635"/>
                  </a:cubicBezTo>
                  <a:cubicBezTo>
                    <a:pt x="77719" y="2162"/>
                    <a:pt x="63659" y="79"/>
                    <a:pt x="55109" y="79"/>
                  </a:cubicBezTo>
                  <a:cubicBezTo>
                    <a:pt x="41239" y="79"/>
                    <a:pt x="32309" y="8221"/>
                    <a:pt x="26989" y="19960"/>
                  </a:cubicBezTo>
                  <a:lnTo>
                    <a:pt x="26989" y="79"/>
                  </a:lnTo>
                  <a:lnTo>
                    <a:pt x="199" y="2162"/>
                  </a:lnTo>
                  <a:lnTo>
                    <a:pt x="199" y="8032"/>
                  </a:lnTo>
                  <a:cubicBezTo>
                    <a:pt x="13499" y="8032"/>
                    <a:pt x="15019" y="9357"/>
                    <a:pt x="15019" y="18635"/>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4" name="Freeform: Shape 2063">
              <a:extLst>
                <a:ext uri="{FF2B5EF4-FFF2-40B4-BE49-F238E27FC236}">
                  <a16:creationId xmlns:a16="http://schemas.microsoft.com/office/drawing/2014/main" id="{6EA2AE1F-EF5D-7500-C936-AE766FBDBE69}"/>
                </a:ext>
              </a:extLst>
            </p:cNvPr>
            <p:cNvSpPr/>
            <p:nvPr>
              <p:custDataLst>
                <p:tags r:id="rId288"/>
              </p:custDataLst>
            </p:nvPr>
          </p:nvSpPr>
          <p:spPr>
            <a:xfrm>
              <a:off x="11641637" y="3732254"/>
              <a:ext cx="73530" cy="86907"/>
            </a:xfrm>
            <a:custGeom>
              <a:avLst/>
              <a:gdLst>
                <a:gd name="connsiteX0" fmla="*/ 16168 w 73530"/>
                <a:gd name="connsiteY0" fmla="*/ 37190 h 86907"/>
                <a:gd name="connsiteX1" fmla="*/ 39728 w 73530"/>
                <a:gd name="connsiteY1" fmla="*/ 4245 h 86907"/>
                <a:gd name="connsiteX2" fmla="*/ 61198 w 73530"/>
                <a:gd name="connsiteY2" fmla="*/ 37190 h 86907"/>
                <a:gd name="connsiteX3" fmla="*/ 16168 w 73530"/>
                <a:gd name="connsiteY3" fmla="*/ 37190 h 86907"/>
                <a:gd name="connsiteX4" fmla="*/ 15978 w 73530"/>
                <a:gd name="connsiteY4" fmla="*/ 41166 h 86907"/>
                <a:gd name="connsiteX5" fmla="*/ 68988 w 73530"/>
                <a:gd name="connsiteY5" fmla="*/ 41166 h 86907"/>
                <a:gd name="connsiteX6" fmla="*/ 73738 w 73530"/>
                <a:gd name="connsiteY6" fmla="*/ 37190 h 86907"/>
                <a:gd name="connsiteX7" fmla="*/ 39728 w 73530"/>
                <a:gd name="connsiteY7" fmla="*/ 79 h 86907"/>
                <a:gd name="connsiteX8" fmla="*/ 208 w 73530"/>
                <a:gd name="connsiteY8" fmla="*/ 43249 h 86907"/>
                <a:gd name="connsiteX9" fmla="*/ 42008 w 73530"/>
                <a:gd name="connsiteY9" fmla="*/ 86987 h 86907"/>
                <a:gd name="connsiteX10" fmla="*/ 73738 w 73530"/>
                <a:gd name="connsiteY10" fmla="*/ 62373 h 86907"/>
                <a:gd name="connsiteX11" fmla="*/ 71268 w 73530"/>
                <a:gd name="connsiteY11" fmla="*/ 60100 h 86907"/>
                <a:gd name="connsiteX12" fmla="*/ 68798 w 73530"/>
                <a:gd name="connsiteY12" fmla="*/ 62751 h 86907"/>
                <a:gd name="connsiteX13" fmla="*/ 43148 w 73530"/>
                <a:gd name="connsiteY13" fmla="*/ 82253 h 86907"/>
                <a:gd name="connsiteX14" fmla="*/ 21678 w 73530"/>
                <a:gd name="connsiteY14" fmla="*/ 69567 h 86907"/>
                <a:gd name="connsiteX15" fmla="*/ 15978 w 73530"/>
                <a:gd name="connsiteY15" fmla="*/ 41166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68" y="37190"/>
                  </a:moveTo>
                  <a:cubicBezTo>
                    <a:pt x="17308" y="8978"/>
                    <a:pt x="33268" y="4245"/>
                    <a:pt x="39728" y="4245"/>
                  </a:cubicBezTo>
                  <a:cubicBezTo>
                    <a:pt x="59298" y="4245"/>
                    <a:pt x="61198" y="29806"/>
                    <a:pt x="61198" y="37190"/>
                  </a:cubicBezTo>
                  <a:lnTo>
                    <a:pt x="16168" y="37190"/>
                  </a:lnTo>
                  <a:close/>
                  <a:moveTo>
                    <a:pt x="15978" y="41166"/>
                  </a:moveTo>
                  <a:lnTo>
                    <a:pt x="68988" y="41166"/>
                  </a:lnTo>
                  <a:cubicBezTo>
                    <a:pt x="73168" y="41166"/>
                    <a:pt x="73738" y="41166"/>
                    <a:pt x="73738" y="37190"/>
                  </a:cubicBezTo>
                  <a:cubicBezTo>
                    <a:pt x="73738" y="18445"/>
                    <a:pt x="63478" y="79"/>
                    <a:pt x="39728" y="79"/>
                  </a:cubicBezTo>
                  <a:cubicBezTo>
                    <a:pt x="17688" y="79"/>
                    <a:pt x="208" y="19582"/>
                    <a:pt x="208" y="43249"/>
                  </a:cubicBezTo>
                  <a:cubicBezTo>
                    <a:pt x="208" y="68621"/>
                    <a:pt x="20158" y="86987"/>
                    <a:pt x="42008" y="86987"/>
                  </a:cubicBezTo>
                  <a:cubicBezTo>
                    <a:pt x="65188" y="86987"/>
                    <a:pt x="73738" y="65970"/>
                    <a:pt x="73738" y="62373"/>
                  </a:cubicBezTo>
                  <a:cubicBezTo>
                    <a:pt x="73738" y="60479"/>
                    <a:pt x="72218" y="60100"/>
                    <a:pt x="71268" y="60100"/>
                  </a:cubicBezTo>
                  <a:cubicBezTo>
                    <a:pt x="69558" y="60100"/>
                    <a:pt x="69178" y="61237"/>
                    <a:pt x="68798" y="62751"/>
                  </a:cubicBezTo>
                  <a:cubicBezTo>
                    <a:pt x="62148" y="82253"/>
                    <a:pt x="45048" y="82253"/>
                    <a:pt x="43148" y="82253"/>
                  </a:cubicBezTo>
                  <a:cubicBezTo>
                    <a:pt x="33648" y="82253"/>
                    <a:pt x="26048" y="76573"/>
                    <a:pt x="21678" y="69567"/>
                  </a:cubicBezTo>
                  <a:cubicBezTo>
                    <a:pt x="15978" y="60479"/>
                    <a:pt x="15978" y="47983"/>
                    <a:pt x="15978" y="411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5" name="Freeform: Shape 2064">
              <a:extLst>
                <a:ext uri="{FF2B5EF4-FFF2-40B4-BE49-F238E27FC236}">
                  <a16:creationId xmlns:a16="http://schemas.microsoft.com/office/drawing/2014/main" id="{06A9D6D8-6945-6449-0997-BA8B5E296367}"/>
                </a:ext>
              </a:extLst>
            </p:cNvPr>
            <p:cNvSpPr/>
            <p:nvPr>
              <p:custDataLst>
                <p:tags r:id="rId289"/>
              </p:custDataLst>
            </p:nvPr>
          </p:nvSpPr>
          <p:spPr>
            <a:xfrm>
              <a:off x="11724371" y="3700634"/>
              <a:ext cx="59470" cy="118527"/>
            </a:xfrm>
            <a:custGeom>
              <a:avLst/>
              <a:gdLst>
                <a:gd name="connsiteX0" fmla="*/ 29472 w 59470"/>
                <a:gd name="connsiteY0" fmla="*/ 40788 h 118527"/>
                <a:gd name="connsiteX1" fmla="*/ 56642 w 59470"/>
                <a:gd name="connsiteY1" fmla="*/ 40788 h 118527"/>
                <a:gd name="connsiteX2" fmla="*/ 56642 w 59470"/>
                <a:gd name="connsiteY2" fmla="*/ 34918 h 118527"/>
                <a:gd name="connsiteX3" fmla="*/ 29472 w 59470"/>
                <a:gd name="connsiteY3" fmla="*/ 34918 h 118527"/>
                <a:gd name="connsiteX4" fmla="*/ 29472 w 59470"/>
                <a:gd name="connsiteY4" fmla="*/ 79 h 118527"/>
                <a:gd name="connsiteX5" fmla="*/ 24722 w 59470"/>
                <a:gd name="connsiteY5" fmla="*/ 79 h 118527"/>
                <a:gd name="connsiteX6" fmla="*/ 212 w 59470"/>
                <a:gd name="connsiteY6" fmla="*/ 36622 h 118527"/>
                <a:gd name="connsiteX7" fmla="*/ 212 w 59470"/>
                <a:gd name="connsiteY7" fmla="*/ 40788 h 118527"/>
                <a:gd name="connsiteX8" fmla="*/ 16362 w 59470"/>
                <a:gd name="connsiteY8" fmla="*/ 40788 h 118527"/>
                <a:gd name="connsiteX9" fmla="*/ 16362 w 59470"/>
                <a:gd name="connsiteY9" fmla="*/ 93046 h 118527"/>
                <a:gd name="connsiteX10" fmla="*/ 40872 w 59470"/>
                <a:gd name="connsiteY10" fmla="*/ 118607 h 118527"/>
                <a:gd name="connsiteX11" fmla="*/ 59682 w 59470"/>
                <a:gd name="connsiteY11" fmla="*/ 93046 h 118527"/>
                <a:gd name="connsiteX12" fmla="*/ 59682 w 59470"/>
                <a:gd name="connsiteY12" fmla="*/ 82253 h 118527"/>
                <a:gd name="connsiteX13" fmla="*/ 54932 w 59470"/>
                <a:gd name="connsiteY13" fmla="*/ 82253 h 118527"/>
                <a:gd name="connsiteX14" fmla="*/ 54932 w 59470"/>
                <a:gd name="connsiteY14" fmla="*/ 92667 h 118527"/>
                <a:gd name="connsiteX15" fmla="*/ 42202 w 59470"/>
                <a:gd name="connsiteY15" fmla="*/ 113873 h 118527"/>
                <a:gd name="connsiteX16" fmla="*/ 29472 w 59470"/>
                <a:gd name="connsiteY16" fmla="*/ 93424 h 118527"/>
                <a:gd name="connsiteX17" fmla="*/ 29472 w 59470"/>
                <a:gd name="connsiteY17" fmla="*/ 40788 h 1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70" h="118527">
                  <a:moveTo>
                    <a:pt x="29472" y="40788"/>
                  </a:moveTo>
                  <a:lnTo>
                    <a:pt x="56642" y="40788"/>
                  </a:lnTo>
                  <a:lnTo>
                    <a:pt x="56642" y="34918"/>
                  </a:lnTo>
                  <a:lnTo>
                    <a:pt x="29472" y="34918"/>
                  </a:lnTo>
                  <a:lnTo>
                    <a:pt x="29472" y="79"/>
                  </a:lnTo>
                  <a:lnTo>
                    <a:pt x="24722" y="79"/>
                  </a:lnTo>
                  <a:cubicBezTo>
                    <a:pt x="24532" y="15605"/>
                    <a:pt x="18832" y="35865"/>
                    <a:pt x="212" y="36622"/>
                  </a:cubicBezTo>
                  <a:lnTo>
                    <a:pt x="212" y="40788"/>
                  </a:lnTo>
                  <a:lnTo>
                    <a:pt x="16362" y="40788"/>
                  </a:lnTo>
                  <a:lnTo>
                    <a:pt x="16362" y="93046"/>
                  </a:lnTo>
                  <a:cubicBezTo>
                    <a:pt x="16362" y="116335"/>
                    <a:pt x="34032" y="118607"/>
                    <a:pt x="40872" y="118607"/>
                  </a:cubicBezTo>
                  <a:cubicBezTo>
                    <a:pt x="54362" y="118607"/>
                    <a:pt x="59682" y="105164"/>
                    <a:pt x="59682" y="93046"/>
                  </a:cubicBezTo>
                  <a:lnTo>
                    <a:pt x="59682" y="82253"/>
                  </a:lnTo>
                  <a:lnTo>
                    <a:pt x="54932" y="82253"/>
                  </a:lnTo>
                  <a:lnTo>
                    <a:pt x="54932" y="92667"/>
                  </a:lnTo>
                  <a:cubicBezTo>
                    <a:pt x="54932" y="106678"/>
                    <a:pt x="49232" y="113873"/>
                    <a:pt x="42202" y="113873"/>
                  </a:cubicBezTo>
                  <a:cubicBezTo>
                    <a:pt x="29472" y="113873"/>
                    <a:pt x="29472" y="96643"/>
                    <a:pt x="29472" y="93424"/>
                  </a:cubicBezTo>
                  <a:lnTo>
                    <a:pt x="29472" y="4078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6" name="Freeform: Shape 2065">
              <a:extLst>
                <a:ext uri="{FF2B5EF4-FFF2-40B4-BE49-F238E27FC236}">
                  <a16:creationId xmlns:a16="http://schemas.microsoft.com/office/drawing/2014/main" id="{81005E71-A512-C2A1-B761-BFD31FA853B8}"/>
                </a:ext>
              </a:extLst>
            </p:cNvPr>
            <p:cNvSpPr/>
            <p:nvPr>
              <p:custDataLst>
                <p:tags r:id="rId290"/>
              </p:custDataLst>
            </p:nvPr>
          </p:nvSpPr>
          <p:spPr>
            <a:xfrm>
              <a:off x="11799971" y="3732254"/>
              <a:ext cx="73530" cy="86907"/>
            </a:xfrm>
            <a:custGeom>
              <a:avLst/>
              <a:gdLst>
                <a:gd name="connsiteX0" fmla="*/ 16176 w 73530"/>
                <a:gd name="connsiteY0" fmla="*/ 37190 h 86907"/>
                <a:gd name="connsiteX1" fmla="*/ 39736 w 73530"/>
                <a:gd name="connsiteY1" fmla="*/ 4245 h 86907"/>
                <a:gd name="connsiteX2" fmla="*/ 61206 w 73530"/>
                <a:gd name="connsiteY2" fmla="*/ 37190 h 86907"/>
                <a:gd name="connsiteX3" fmla="*/ 16176 w 73530"/>
                <a:gd name="connsiteY3" fmla="*/ 37190 h 86907"/>
                <a:gd name="connsiteX4" fmla="*/ 15986 w 73530"/>
                <a:gd name="connsiteY4" fmla="*/ 41166 h 86907"/>
                <a:gd name="connsiteX5" fmla="*/ 68996 w 73530"/>
                <a:gd name="connsiteY5" fmla="*/ 41166 h 86907"/>
                <a:gd name="connsiteX6" fmla="*/ 73746 w 73530"/>
                <a:gd name="connsiteY6" fmla="*/ 37190 h 86907"/>
                <a:gd name="connsiteX7" fmla="*/ 39736 w 73530"/>
                <a:gd name="connsiteY7" fmla="*/ 79 h 86907"/>
                <a:gd name="connsiteX8" fmla="*/ 216 w 73530"/>
                <a:gd name="connsiteY8" fmla="*/ 43249 h 86907"/>
                <a:gd name="connsiteX9" fmla="*/ 42016 w 73530"/>
                <a:gd name="connsiteY9" fmla="*/ 86987 h 86907"/>
                <a:gd name="connsiteX10" fmla="*/ 73746 w 73530"/>
                <a:gd name="connsiteY10" fmla="*/ 62373 h 86907"/>
                <a:gd name="connsiteX11" fmla="*/ 71276 w 73530"/>
                <a:gd name="connsiteY11" fmla="*/ 60100 h 86907"/>
                <a:gd name="connsiteX12" fmla="*/ 68806 w 73530"/>
                <a:gd name="connsiteY12" fmla="*/ 62751 h 86907"/>
                <a:gd name="connsiteX13" fmla="*/ 43156 w 73530"/>
                <a:gd name="connsiteY13" fmla="*/ 82253 h 86907"/>
                <a:gd name="connsiteX14" fmla="*/ 21686 w 73530"/>
                <a:gd name="connsiteY14" fmla="*/ 69567 h 86907"/>
                <a:gd name="connsiteX15" fmla="*/ 15986 w 73530"/>
                <a:gd name="connsiteY15" fmla="*/ 41166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176" y="37190"/>
                  </a:moveTo>
                  <a:cubicBezTo>
                    <a:pt x="17316" y="8978"/>
                    <a:pt x="33276" y="4245"/>
                    <a:pt x="39736" y="4245"/>
                  </a:cubicBezTo>
                  <a:cubicBezTo>
                    <a:pt x="59306" y="4245"/>
                    <a:pt x="61206" y="29806"/>
                    <a:pt x="61206" y="37190"/>
                  </a:cubicBezTo>
                  <a:lnTo>
                    <a:pt x="16176" y="37190"/>
                  </a:lnTo>
                  <a:close/>
                  <a:moveTo>
                    <a:pt x="15986" y="41166"/>
                  </a:moveTo>
                  <a:lnTo>
                    <a:pt x="68996" y="41166"/>
                  </a:lnTo>
                  <a:cubicBezTo>
                    <a:pt x="73176" y="41166"/>
                    <a:pt x="73746" y="41166"/>
                    <a:pt x="73746" y="37190"/>
                  </a:cubicBezTo>
                  <a:cubicBezTo>
                    <a:pt x="73746" y="18445"/>
                    <a:pt x="63486" y="79"/>
                    <a:pt x="39736" y="79"/>
                  </a:cubicBezTo>
                  <a:cubicBezTo>
                    <a:pt x="17696" y="79"/>
                    <a:pt x="216" y="19582"/>
                    <a:pt x="216" y="43249"/>
                  </a:cubicBezTo>
                  <a:cubicBezTo>
                    <a:pt x="216" y="68621"/>
                    <a:pt x="20166" y="86987"/>
                    <a:pt x="42016" y="86987"/>
                  </a:cubicBezTo>
                  <a:cubicBezTo>
                    <a:pt x="65196" y="86987"/>
                    <a:pt x="73746" y="65970"/>
                    <a:pt x="73746" y="62373"/>
                  </a:cubicBezTo>
                  <a:cubicBezTo>
                    <a:pt x="73746" y="60479"/>
                    <a:pt x="72226" y="60100"/>
                    <a:pt x="71276" y="60100"/>
                  </a:cubicBezTo>
                  <a:cubicBezTo>
                    <a:pt x="69566" y="60100"/>
                    <a:pt x="69186" y="61237"/>
                    <a:pt x="68806" y="62751"/>
                  </a:cubicBezTo>
                  <a:cubicBezTo>
                    <a:pt x="62156" y="82253"/>
                    <a:pt x="45056" y="82253"/>
                    <a:pt x="43156" y="82253"/>
                  </a:cubicBezTo>
                  <a:cubicBezTo>
                    <a:pt x="33656" y="82253"/>
                    <a:pt x="26056" y="76573"/>
                    <a:pt x="21686" y="69567"/>
                  </a:cubicBezTo>
                  <a:cubicBezTo>
                    <a:pt x="15986" y="60479"/>
                    <a:pt x="15986" y="47983"/>
                    <a:pt x="15986" y="411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7" name="Freeform: Shape 2066">
              <a:extLst>
                <a:ext uri="{FF2B5EF4-FFF2-40B4-BE49-F238E27FC236}">
                  <a16:creationId xmlns:a16="http://schemas.microsoft.com/office/drawing/2014/main" id="{DDEF33F0-3940-9653-B6E5-580EB034C94B}"/>
                </a:ext>
              </a:extLst>
            </p:cNvPr>
            <p:cNvSpPr/>
            <p:nvPr>
              <p:custDataLst>
                <p:tags r:id="rId291"/>
              </p:custDataLst>
            </p:nvPr>
          </p:nvSpPr>
          <p:spPr>
            <a:xfrm>
              <a:off x="11884415" y="3733390"/>
              <a:ext cx="63840" cy="83688"/>
            </a:xfrm>
            <a:custGeom>
              <a:avLst/>
              <a:gdLst>
                <a:gd name="connsiteX0" fmla="*/ 26630 w 63840"/>
                <a:gd name="connsiteY0" fmla="*/ 20907 h 83688"/>
                <a:gd name="connsiteX1" fmla="*/ 26630 w 63840"/>
                <a:gd name="connsiteY1" fmla="*/ 79 h 83688"/>
                <a:gd name="connsiteX2" fmla="*/ 220 w 63840"/>
                <a:gd name="connsiteY2" fmla="*/ 2162 h 83688"/>
                <a:gd name="connsiteX3" fmla="*/ 220 w 63840"/>
                <a:gd name="connsiteY3" fmla="*/ 8032 h 83688"/>
                <a:gd name="connsiteX4" fmla="*/ 15040 w 63840"/>
                <a:gd name="connsiteY4" fmla="*/ 18635 h 83688"/>
                <a:gd name="connsiteX5" fmla="*/ 15040 w 63840"/>
                <a:gd name="connsiteY5" fmla="*/ 69378 h 83688"/>
                <a:gd name="connsiteX6" fmla="*/ 220 w 63840"/>
                <a:gd name="connsiteY6" fmla="*/ 77898 h 83688"/>
                <a:gd name="connsiteX7" fmla="*/ 220 w 63840"/>
                <a:gd name="connsiteY7" fmla="*/ 83768 h 83688"/>
                <a:gd name="connsiteX8" fmla="*/ 21880 w 63840"/>
                <a:gd name="connsiteY8" fmla="*/ 83200 h 83688"/>
                <a:gd name="connsiteX9" fmla="*/ 46010 w 63840"/>
                <a:gd name="connsiteY9" fmla="*/ 83768 h 83688"/>
                <a:gd name="connsiteX10" fmla="*/ 46010 w 63840"/>
                <a:gd name="connsiteY10" fmla="*/ 77898 h 83688"/>
                <a:gd name="connsiteX11" fmla="*/ 42020 w 63840"/>
                <a:gd name="connsiteY11" fmla="*/ 77898 h 83688"/>
                <a:gd name="connsiteX12" fmla="*/ 27580 w 63840"/>
                <a:gd name="connsiteY12" fmla="*/ 68999 h 83688"/>
                <a:gd name="connsiteX13" fmla="*/ 27580 w 63840"/>
                <a:gd name="connsiteY13" fmla="*/ 39841 h 83688"/>
                <a:gd name="connsiteX14" fmla="*/ 50000 w 63840"/>
                <a:gd name="connsiteY14" fmla="*/ 4245 h 83688"/>
                <a:gd name="connsiteX15" fmla="*/ 52090 w 63840"/>
                <a:gd name="connsiteY15" fmla="*/ 4434 h 83688"/>
                <a:gd name="connsiteX16" fmla="*/ 47720 w 63840"/>
                <a:gd name="connsiteY16" fmla="*/ 11819 h 83688"/>
                <a:gd name="connsiteX17" fmla="*/ 55890 w 63840"/>
                <a:gd name="connsiteY17" fmla="*/ 19960 h 83688"/>
                <a:gd name="connsiteX18" fmla="*/ 64060 w 63840"/>
                <a:gd name="connsiteY18" fmla="*/ 11629 h 83688"/>
                <a:gd name="connsiteX19" fmla="*/ 50000 w 63840"/>
                <a:gd name="connsiteY19" fmla="*/ 79 h 83688"/>
                <a:gd name="connsiteX20" fmla="*/ 26630 w 63840"/>
                <a:gd name="connsiteY20" fmla="*/ 20907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40" h="83688">
                  <a:moveTo>
                    <a:pt x="26630" y="20907"/>
                  </a:moveTo>
                  <a:lnTo>
                    <a:pt x="26630" y="79"/>
                  </a:lnTo>
                  <a:lnTo>
                    <a:pt x="220" y="2162"/>
                  </a:lnTo>
                  <a:lnTo>
                    <a:pt x="220" y="8032"/>
                  </a:lnTo>
                  <a:cubicBezTo>
                    <a:pt x="13520" y="8032"/>
                    <a:pt x="15040" y="9357"/>
                    <a:pt x="15040" y="18635"/>
                  </a:cubicBezTo>
                  <a:lnTo>
                    <a:pt x="15040" y="69378"/>
                  </a:lnTo>
                  <a:cubicBezTo>
                    <a:pt x="15040" y="77898"/>
                    <a:pt x="12950" y="77898"/>
                    <a:pt x="220" y="77898"/>
                  </a:cubicBezTo>
                  <a:lnTo>
                    <a:pt x="220" y="83768"/>
                  </a:lnTo>
                  <a:cubicBezTo>
                    <a:pt x="7630" y="83579"/>
                    <a:pt x="16560" y="83200"/>
                    <a:pt x="21880" y="83200"/>
                  </a:cubicBezTo>
                  <a:cubicBezTo>
                    <a:pt x="29480" y="83200"/>
                    <a:pt x="38410" y="83200"/>
                    <a:pt x="46010" y="83768"/>
                  </a:cubicBezTo>
                  <a:lnTo>
                    <a:pt x="46010" y="77898"/>
                  </a:lnTo>
                  <a:lnTo>
                    <a:pt x="42020" y="77898"/>
                  </a:lnTo>
                  <a:cubicBezTo>
                    <a:pt x="27960" y="77898"/>
                    <a:pt x="27580" y="75816"/>
                    <a:pt x="27580" y="68999"/>
                  </a:cubicBezTo>
                  <a:lnTo>
                    <a:pt x="27580" y="39841"/>
                  </a:lnTo>
                  <a:cubicBezTo>
                    <a:pt x="27580" y="21096"/>
                    <a:pt x="35560" y="4245"/>
                    <a:pt x="50000" y="4245"/>
                  </a:cubicBezTo>
                  <a:cubicBezTo>
                    <a:pt x="51330" y="4245"/>
                    <a:pt x="51710" y="4245"/>
                    <a:pt x="52090" y="4434"/>
                  </a:cubicBezTo>
                  <a:cubicBezTo>
                    <a:pt x="51520" y="4624"/>
                    <a:pt x="47720" y="6896"/>
                    <a:pt x="47720" y="11819"/>
                  </a:cubicBezTo>
                  <a:cubicBezTo>
                    <a:pt x="47720" y="17120"/>
                    <a:pt x="51710" y="19960"/>
                    <a:pt x="55890" y="19960"/>
                  </a:cubicBezTo>
                  <a:cubicBezTo>
                    <a:pt x="59310" y="19960"/>
                    <a:pt x="64060" y="17688"/>
                    <a:pt x="64060" y="11629"/>
                  </a:cubicBezTo>
                  <a:cubicBezTo>
                    <a:pt x="64060" y="5570"/>
                    <a:pt x="58170" y="79"/>
                    <a:pt x="50000" y="79"/>
                  </a:cubicBezTo>
                  <a:cubicBezTo>
                    <a:pt x="36130" y="79"/>
                    <a:pt x="29290" y="12765"/>
                    <a:pt x="26630" y="2090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8" name="Freeform: Shape 2067">
              <a:extLst>
                <a:ext uri="{FF2B5EF4-FFF2-40B4-BE49-F238E27FC236}">
                  <a16:creationId xmlns:a16="http://schemas.microsoft.com/office/drawing/2014/main" id="{222EC289-DAFE-950A-6453-26C4B80BAF3C}"/>
                </a:ext>
              </a:extLst>
            </p:cNvPr>
            <p:cNvSpPr/>
            <p:nvPr>
              <p:custDataLst>
                <p:tags r:id="rId292"/>
              </p:custDataLst>
            </p:nvPr>
          </p:nvSpPr>
          <p:spPr>
            <a:xfrm>
              <a:off x="12063712" y="3658033"/>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69" name="Freeform: Shape 2068">
              <a:extLst>
                <a:ext uri="{FF2B5EF4-FFF2-40B4-BE49-F238E27FC236}">
                  <a16:creationId xmlns:a16="http://schemas.microsoft.com/office/drawing/2014/main" id="{EDC95F73-85B3-7D0F-69F3-8500CFA42786}"/>
                </a:ext>
              </a:extLst>
            </p:cNvPr>
            <p:cNvSpPr/>
            <p:nvPr>
              <p:custDataLst>
                <p:tags r:id="rId293"/>
              </p:custDataLst>
            </p:nvPr>
          </p:nvSpPr>
          <p:spPr>
            <a:xfrm>
              <a:off x="12451122" y="3687759"/>
              <a:ext cx="135090" cy="133485"/>
            </a:xfrm>
            <a:custGeom>
              <a:avLst/>
              <a:gdLst>
                <a:gd name="connsiteX0" fmla="*/ 114630 w 135090"/>
                <a:gd name="connsiteY0" fmla="*/ 18635 h 133485"/>
                <a:gd name="connsiteX1" fmla="*/ 135340 w 135090"/>
                <a:gd name="connsiteY1" fmla="*/ 5949 h 133485"/>
                <a:gd name="connsiteX2" fmla="*/ 135340 w 135090"/>
                <a:gd name="connsiteY2" fmla="*/ 79 h 133485"/>
                <a:gd name="connsiteX3" fmla="*/ 116910 w 135090"/>
                <a:gd name="connsiteY3" fmla="*/ 647 h 133485"/>
                <a:gd name="connsiteX4" fmla="*/ 95250 w 135090"/>
                <a:gd name="connsiteY4" fmla="*/ 79 h 133485"/>
                <a:gd name="connsiteX5" fmla="*/ 95250 w 135090"/>
                <a:gd name="connsiteY5" fmla="*/ 5949 h 133485"/>
                <a:gd name="connsiteX6" fmla="*/ 109120 w 135090"/>
                <a:gd name="connsiteY6" fmla="*/ 15416 h 133485"/>
                <a:gd name="connsiteX7" fmla="*/ 108170 w 135090"/>
                <a:gd name="connsiteY7" fmla="*/ 19203 h 133485"/>
                <a:gd name="connsiteX8" fmla="*/ 73400 w 135090"/>
                <a:gd name="connsiteY8" fmla="*/ 110465 h 133485"/>
                <a:gd name="connsiteX9" fmla="*/ 37110 w 135090"/>
                <a:gd name="connsiteY9" fmla="*/ 14848 h 133485"/>
                <a:gd name="connsiteX10" fmla="*/ 35970 w 135090"/>
                <a:gd name="connsiteY10" fmla="*/ 11440 h 133485"/>
                <a:gd name="connsiteX11" fmla="*/ 51550 w 135090"/>
                <a:gd name="connsiteY11" fmla="*/ 5949 h 133485"/>
                <a:gd name="connsiteX12" fmla="*/ 51550 w 135090"/>
                <a:gd name="connsiteY12" fmla="*/ 79 h 133485"/>
                <a:gd name="connsiteX13" fmla="*/ 24380 w 135090"/>
                <a:gd name="connsiteY13" fmla="*/ 647 h 133485"/>
                <a:gd name="connsiteX14" fmla="*/ 250 w 135090"/>
                <a:gd name="connsiteY14" fmla="*/ 79 h 133485"/>
                <a:gd name="connsiteX15" fmla="*/ 250 w 135090"/>
                <a:gd name="connsiteY15" fmla="*/ 5949 h 133485"/>
                <a:gd name="connsiteX16" fmla="*/ 18870 w 135090"/>
                <a:gd name="connsiteY16" fmla="*/ 13144 h 133485"/>
                <a:gd name="connsiteX17" fmla="*/ 62950 w 135090"/>
                <a:gd name="connsiteY17" fmla="*/ 129399 h 133485"/>
                <a:gd name="connsiteX18" fmla="*/ 67700 w 135090"/>
                <a:gd name="connsiteY18" fmla="*/ 133565 h 133485"/>
                <a:gd name="connsiteX19" fmla="*/ 72260 w 135090"/>
                <a:gd name="connsiteY19" fmla="*/ 129967 h 133485"/>
                <a:gd name="connsiteX20" fmla="*/ 114630 w 135090"/>
                <a:gd name="connsiteY20" fmla="*/ 18635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090" h="133485">
                  <a:moveTo>
                    <a:pt x="114630" y="18635"/>
                  </a:moveTo>
                  <a:cubicBezTo>
                    <a:pt x="117290" y="11629"/>
                    <a:pt x="122420" y="6138"/>
                    <a:pt x="135340" y="5949"/>
                  </a:cubicBezTo>
                  <a:lnTo>
                    <a:pt x="135340" y="79"/>
                  </a:lnTo>
                  <a:cubicBezTo>
                    <a:pt x="129450" y="458"/>
                    <a:pt x="121850" y="647"/>
                    <a:pt x="116910" y="647"/>
                  </a:cubicBezTo>
                  <a:cubicBezTo>
                    <a:pt x="111210" y="647"/>
                    <a:pt x="100190" y="269"/>
                    <a:pt x="95250" y="79"/>
                  </a:cubicBezTo>
                  <a:lnTo>
                    <a:pt x="95250" y="5949"/>
                  </a:lnTo>
                  <a:cubicBezTo>
                    <a:pt x="105130" y="6138"/>
                    <a:pt x="109120" y="11061"/>
                    <a:pt x="109120" y="15416"/>
                  </a:cubicBezTo>
                  <a:cubicBezTo>
                    <a:pt x="109120" y="16931"/>
                    <a:pt x="108550" y="18067"/>
                    <a:pt x="108170" y="19203"/>
                  </a:cubicBezTo>
                  <a:lnTo>
                    <a:pt x="73400" y="110465"/>
                  </a:lnTo>
                  <a:lnTo>
                    <a:pt x="37110" y="14848"/>
                  </a:lnTo>
                  <a:cubicBezTo>
                    <a:pt x="35970" y="12197"/>
                    <a:pt x="35970" y="11819"/>
                    <a:pt x="35970" y="11440"/>
                  </a:cubicBezTo>
                  <a:cubicBezTo>
                    <a:pt x="35970" y="5949"/>
                    <a:pt x="46800" y="5949"/>
                    <a:pt x="51550" y="5949"/>
                  </a:cubicBezTo>
                  <a:lnTo>
                    <a:pt x="51550" y="79"/>
                  </a:lnTo>
                  <a:cubicBezTo>
                    <a:pt x="44710" y="647"/>
                    <a:pt x="31600" y="647"/>
                    <a:pt x="24380" y="647"/>
                  </a:cubicBezTo>
                  <a:cubicBezTo>
                    <a:pt x="15260" y="647"/>
                    <a:pt x="7090" y="269"/>
                    <a:pt x="250" y="79"/>
                  </a:cubicBezTo>
                  <a:lnTo>
                    <a:pt x="250" y="5949"/>
                  </a:lnTo>
                  <a:cubicBezTo>
                    <a:pt x="12600" y="5949"/>
                    <a:pt x="16210" y="5949"/>
                    <a:pt x="18870" y="13144"/>
                  </a:cubicBezTo>
                  <a:lnTo>
                    <a:pt x="62950" y="129399"/>
                  </a:lnTo>
                  <a:cubicBezTo>
                    <a:pt x="64280" y="132997"/>
                    <a:pt x="65230" y="133565"/>
                    <a:pt x="67700" y="133565"/>
                  </a:cubicBezTo>
                  <a:cubicBezTo>
                    <a:pt x="70930" y="133565"/>
                    <a:pt x="71310" y="132618"/>
                    <a:pt x="72260" y="129967"/>
                  </a:cubicBezTo>
                  <a:lnTo>
                    <a:pt x="114630" y="1863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0" name="Freeform: Shape 2069">
              <a:extLst>
                <a:ext uri="{FF2B5EF4-FFF2-40B4-BE49-F238E27FC236}">
                  <a16:creationId xmlns:a16="http://schemas.microsoft.com/office/drawing/2014/main" id="{089DA212-07AD-9928-0EBC-0638E8C05526}"/>
                </a:ext>
              </a:extLst>
            </p:cNvPr>
            <p:cNvSpPr/>
            <p:nvPr>
              <p:custDataLst>
                <p:tags r:id="rId294"/>
              </p:custDataLst>
            </p:nvPr>
          </p:nvSpPr>
          <p:spPr>
            <a:xfrm>
              <a:off x="12582158" y="3732254"/>
              <a:ext cx="85690" cy="86907"/>
            </a:xfrm>
            <a:custGeom>
              <a:avLst/>
              <a:gdLst>
                <a:gd name="connsiteX0" fmla="*/ 55547 w 85690"/>
                <a:gd name="connsiteY0" fmla="*/ 70514 h 86907"/>
                <a:gd name="connsiteX1" fmla="*/ 70367 w 85690"/>
                <a:gd name="connsiteY1" fmla="*/ 86040 h 86907"/>
                <a:gd name="connsiteX2" fmla="*/ 85947 w 85690"/>
                <a:gd name="connsiteY2" fmla="*/ 68053 h 86907"/>
                <a:gd name="connsiteX3" fmla="*/ 85947 w 85690"/>
                <a:gd name="connsiteY3" fmla="*/ 57450 h 86907"/>
                <a:gd name="connsiteX4" fmla="*/ 81197 w 85690"/>
                <a:gd name="connsiteY4" fmla="*/ 57450 h 86907"/>
                <a:gd name="connsiteX5" fmla="*/ 81197 w 85690"/>
                <a:gd name="connsiteY5" fmla="*/ 68053 h 86907"/>
                <a:gd name="connsiteX6" fmla="*/ 74357 w 85690"/>
                <a:gd name="connsiteY6" fmla="*/ 80171 h 86907"/>
                <a:gd name="connsiteX7" fmla="*/ 67327 w 85690"/>
                <a:gd name="connsiteY7" fmla="*/ 70704 h 86907"/>
                <a:gd name="connsiteX8" fmla="*/ 67327 w 85690"/>
                <a:gd name="connsiteY8" fmla="*/ 32835 h 86907"/>
                <a:gd name="connsiteX9" fmla="*/ 60487 w 85690"/>
                <a:gd name="connsiteY9" fmla="*/ 10493 h 86907"/>
                <a:gd name="connsiteX10" fmla="*/ 34457 w 85690"/>
                <a:gd name="connsiteY10" fmla="*/ 79 h 86907"/>
                <a:gd name="connsiteX11" fmla="*/ 5767 w 85690"/>
                <a:gd name="connsiteY11" fmla="*/ 21475 h 86907"/>
                <a:gd name="connsiteX12" fmla="*/ 14507 w 85690"/>
                <a:gd name="connsiteY12" fmla="*/ 30374 h 86907"/>
                <a:gd name="connsiteX13" fmla="*/ 23247 w 85690"/>
                <a:gd name="connsiteY13" fmla="*/ 21664 h 86907"/>
                <a:gd name="connsiteX14" fmla="*/ 13557 w 85690"/>
                <a:gd name="connsiteY14" fmla="*/ 12955 h 86907"/>
                <a:gd name="connsiteX15" fmla="*/ 34077 w 85690"/>
                <a:gd name="connsiteY15" fmla="*/ 4245 h 86907"/>
                <a:gd name="connsiteX16" fmla="*/ 54217 w 85690"/>
                <a:gd name="connsiteY16" fmla="*/ 28481 h 86907"/>
                <a:gd name="connsiteX17" fmla="*/ 54217 w 85690"/>
                <a:gd name="connsiteY17" fmla="*/ 35486 h 86907"/>
                <a:gd name="connsiteX18" fmla="*/ 19257 w 85690"/>
                <a:gd name="connsiteY18" fmla="*/ 42302 h 86907"/>
                <a:gd name="connsiteX19" fmla="*/ 257 w 85690"/>
                <a:gd name="connsiteY19" fmla="*/ 66917 h 86907"/>
                <a:gd name="connsiteX20" fmla="*/ 30657 w 85690"/>
                <a:gd name="connsiteY20" fmla="*/ 86987 h 86907"/>
                <a:gd name="connsiteX21" fmla="*/ 55547 w 85690"/>
                <a:gd name="connsiteY21" fmla="*/ 70514 h 86907"/>
                <a:gd name="connsiteX22" fmla="*/ 54217 w 85690"/>
                <a:gd name="connsiteY22" fmla="*/ 39462 h 86907"/>
                <a:gd name="connsiteX23" fmla="*/ 54217 w 85690"/>
                <a:gd name="connsiteY23" fmla="*/ 58396 h 86907"/>
                <a:gd name="connsiteX24" fmla="*/ 31987 w 85690"/>
                <a:gd name="connsiteY24" fmla="*/ 82821 h 86907"/>
                <a:gd name="connsiteX25" fmla="*/ 14887 w 85690"/>
                <a:gd name="connsiteY25" fmla="*/ 66727 h 86907"/>
                <a:gd name="connsiteX26" fmla="*/ 54217 w 85690"/>
                <a:gd name="connsiteY26" fmla="*/ 39462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690" h="86907">
                  <a:moveTo>
                    <a:pt x="55547" y="70514"/>
                  </a:moveTo>
                  <a:cubicBezTo>
                    <a:pt x="56307" y="78088"/>
                    <a:pt x="61437" y="86040"/>
                    <a:pt x="70367" y="86040"/>
                  </a:cubicBezTo>
                  <a:cubicBezTo>
                    <a:pt x="74357" y="86040"/>
                    <a:pt x="85947" y="83389"/>
                    <a:pt x="85947" y="68053"/>
                  </a:cubicBezTo>
                  <a:lnTo>
                    <a:pt x="85947" y="57450"/>
                  </a:lnTo>
                  <a:lnTo>
                    <a:pt x="81197" y="57450"/>
                  </a:lnTo>
                  <a:lnTo>
                    <a:pt x="81197" y="68053"/>
                  </a:lnTo>
                  <a:cubicBezTo>
                    <a:pt x="81197" y="79035"/>
                    <a:pt x="76447" y="80171"/>
                    <a:pt x="74357" y="80171"/>
                  </a:cubicBezTo>
                  <a:cubicBezTo>
                    <a:pt x="68087" y="80171"/>
                    <a:pt x="67327" y="71650"/>
                    <a:pt x="67327" y="70704"/>
                  </a:cubicBezTo>
                  <a:lnTo>
                    <a:pt x="67327" y="32835"/>
                  </a:lnTo>
                  <a:cubicBezTo>
                    <a:pt x="67327" y="24883"/>
                    <a:pt x="67327" y="17499"/>
                    <a:pt x="60487" y="10493"/>
                  </a:cubicBezTo>
                  <a:cubicBezTo>
                    <a:pt x="53077" y="3109"/>
                    <a:pt x="43577" y="79"/>
                    <a:pt x="34457" y="79"/>
                  </a:cubicBezTo>
                  <a:cubicBezTo>
                    <a:pt x="18877" y="79"/>
                    <a:pt x="5767" y="8978"/>
                    <a:pt x="5767" y="21475"/>
                  </a:cubicBezTo>
                  <a:cubicBezTo>
                    <a:pt x="5767" y="27155"/>
                    <a:pt x="9567" y="30374"/>
                    <a:pt x="14507" y="30374"/>
                  </a:cubicBezTo>
                  <a:cubicBezTo>
                    <a:pt x="19827" y="30374"/>
                    <a:pt x="23247" y="26587"/>
                    <a:pt x="23247" y="21664"/>
                  </a:cubicBezTo>
                  <a:cubicBezTo>
                    <a:pt x="23247" y="19392"/>
                    <a:pt x="22297" y="13144"/>
                    <a:pt x="13557" y="12955"/>
                  </a:cubicBezTo>
                  <a:cubicBezTo>
                    <a:pt x="18687" y="6328"/>
                    <a:pt x="27997" y="4245"/>
                    <a:pt x="34077" y="4245"/>
                  </a:cubicBezTo>
                  <a:cubicBezTo>
                    <a:pt x="43387" y="4245"/>
                    <a:pt x="54217" y="11629"/>
                    <a:pt x="54217" y="28481"/>
                  </a:cubicBezTo>
                  <a:lnTo>
                    <a:pt x="54217" y="35486"/>
                  </a:lnTo>
                  <a:cubicBezTo>
                    <a:pt x="44527" y="36054"/>
                    <a:pt x="31227" y="36622"/>
                    <a:pt x="19257" y="42302"/>
                  </a:cubicBezTo>
                  <a:cubicBezTo>
                    <a:pt x="5007" y="48740"/>
                    <a:pt x="257" y="58586"/>
                    <a:pt x="257" y="66917"/>
                  </a:cubicBezTo>
                  <a:cubicBezTo>
                    <a:pt x="257" y="82253"/>
                    <a:pt x="18687" y="86987"/>
                    <a:pt x="30657" y="86987"/>
                  </a:cubicBezTo>
                  <a:cubicBezTo>
                    <a:pt x="43197" y="86987"/>
                    <a:pt x="51937" y="79413"/>
                    <a:pt x="55547" y="70514"/>
                  </a:cubicBezTo>
                  <a:close/>
                  <a:moveTo>
                    <a:pt x="54217" y="39462"/>
                  </a:moveTo>
                  <a:lnTo>
                    <a:pt x="54217" y="58396"/>
                  </a:lnTo>
                  <a:cubicBezTo>
                    <a:pt x="54217" y="76384"/>
                    <a:pt x="40537" y="82821"/>
                    <a:pt x="31987" y="82821"/>
                  </a:cubicBezTo>
                  <a:cubicBezTo>
                    <a:pt x="22677" y="82821"/>
                    <a:pt x="14887" y="76194"/>
                    <a:pt x="14887" y="66727"/>
                  </a:cubicBezTo>
                  <a:cubicBezTo>
                    <a:pt x="14887" y="56314"/>
                    <a:pt x="22867" y="40598"/>
                    <a:pt x="54217" y="3946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1" name="Freeform: Shape 2070">
              <a:extLst>
                <a:ext uri="{FF2B5EF4-FFF2-40B4-BE49-F238E27FC236}">
                  <a16:creationId xmlns:a16="http://schemas.microsoft.com/office/drawing/2014/main" id="{F9062F5B-BB7E-C83E-1595-692EE4A59A73}"/>
                </a:ext>
              </a:extLst>
            </p:cNvPr>
            <p:cNvSpPr/>
            <p:nvPr>
              <p:custDataLst>
                <p:tags r:id="rId295"/>
              </p:custDataLst>
            </p:nvPr>
          </p:nvSpPr>
          <p:spPr>
            <a:xfrm>
              <a:off x="12675449" y="3685676"/>
              <a:ext cx="42180" cy="131402"/>
            </a:xfrm>
            <a:custGeom>
              <a:avLst/>
              <a:gdLst>
                <a:gd name="connsiteX0" fmla="*/ 27622 w 42180"/>
                <a:gd name="connsiteY0" fmla="*/ 79 h 131402"/>
                <a:gd name="connsiteX1" fmla="*/ 262 w 42180"/>
                <a:gd name="connsiteY1" fmla="*/ 2162 h 131402"/>
                <a:gd name="connsiteX2" fmla="*/ 262 w 42180"/>
                <a:gd name="connsiteY2" fmla="*/ 8032 h 131402"/>
                <a:gd name="connsiteX3" fmla="*/ 15082 w 42180"/>
                <a:gd name="connsiteY3" fmla="*/ 18635 h 131402"/>
                <a:gd name="connsiteX4" fmla="*/ 15082 w 42180"/>
                <a:gd name="connsiteY4" fmla="*/ 117092 h 131402"/>
                <a:gd name="connsiteX5" fmla="*/ 262 w 42180"/>
                <a:gd name="connsiteY5" fmla="*/ 125612 h 131402"/>
                <a:gd name="connsiteX6" fmla="*/ 262 w 42180"/>
                <a:gd name="connsiteY6" fmla="*/ 131482 h 131402"/>
                <a:gd name="connsiteX7" fmla="*/ 21352 w 42180"/>
                <a:gd name="connsiteY7" fmla="*/ 130914 h 131402"/>
                <a:gd name="connsiteX8" fmla="*/ 42442 w 42180"/>
                <a:gd name="connsiteY8" fmla="*/ 131482 h 131402"/>
                <a:gd name="connsiteX9" fmla="*/ 42442 w 42180"/>
                <a:gd name="connsiteY9" fmla="*/ 125612 h 131402"/>
                <a:gd name="connsiteX10" fmla="*/ 27622 w 42180"/>
                <a:gd name="connsiteY10" fmla="*/ 117092 h 131402"/>
                <a:gd name="connsiteX11" fmla="*/ 27622 w 42180"/>
                <a:gd name="connsiteY11" fmla="*/ 79 h 1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80" h="131402">
                  <a:moveTo>
                    <a:pt x="27622" y="79"/>
                  </a:moveTo>
                  <a:lnTo>
                    <a:pt x="262" y="2162"/>
                  </a:lnTo>
                  <a:lnTo>
                    <a:pt x="262" y="8032"/>
                  </a:lnTo>
                  <a:cubicBezTo>
                    <a:pt x="13562" y="8032"/>
                    <a:pt x="15082" y="9357"/>
                    <a:pt x="15082" y="18635"/>
                  </a:cubicBezTo>
                  <a:lnTo>
                    <a:pt x="15082" y="117092"/>
                  </a:lnTo>
                  <a:cubicBezTo>
                    <a:pt x="15082" y="125612"/>
                    <a:pt x="12992" y="125612"/>
                    <a:pt x="262" y="125612"/>
                  </a:cubicBezTo>
                  <a:lnTo>
                    <a:pt x="262" y="131482"/>
                  </a:lnTo>
                  <a:cubicBezTo>
                    <a:pt x="6532" y="131293"/>
                    <a:pt x="16602" y="130914"/>
                    <a:pt x="21352" y="130914"/>
                  </a:cubicBezTo>
                  <a:cubicBezTo>
                    <a:pt x="26102" y="130914"/>
                    <a:pt x="35412" y="131293"/>
                    <a:pt x="42442" y="131482"/>
                  </a:cubicBezTo>
                  <a:lnTo>
                    <a:pt x="42442" y="125612"/>
                  </a:lnTo>
                  <a:cubicBezTo>
                    <a:pt x="29712" y="125612"/>
                    <a:pt x="27622" y="125612"/>
                    <a:pt x="27622" y="117092"/>
                  </a:cubicBezTo>
                  <a:lnTo>
                    <a:pt x="27622" y="7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2" name="Freeform: Shape 2071">
              <a:extLst>
                <a:ext uri="{FF2B5EF4-FFF2-40B4-BE49-F238E27FC236}">
                  <a16:creationId xmlns:a16="http://schemas.microsoft.com/office/drawing/2014/main" id="{47E63A18-A10C-B03A-47BB-AD59AF6E73D1}"/>
                </a:ext>
              </a:extLst>
            </p:cNvPr>
            <p:cNvSpPr/>
            <p:nvPr>
              <p:custDataLst>
                <p:tags r:id="rId296"/>
              </p:custDataLst>
            </p:nvPr>
          </p:nvSpPr>
          <p:spPr>
            <a:xfrm>
              <a:off x="12728037" y="3733390"/>
              <a:ext cx="95570" cy="85771"/>
            </a:xfrm>
            <a:custGeom>
              <a:avLst/>
              <a:gdLst>
                <a:gd name="connsiteX0" fmla="*/ 68475 w 95570"/>
                <a:gd name="connsiteY0" fmla="*/ 68810 h 85771"/>
                <a:gd name="connsiteX1" fmla="*/ 68475 w 95570"/>
                <a:gd name="connsiteY1" fmla="*/ 85851 h 85771"/>
                <a:gd name="connsiteX2" fmla="*/ 95835 w 95570"/>
                <a:gd name="connsiteY2" fmla="*/ 83768 h 85771"/>
                <a:gd name="connsiteX3" fmla="*/ 95835 w 95570"/>
                <a:gd name="connsiteY3" fmla="*/ 77898 h 85771"/>
                <a:gd name="connsiteX4" fmla="*/ 81015 w 95570"/>
                <a:gd name="connsiteY4" fmla="*/ 67295 h 85771"/>
                <a:gd name="connsiteX5" fmla="*/ 81015 w 95570"/>
                <a:gd name="connsiteY5" fmla="*/ 79 h 85771"/>
                <a:gd name="connsiteX6" fmla="*/ 53085 w 95570"/>
                <a:gd name="connsiteY6" fmla="*/ 2162 h 85771"/>
                <a:gd name="connsiteX7" fmla="*/ 53085 w 95570"/>
                <a:gd name="connsiteY7" fmla="*/ 8032 h 85771"/>
                <a:gd name="connsiteX8" fmla="*/ 67905 w 95570"/>
                <a:gd name="connsiteY8" fmla="*/ 18635 h 85771"/>
                <a:gd name="connsiteX9" fmla="*/ 67905 w 95570"/>
                <a:gd name="connsiteY9" fmla="*/ 52337 h 85771"/>
                <a:gd name="connsiteX10" fmla="*/ 44915 w 95570"/>
                <a:gd name="connsiteY10" fmla="*/ 81685 h 85771"/>
                <a:gd name="connsiteX11" fmla="*/ 28195 w 95570"/>
                <a:gd name="connsiteY11" fmla="*/ 62941 h 85771"/>
                <a:gd name="connsiteX12" fmla="*/ 28195 w 95570"/>
                <a:gd name="connsiteY12" fmla="*/ 79 h 85771"/>
                <a:gd name="connsiteX13" fmla="*/ 264 w 95570"/>
                <a:gd name="connsiteY13" fmla="*/ 2162 h 85771"/>
                <a:gd name="connsiteX14" fmla="*/ 264 w 95570"/>
                <a:gd name="connsiteY14" fmla="*/ 8032 h 85771"/>
                <a:gd name="connsiteX15" fmla="*/ 15084 w 95570"/>
                <a:gd name="connsiteY15" fmla="*/ 25451 h 85771"/>
                <a:gd name="connsiteX16" fmla="*/ 15084 w 95570"/>
                <a:gd name="connsiteY16" fmla="*/ 53852 h 85771"/>
                <a:gd name="connsiteX17" fmla="*/ 43965 w 95570"/>
                <a:gd name="connsiteY17" fmla="*/ 85851 h 85771"/>
                <a:gd name="connsiteX18" fmla="*/ 68475 w 95570"/>
                <a:gd name="connsiteY18" fmla="*/ 6881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70" h="85771">
                  <a:moveTo>
                    <a:pt x="68475" y="68810"/>
                  </a:moveTo>
                  <a:lnTo>
                    <a:pt x="68475" y="85851"/>
                  </a:lnTo>
                  <a:lnTo>
                    <a:pt x="95835" y="83768"/>
                  </a:lnTo>
                  <a:lnTo>
                    <a:pt x="95835" y="77898"/>
                  </a:lnTo>
                  <a:cubicBezTo>
                    <a:pt x="82535" y="77898"/>
                    <a:pt x="81015" y="76573"/>
                    <a:pt x="81015" y="67295"/>
                  </a:cubicBezTo>
                  <a:lnTo>
                    <a:pt x="81015" y="79"/>
                  </a:lnTo>
                  <a:lnTo>
                    <a:pt x="53085" y="2162"/>
                  </a:lnTo>
                  <a:lnTo>
                    <a:pt x="53085" y="8032"/>
                  </a:lnTo>
                  <a:cubicBezTo>
                    <a:pt x="66385" y="8032"/>
                    <a:pt x="67905" y="9357"/>
                    <a:pt x="67905" y="18635"/>
                  </a:cubicBezTo>
                  <a:lnTo>
                    <a:pt x="67905" y="52337"/>
                  </a:lnTo>
                  <a:cubicBezTo>
                    <a:pt x="67905" y="68810"/>
                    <a:pt x="58785" y="81685"/>
                    <a:pt x="44915" y="81685"/>
                  </a:cubicBezTo>
                  <a:cubicBezTo>
                    <a:pt x="28954" y="81685"/>
                    <a:pt x="28195" y="72786"/>
                    <a:pt x="28195" y="62941"/>
                  </a:cubicBezTo>
                  <a:lnTo>
                    <a:pt x="28195" y="79"/>
                  </a:lnTo>
                  <a:lnTo>
                    <a:pt x="264" y="2162"/>
                  </a:lnTo>
                  <a:lnTo>
                    <a:pt x="264" y="8032"/>
                  </a:lnTo>
                  <a:cubicBezTo>
                    <a:pt x="15084" y="8032"/>
                    <a:pt x="15084" y="8600"/>
                    <a:pt x="15084" y="25451"/>
                  </a:cubicBezTo>
                  <a:lnTo>
                    <a:pt x="15084" y="53852"/>
                  </a:lnTo>
                  <a:cubicBezTo>
                    <a:pt x="15084" y="68621"/>
                    <a:pt x="15084" y="85851"/>
                    <a:pt x="43965" y="85851"/>
                  </a:cubicBezTo>
                  <a:cubicBezTo>
                    <a:pt x="54605" y="85851"/>
                    <a:pt x="62965" y="80549"/>
                    <a:pt x="68475" y="6881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3" name="Freeform: Shape 2072">
              <a:extLst>
                <a:ext uri="{FF2B5EF4-FFF2-40B4-BE49-F238E27FC236}">
                  <a16:creationId xmlns:a16="http://schemas.microsoft.com/office/drawing/2014/main" id="{FEC7540B-A276-C37A-478B-9718D3369C5A}"/>
                </a:ext>
              </a:extLst>
            </p:cNvPr>
            <p:cNvSpPr/>
            <p:nvPr>
              <p:custDataLst>
                <p:tags r:id="rId297"/>
              </p:custDataLst>
            </p:nvPr>
          </p:nvSpPr>
          <p:spPr>
            <a:xfrm>
              <a:off x="12832833" y="3732254"/>
              <a:ext cx="73530" cy="86907"/>
            </a:xfrm>
            <a:custGeom>
              <a:avLst/>
              <a:gdLst>
                <a:gd name="connsiteX0" fmla="*/ 16230 w 73530"/>
                <a:gd name="connsiteY0" fmla="*/ 37190 h 86907"/>
                <a:gd name="connsiteX1" fmla="*/ 39790 w 73530"/>
                <a:gd name="connsiteY1" fmla="*/ 4245 h 86907"/>
                <a:gd name="connsiteX2" fmla="*/ 61260 w 73530"/>
                <a:gd name="connsiteY2" fmla="*/ 37190 h 86907"/>
                <a:gd name="connsiteX3" fmla="*/ 16230 w 73530"/>
                <a:gd name="connsiteY3" fmla="*/ 37190 h 86907"/>
                <a:gd name="connsiteX4" fmla="*/ 16040 w 73530"/>
                <a:gd name="connsiteY4" fmla="*/ 41166 h 86907"/>
                <a:gd name="connsiteX5" fmla="*/ 69050 w 73530"/>
                <a:gd name="connsiteY5" fmla="*/ 41166 h 86907"/>
                <a:gd name="connsiteX6" fmla="*/ 73800 w 73530"/>
                <a:gd name="connsiteY6" fmla="*/ 37190 h 86907"/>
                <a:gd name="connsiteX7" fmla="*/ 39790 w 73530"/>
                <a:gd name="connsiteY7" fmla="*/ 79 h 86907"/>
                <a:gd name="connsiteX8" fmla="*/ 270 w 73530"/>
                <a:gd name="connsiteY8" fmla="*/ 43249 h 86907"/>
                <a:gd name="connsiteX9" fmla="*/ 42070 w 73530"/>
                <a:gd name="connsiteY9" fmla="*/ 86987 h 86907"/>
                <a:gd name="connsiteX10" fmla="*/ 73800 w 73530"/>
                <a:gd name="connsiteY10" fmla="*/ 62373 h 86907"/>
                <a:gd name="connsiteX11" fmla="*/ 71330 w 73530"/>
                <a:gd name="connsiteY11" fmla="*/ 60100 h 86907"/>
                <a:gd name="connsiteX12" fmla="*/ 68860 w 73530"/>
                <a:gd name="connsiteY12" fmla="*/ 62751 h 86907"/>
                <a:gd name="connsiteX13" fmla="*/ 43210 w 73530"/>
                <a:gd name="connsiteY13" fmla="*/ 82253 h 86907"/>
                <a:gd name="connsiteX14" fmla="*/ 21740 w 73530"/>
                <a:gd name="connsiteY14" fmla="*/ 69567 h 86907"/>
                <a:gd name="connsiteX15" fmla="*/ 16040 w 73530"/>
                <a:gd name="connsiteY15" fmla="*/ 41166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30" h="86907">
                  <a:moveTo>
                    <a:pt x="16230" y="37190"/>
                  </a:moveTo>
                  <a:cubicBezTo>
                    <a:pt x="17370" y="8978"/>
                    <a:pt x="33330" y="4245"/>
                    <a:pt x="39790" y="4245"/>
                  </a:cubicBezTo>
                  <a:cubicBezTo>
                    <a:pt x="59360" y="4245"/>
                    <a:pt x="61260" y="29806"/>
                    <a:pt x="61260" y="37190"/>
                  </a:cubicBezTo>
                  <a:lnTo>
                    <a:pt x="16230" y="37190"/>
                  </a:lnTo>
                  <a:close/>
                  <a:moveTo>
                    <a:pt x="16040" y="41166"/>
                  </a:moveTo>
                  <a:lnTo>
                    <a:pt x="69050" y="41166"/>
                  </a:lnTo>
                  <a:cubicBezTo>
                    <a:pt x="73230" y="41166"/>
                    <a:pt x="73800" y="41166"/>
                    <a:pt x="73800" y="37190"/>
                  </a:cubicBezTo>
                  <a:cubicBezTo>
                    <a:pt x="73800" y="18445"/>
                    <a:pt x="63540" y="79"/>
                    <a:pt x="39790" y="79"/>
                  </a:cubicBezTo>
                  <a:cubicBezTo>
                    <a:pt x="17750" y="79"/>
                    <a:pt x="270" y="19582"/>
                    <a:pt x="270" y="43249"/>
                  </a:cubicBezTo>
                  <a:cubicBezTo>
                    <a:pt x="270" y="68621"/>
                    <a:pt x="20220" y="86987"/>
                    <a:pt x="42070" y="86987"/>
                  </a:cubicBezTo>
                  <a:cubicBezTo>
                    <a:pt x="65250" y="86987"/>
                    <a:pt x="73800" y="65970"/>
                    <a:pt x="73800" y="62373"/>
                  </a:cubicBezTo>
                  <a:cubicBezTo>
                    <a:pt x="73800" y="60479"/>
                    <a:pt x="72280" y="60100"/>
                    <a:pt x="71330" y="60100"/>
                  </a:cubicBezTo>
                  <a:cubicBezTo>
                    <a:pt x="69620" y="60100"/>
                    <a:pt x="69240" y="61237"/>
                    <a:pt x="68860" y="62751"/>
                  </a:cubicBezTo>
                  <a:cubicBezTo>
                    <a:pt x="62210" y="82253"/>
                    <a:pt x="45110" y="82253"/>
                    <a:pt x="43210" y="82253"/>
                  </a:cubicBezTo>
                  <a:cubicBezTo>
                    <a:pt x="33710" y="82253"/>
                    <a:pt x="26110" y="76573"/>
                    <a:pt x="21740" y="69567"/>
                  </a:cubicBezTo>
                  <a:cubicBezTo>
                    <a:pt x="16040" y="60479"/>
                    <a:pt x="16040" y="47983"/>
                    <a:pt x="16040" y="411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4" name="Freeform: Shape 2073">
              <a:extLst>
                <a:ext uri="{FF2B5EF4-FFF2-40B4-BE49-F238E27FC236}">
                  <a16:creationId xmlns:a16="http://schemas.microsoft.com/office/drawing/2014/main" id="{6A8DAC98-0B09-9F47-DEC7-F8DCAC01FF5B}"/>
                </a:ext>
              </a:extLst>
            </p:cNvPr>
            <p:cNvSpPr/>
            <p:nvPr>
              <p:custDataLst>
                <p:tags r:id="rId298"/>
              </p:custDataLst>
            </p:nvPr>
          </p:nvSpPr>
          <p:spPr>
            <a:xfrm>
              <a:off x="13288157" y="3658033"/>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5" name="Freeform: Shape 2074">
              <a:extLst>
                <a:ext uri="{FF2B5EF4-FFF2-40B4-BE49-F238E27FC236}">
                  <a16:creationId xmlns:a16="http://schemas.microsoft.com/office/drawing/2014/main" id="{F1B0C44B-1B52-D89B-E2D5-C6E64D6B3216}"/>
                </a:ext>
              </a:extLst>
            </p:cNvPr>
            <p:cNvSpPr/>
            <p:nvPr>
              <p:custDataLst>
                <p:tags r:id="rId299"/>
              </p:custDataLst>
            </p:nvPr>
          </p:nvSpPr>
          <p:spPr>
            <a:xfrm>
              <a:off x="10975536" y="3885242"/>
              <a:ext cx="2316420" cy="7573"/>
            </a:xfrm>
            <a:custGeom>
              <a:avLst/>
              <a:gdLst>
                <a:gd name="connsiteX0" fmla="*/ 0 w 2316420"/>
                <a:gd name="connsiteY0" fmla="*/ 0 h 7573"/>
                <a:gd name="connsiteX1" fmla="*/ 2316420 w 2316420"/>
                <a:gd name="connsiteY1" fmla="*/ 0 h 7573"/>
                <a:gd name="connsiteX2" fmla="*/ 2316420 w 2316420"/>
                <a:gd name="connsiteY2" fmla="*/ 7574 h 7573"/>
                <a:gd name="connsiteX3" fmla="*/ 0 w 2316420"/>
                <a:gd name="connsiteY3" fmla="*/ 7574 h 7573"/>
              </a:gdLst>
              <a:ahLst/>
              <a:cxnLst>
                <a:cxn ang="0">
                  <a:pos x="connsiteX0" y="connsiteY0"/>
                </a:cxn>
                <a:cxn ang="0">
                  <a:pos x="connsiteX1" y="connsiteY1"/>
                </a:cxn>
                <a:cxn ang="0">
                  <a:pos x="connsiteX2" y="connsiteY2"/>
                </a:cxn>
                <a:cxn ang="0">
                  <a:pos x="connsiteX3" y="connsiteY3"/>
                </a:cxn>
              </a:cxnLst>
              <a:rect l="l" t="t" r="r" b="b"/>
              <a:pathLst>
                <a:path w="2316420" h="7573">
                  <a:moveTo>
                    <a:pt x="0" y="0"/>
                  </a:moveTo>
                  <a:lnTo>
                    <a:pt x="2316420" y="0"/>
                  </a:lnTo>
                  <a:lnTo>
                    <a:pt x="2316420" y="7574"/>
                  </a:lnTo>
                  <a:lnTo>
                    <a:pt x="0" y="75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6" name="Freeform: Shape 2075">
              <a:extLst>
                <a:ext uri="{FF2B5EF4-FFF2-40B4-BE49-F238E27FC236}">
                  <a16:creationId xmlns:a16="http://schemas.microsoft.com/office/drawing/2014/main" id="{042B77A4-5FC8-A1C5-70E1-F9E3898507F1}"/>
                </a:ext>
              </a:extLst>
            </p:cNvPr>
            <p:cNvSpPr/>
            <p:nvPr>
              <p:custDataLst>
                <p:tags r:id="rId300"/>
              </p:custDataLst>
            </p:nvPr>
          </p:nvSpPr>
          <p:spPr>
            <a:xfrm>
              <a:off x="10971736" y="38928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7" name="Freeform: Shape 2076">
              <a:extLst>
                <a:ext uri="{FF2B5EF4-FFF2-40B4-BE49-F238E27FC236}">
                  <a16:creationId xmlns:a16="http://schemas.microsoft.com/office/drawing/2014/main" id="{79DA2432-C157-099B-F655-20A64AA760CF}"/>
                </a:ext>
              </a:extLst>
            </p:cNvPr>
            <p:cNvSpPr/>
            <p:nvPr>
              <p:custDataLst>
                <p:tags r:id="rId301"/>
              </p:custDataLst>
            </p:nvPr>
          </p:nvSpPr>
          <p:spPr>
            <a:xfrm>
              <a:off x="11455731" y="3918376"/>
              <a:ext cx="131290" cy="170217"/>
            </a:xfrm>
            <a:custGeom>
              <a:avLst/>
              <a:gdLst>
                <a:gd name="connsiteX0" fmla="*/ 74108 w 131290"/>
                <a:gd name="connsiteY0" fmla="*/ 132441 h 170217"/>
                <a:gd name="connsiteX1" fmla="*/ 131488 w 131290"/>
                <a:gd name="connsiteY1" fmla="*/ 51024 h 170217"/>
                <a:gd name="connsiteX2" fmla="*/ 83038 w 131290"/>
                <a:gd name="connsiteY2" fmla="*/ 92 h 170217"/>
                <a:gd name="connsiteX3" fmla="*/ 198 w 131290"/>
                <a:gd name="connsiteY3" fmla="*/ 87189 h 170217"/>
                <a:gd name="connsiteX4" fmla="*/ 48838 w 131290"/>
                <a:gd name="connsiteY4" fmla="*/ 137743 h 170217"/>
                <a:gd name="connsiteX5" fmla="*/ 67458 w 131290"/>
                <a:gd name="connsiteY5" fmla="*/ 134902 h 170217"/>
                <a:gd name="connsiteX6" fmla="*/ 66698 w 131290"/>
                <a:gd name="connsiteY6" fmla="*/ 149482 h 170217"/>
                <a:gd name="connsiteX7" fmla="*/ 82468 w 131290"/>
                <a:gd name="connsiteY7" fmla="*/ 170309 h 170217"/>
                <a:gd name="connsiteX8" fmla="*/ 114198 w 131290"/>
                <a:gd name="connsiteY8" fmla="*/ 133577 h 170217"/>
                <a:gd name="connsiteX9" fmla="*/ 112108 w 131290"/>
                <a:gd name="connsiteY9" fmla="*/ 131684 h 170217"/>
                <a:gd name="connsiteX10" fmla="*/ 109828 w 131290"/>
                <a:gd name="connsiteY10" fmla="*/ 133766 h 170217"/>
                <a:gd name="connsiteX11" fmla="*/ 87598 w 131290"/>
                <a:gd name="connsiteY11" fmla="*/ 151943 h 170217"/>
                <a:gd name="connsiteX12" fmla="*/ 74108 w 131290"/>
                <a:gd name="connsiteY12" fmla="*/ 132441 h 170217"/>
                <a:gd name="connsiteX13" fmla="*/ 38198 w 131290"/>
                <a:gd name="connsiteY13" fmla="*/ 130926 h 170217"/>
                <a:gd name="connsiteX14" fmla="*/ 16918 w 131290"/>
                <a:gd name="connsiteY14" fmla="*/ 93247 h 170217"/>
                <a:gd name="connsiteX15" fmla="*/ 36298 w 131290"/>
                <a:gd name="connsiteY15" fmla="*/ 32848 h 170217"/>
                <a:gd name="connsiteX16" fmla="*/ 81898 w 131290"/>
                <a:gd name="connsiteY16" fmla="*/ 4825 h 170217"/>
                <a:gd name="connsiteX17" fmla="*/ 114768 w 131290"/>
                <a:gd name="connsiteY17" fmla="*/ 44966 h 170217"/>
                <a:gd name="connsiteX18" fmla="*/ 73158 w 131290"/>
                <a:gd name="connsiteY18" fmla="*/ 126003 h 170217"/>
                <a:gd name="connsiteX19" fmla="*/ 56438 w 131290"/>
                <a:gd name="connsiteY19" fmla="*/ 105555 h 170217"/>
                <a:gd name="connsiteX20" fmla="*/ 37058 w 131290"/>
                <a:gd name="connsiteY20" fmla="*/ 124867 h 170217"/>
                <a:gd name="connsiteX21" fmla="*/ 38198 w 131290"/>
                <a:gd name="connsiteY21" fmla="*/ 130926 h 170217"/>
                <a:gd name="connsiteX22" fmla="*/ 49978 w 131290"/>
                <a:gd name="connsiteY22" fmla="*/ 133009 h 170217"/>
                <a:gd name="connsiteX23" fmla="*/ 41238 w 131290"/>
                <a:gd name="connsiteY23" fmla="*/ 124867 h 170217"/>
                <a:gd name="connsiteX24" fmla="*/ 56438 w 131290"/>
                <a:gd name="connsiteY24" fmla="*/ 109720 h 170217"/>
                <a:gd name="connsiteX25" fmla="*/ 68028 w 131290"/>
                <a:gd name="connsiteY25" fmla="*/ 125814 h 170217"/>
                <a:gd name="connsiteX26" fmla="*/ 65938 w 131290"/>
                <a:gd name="connsiteY26" fmla="*/ 129601 h 170217"/>
                <a:gd name="connsiteX27" fmla="*/ 49978 w 131290"/>
                <a:gd name="connsiteY27" fmla="*/ 133009 h 17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1290" h="170217">
                  <a:moveTo>
                    <a:pt x="74108" y="132441"/>
                  </a:moveTo>
                  <a:cubicBezTo>
                    <a:pt x="103558" y="121270"/>
                    <a:pt x="131488" y="87567"/>
                    <a:pt x="131488" y="51024"/>
                  </a:cubicBezTo>
                  <a:cubicBezTo>
                    <a:pt x="131488" y="20541"/>
                    <a:pt x="111348" y="92"/>
                    <a:pt x="83038" y="92"/>
                  </a:cubicBezTo>
                  <a:cubicBezTo>
                    <a:pt x="41998" y="92"/>
                    <a:pt x="198" y="43072"/>
                    <a:pt x="198" y="87189"/>
                  </a:cubicBezTo>
                  <a:cubicBezTo>
                    <a:pt x="198" y="118619"/>
                    <a:pt x="21478" y="137743"/>
                    <a:pt x="48838" y="137743"/>
                  </a:cubicBezTo>
                  <a:cubicBezTo>
                    <a:pt x="53588" y="137743"/>
                    <a:pt x="60048" y="136985"/>
                    <a:pt x="67458" y="134902"/>
                  </a:cubicBezTo>
                  <a:cubicBezTo>
                    <a:pt x="66698" y="146642"/>
                    <a:pt x="66698" y="147020"/>
                    <a:pt x="66698" y="149482"/>
                  </a:cubicBezTo>
                  <a:cubicBezTo>
                    <a:pt x="66698" y="155541"/>
                    <a:pt x="66698" y="170309"/>
                    <a:pt x="82468" y="170309"/>
                  </a:cubicBezTo>
                  <a:cubicBezTo>
                    <a:pt x="105078" y="170309"/>
                    <a:pt x="114198" y="135660"/>
                    <a:pt x="114198" y="133577"/>
                  </a:cubicBezTo>
                  <a:cubicBezTo>
                    <a:pt x="114198" y="132252"/>
                    <a:pt x="112868" y="131684"/>
                    <a:pt x="112108" y="131684"/>
                  </a:cubicBezTo>
                  <a:cubicBezTo>
                    <a:pt x="110588" y="131684"/>
                    <a:pt x="110208" y="132630"/>
                    <a:pt x="109828" y="133766"/>
                  </a:cubicBezTo>
                  <a:cubicBezTo>
                    <a:pt x="105268" y="147210"/>
                    <a:pt x="94248" y="151943"/>
                    <a:pt x="87598" y="151943"/>
                  </a:cubicBezTo>
                  <a:cubicBezTo>
                    <a:pt x="78858" y="151943"/>
                    <a:pt x="76008" y="146831"/>
                    <a:pt x="74108" y="132441"/>
                  </a:cubicBezTo>
                  <a:close/>
                  <a:moveTo>
                    <a:pt x="38198" y="130926"/>
                  </a:moveTo>
                  <a:cubicBezTo>
                    <a:pt x="23378" y="125057"/>
                    <a:pt x="16918" y="110288"/>
                    <a:pt x="16918" y="93247"/>
                  </a:cubicBezTo>
                  <a:cubicBezTo>
                    <a:pt x="16918" y="80183"/>
                    <a:pt x="21858" y="53297"/>
                    <a:pt x="36298" y="32848"/>
                  </a:cubicBezTo>
                  <a:cubicBezTo>
                    <a:pt x="50168" y="13535"/>
                    <a:pt x="68028" y="4825"/>
                    <a:pt x="81898" y="4825"/>
                  </a:cubicBezTo>
                  <a:cubicBezTo>
                    <a:pt x="100898" y="4825"/>
                    <a:pt x="114768" y="19594"/>
                    <a:pt x="114768" y="44966"/>
                  </a:cubicBezTo>
                  <a:cubicBezTo>
                    <a:pt x="114768" y="63900"/>
                    <a:pt x="105078" y="108205"/>
                    <a:pt x="73158" y="126003"/>
                  </a:cubicBezTo>
                  <a:cubicBezTo>
                    <a:pt x="72208" y="119376"/>
                    <a:pt x="70308" y="105555"/>
                    <a:pt x="56438" y="105555"/>
                  </a:cubicBezTo>
                  <a:cubicBezTo>
                    <a:pt x="46368" y="105555"/>
                    <a:pt x="37058" y="115022"/>
                    <a:pt x="37058" y="124867"/>
                  </a:cubicBezTo>
                  <a:cubicBezTo>
                    <a:pt x="37058" y="128654"/>
                    <a:pt x="38198" y="130737"/>
                    <a:pt x="38198" y="130926"/>
                  </a:cubicBezTo>
                  <a:close/>
                  <a:moveTo>
                    <a:pt x="49978" y="133009"/>
                  </a:moveTo>
                  <a:cubicBezTo>
                    <a:pt x="47318" y="133009"/>
                    <a:pt x="41238" y="133009"/>
                    <a:pt x="41238" y="124867"/>
                  </a:cubicBezTo>
                  <a:cubicBezTo>
                    <a:pt x="41238" y="117294"/>
                    <a:pt x="48458" y="109720"/>
                    <a:pt x="56438" y="109720"/>
                  </a:cubicBezTo>
                  <a:cubicBezTo>
                    <a:pt x="64418" y="109720"/>
                    <a:pt x="68028" y="114264"/>
                    <a:pt x="68028" y="125814"/>
                  </a:cubicBezTo>
                  <a:cubicBezTo>
                    <a:pt x="68028" y="128654"/>
                    <a:pt x="67838" y="128843"/>
                    <a:pt x="65938" y="129601"/>
                  </a:cubicBezTo>
                  <a:cubicBezTo>
                    <a:pt x="60998" y="131684"/>
                    <a:pt x="55298" y="133009"/>
                    <a:pt x="49978" y="133009"/>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8" name="Freeform: Shape 2077">
              <a:extLst>
                <a:ext uri="{FF2B5EF4-FFF2-40B4-BE49-F238E27FC236}">
                  <a16:creationId xmlns:a16="http://schemas.microsoft.com/office/drawing/2014/main" id="{1BDD45FB-66EE-F751-8B0D-8E2E9E42D6EB}"/>
                </a:ext>
              </a:extLst>
            </p:cNvPr>
            <p:cNvSpPr/>
            <p:nvPr>
              <p:custDataLst>
                <p:tags r:id="rId302"/>
              </p:custDataLst>
            </p:nvPr>
          </p:nvSpPr>
          <p:spPr>
            <a:xfrm>
              <a:off x="12063711" y="38928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79" name="Freeform: Shape 2078">
              <a:extLst>
                <a:ext uri="{FF2B5EF4-FFF2-40B4-BE49-F238E27FC236}">
                  <a16:creationId xmlns:a16="http://schemas.microsoft.com/office/drawing/2014/main" id="{68A8A530-3333-2B07-D9FB-5E68C75B7750}"/>
                </a:ext>
              </a:extLst>
            </p:cNvPr>
            <p:cNvSpPr/>
            <p:nvPr>
              <p:custDataLst>
                <p:tags r:id="rId303"/>
              </p:custDataLst>
            </p:nvPr>
          </p:nvSpPr>
          <p:spPr>
            <a:xfrm>
              <a:off x="12383671" y="3925760"/>
              <a:ext cx="79990" cy="130266"/>
            </a:xfrm>
            <a:custGeom>
              <a:avLst/>
              <a:gdLst>
                <a:gd name="connsiteX0" fmla="*/ 80236 w 79990"/>
                <a:gd name="connsiteY0" fmla="*/ 65604 h 130266"/>
                <a:gd name="connsiteX1" fmla="*/ 72636 w 79990"/>
                <a:gd name="connsiteY1" fmla="*/ 21298 h 130266"/>
                <a:gd name="connsiteX2" fmla="*/ 40336 w 79990"/>
                <a:gd name="connsiteY2" fmla="*/ 92 h 130266"/>
                <a:gd name="connsiteX3" fmla="*/ 7276 w 79990"/>
                <a:gd name="connsiteY3" fmla="*/ 22623 h 130266"/>
                <a:gd name="connsiteX4" fmla="*/ 246 w 79990"/>
                <a:gd name="connsiteY4" fmla="*/ 65604 h 130266"/>
                <a:gd name="connsiteX5" fmla="*/ 8796 w 79990"/>
                <a:gd name="connsiteY5" fmla="*/ 111235 h 130266"/>
                <a:gd name="connsiteX6" fmla="*/ 40146 w 79990"/>
                <a:gd name="connsiteY6" fmla="*/ 130358 h 130266"/>
                <a:gd name="connsiteX7" fmla="*/ 73206 w 79990"/>
                <a:gd name="connsiteY7" fmla="*/ 108395 h 130266"/>
                <a:gd name="connsiteX8" fmla="*/ 80236 w 79990"/>
                <a:gd name="connsiteY8" fmla="*/ 65604 h 130266"/>
                <a:gd name="connsiteX9" fmla="*/ 40146 w 79990"/>
                <a:gd name="connsiteY9" fmla="*/ 126193 h 130266"/>
                <a:gd name="connsiteX10" fmla="*/ 18106 w 79990"/>
                <a:gd name="connsiteY10" fmla="*/ 103283 h 130266"/>
                <a:gd name="connsiteX11" fmla="*/ 16016 w 79990"/>
                <a:gd name="connsiteY11" fmla="*/ 63332 h 130266"/>
                <a:gd name="connsiteX12" fmla="*/ 17536 w 79990"/>
                <a:gd name="connsiteY12" fmla="*/ 28493 h 130266"/>
                <a:gd name="connsiteX13" fmla="*/ 40146 w 79990"/>
                <a:gd name="connsiteY13" fmla="*/ 4257 h 130266"/>
                <a:gd name="connsiteX14" fmla="*/ 62566 w 79990"/>
                <a:gd name="connsiteY14" fmla="*/ 26410 h 130266"/>
                <a:gd name="connsiteX15" fmla="*/ 64466 w 79990"/>
                <a:gd name="connsiteY15" fmla="*/ 63332 h 130266"/>
                <a:gd name="connsiteX16" fmla="*/ 62376 w 79990"/>
                <a:gd name="connsiteY16" fmla="*/ 102525 h 130266"/>
                <a:gd name="connsiteX17" fmla="*/ 40146 w 79990"/>
                <a:gd name="connsiteY17" fmla="*/ 126193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36" y="65604"/>
                  </a:moveTo>
                  <a:cubicBezTo>
                    <a:pt x="80236" y="50456"/>
                    <a:pt x="79286" y="35309"/>
                    <a:pt x="72636" y="21298"/>
                  </a:cubicBezTo>
                  <a:cubicBezTo>
                    <a:pt x="63896" y="3121"/>
                    <a:pt x="48316" y="92"/>
                    <a:pt x="40336" y="92"/>
                  </a:cubicBezTo>
                  <a:cubicBezTo>
                    <a:pt x="28936" y="92"/>
                    <a:pt x="15066" y="5015"/>
                    <a:pt x="7276" y="22623"/>
                  </a:cubicBezTo>
                  <a:cubicBezTo>
                    <a:pt x="1196" y="35688"/>
                    <a:pt x="246" y="50456"/>
                    <a:pt x="246" y="65604"/>
                  </a:cubicBezTo>
                  <a:cubicBezTo>
                    <a:pt x="246" y="79804"/>
                    <a:pt x="1006" y="96845"/>
                    <a:pt x="8796" y="111235"/>
                  </a:cubicBezTo>
                  <a:cubicBezTo>
                    <a:pt x="16966" y="126571"/>
                    <a:pt x="30836" y="130358"/>
                    <a:pt x="40146" y="130358"/>
                  </a:cubicBezTo>
                  <a:cubicBezTo>
                    <a:pt x="50406" y="130358"/>
                    <a:pt x="64846" y="126382"/>
                    <a:pt x="73206" y="108395"/>
                  </a:cubicBezTo>
                  <a:cubicBezTo>
                    <a:pt x="79286" y="95330"/>
                    <a:pt x="80236" y="80562"/>
                    <a:pt x="80236" y="65604"/>
                  </a:cubicBezTo>
                  <a:close/>
                  <a:moveTo>
                    <a:pt x="40146" y="126193"/>
                  </a:moveTo>
                  <a:cubicBezTo>
                    <a:pt x="32736" y="126193"/>
                    <a:pt x="21526" y="121459"/>
                    <a:pt x="18106" y="103283"/>
                  </a:cubicBezTo>
                  <a:cubicBezTo>
                    <a:pt x="16016" y="91922"/>
                    <a:pt x="16016" y="74503"/>
                    <a:pt x="16016" y="63332"/>
                  </a:cubicBezTo>
                  <a:cubicBezTo>
                    <a:pt x="16016" y="51214"/>
                    <a:pt x="16016" y="38717"/>
                    <a:pt x="17536" y="28493"/>
                  </a:cubicBezTo>
                  <a:cubicBezTo>
                    <a:pt x="21146" y="5961"/>
                    <a:pt x="35396" y="4257"/>
                    <a:pt x="40146" y="4257"/>
                  </a:cubicBezTo>
                  <a:cubicBezTo>
                    <a:pt x="46416" y="4257"/>
                    <a:pt x="58956" y="7665"/>
                    <a:pt x="62566" y="26410"/>
                  </a:cubicBezTo>
                  <a:cubicBezTo>
                    <a:pt x="64466" y="37013"/>
                    <a:pt x="64466" y="51403"/>
                    <a:pt x="64466" y="63332"/>
                  </a:cubicBezTo>
                  <a:cubicBezTo>
                    <a:pt x="64466" y="77532"/>
                    <a:pt x="64466" y="90407"/>
                    <a:pt x="62376" y="102525"/>
                  </a:cubicBezTo>
                  <a:cubicBezTo>
                    <a:pt x="59526" y="120513"/>
                    <a:pt x="48696" y="126193"/>
                    <a:pt x="40146" y="12619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0" name="Freeform: Shape 2079">
              <a:extLst>
                <a:ext uri="{FF2B5EF4-FFF2-40B4-BE49-F238E27FC236}">
                  <a16:creationId xmlns:a16="http://schemas.microsoft.com/office/drawing/2014/main" id="{943C416D-8772-EB19-D357-8E2CA5B85BC7}"/>
                </a:ext>
              </a:extLst>
            </p:cNvPr>
            <p:cNvSpPr/>
            <p:nvPr>
              <p:custDataLst>
                <p:tags r:id="rId304"/>
              </p:custDataLst>
            </p:nvPr>
          </p:nvSpPr>
          <p:spPr>
            <a:xfrm>
              <a:off x="12473352" y="4005473"/>
              <a:ext cx="50350" cy="10981"/>
            </a:xfrm>
            <a:custGeom>
              <a:avLst/>
              <a:gdLst>
                <a:gd name="connsiteX0" fmla="*/ 50601 w 50350"/>
                <a:gd name="connsiteY0" fmla="*/ 11074 h 10981"/>
                <a:gd name="connsiteX1" fmla="*/ 50601 w 50350"/>
                <a:gd name="connsiteY1" fmla="*/ 92 h 10981"/>
                <a:gd name="connsiteX2" fmla="*/ 251 w 50350"/>
                <a:gd name="connsiteY2" fmla="*/ 92 h 10981"/>
                <a:gd name="connsiteX3" fmla="*/ 251 w 50350"/>
                <a:gd name="connsiteY3" fmla="*/ 11074 h 10981"/>
                <a:gd name="connsiteX4" fmla="*/ 50601 w 50350"/>
                <a:gd name="connsiteY4" fmla="*/ 11074 h 1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 h="10981">
                  <a:moveTo>
                    <a:pt x="50601" y="11074"/>
                  </a:moveTo>
                  <a:lnTo>
                    <a:pt x="50601" y="92"/>
                  </a:lnTo>
                  <a:lnTo>
                    <a:pt x="251" y="92"/>
                  </a:lnTo>
                  <a:lnTo>
                    <a:pt x="251" y="11074"/>
                  </a:lnTo>
                  <a:lnTo>
                    <a:pt x="50601" y="110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1" name="Freeform: Shape 2080">
              <a:extLst>
                <a:ext uri="{FF2B5EF4-FFF2-40B4-BE49-F238E27FC236}">
                  <a16:creationId xmlns:a16="http://schemas.microsoft.com/office/drawing/2014/main" id="{65B1F357-40AF-0EFE-53E4-19941DB1D76E}"/>
                </a:ext>
              </a:extLst>
            </p:cNvPr>
            <p:cNvSpPr/>
            <p:nvPr>
              <p:custDataLst>
                <p:tags r:id="rId305"/>
              </p:custDataLst>
            </p:nvPr>
          </p:nvSpPr>
          <p:spPr>
            <a:xfrm>
              <a:off x="12544095" y="3925760"/>
              <a:ext cx="75810" cy="126100"/>
            </a:xfrm>
            <a:custGeom>
              <a:avLst/>
              <a:gdLst>
                <a:gd name="connsiteX0" fmla="*/ 14885 w 75810"/>
                <a:gd name="connsiteY0" fmla="*/ 111613 h 126100"/>
                <a:gd name="connsiteX1" fmla="*/ 35025 w 75810"/>
                <a:gd name="connsiteY1" fmla="*/ 92111 h 126100"/>
                <a:gd name="connsiteX2" fmla="*/ 76065 w 75810"/>
                <a:gd name="connsiteY2" fmla="*/ 36824 h 126100"/>
                <a:gd name="connsiteX3" fmla="*/ 35785 w 75810"/>
                <a:gd name="connsiteY3" fmla="*/ 92 h 126100"/>
                <a:gd name="connsiteX4" fmla="*/ 255 w 75810"/>
                <a:gd name="connsiteY4" fmla="*/ 34362 h 126100"/>
                <a:gd name="connsiteX5" fmla="*/ 10325 w 75810"/>
                <a:gd name="connsiteY5" fmla="*/ 44966 h 126100"/>
                <a:gd name="connsiteX6" fmla="*/ 20205 w 75810"/>
                <a:gd name="connsiteY6" fmla="*/ 34930 h 126100"/>
                <a:gd name="connsiteX7" fmla="*/ 10135 w 75810"/>
                <a:gd name="connsiteY7" fmla="*/ 25085 h 126100"/>
                <a:gd name="connsiteX8" fmla="*/ 7665 w 75810"/>
                <a:gd name="connsiteY8" fmla="*/ 25274 h 126100"/>
                <a:gd name="connsiteX9" fmla="*/ 33315 w 75810"/>
                <a:gd name="connsiteY9" fmla="*/ 5961 h 126100"/>
                <a:gd name="connsiteX10" fmla="*/ 58775 w 75810"/>
                <a:gd name="connsiteY10" fmla="*/ 36824 h 126100"/>
                <a:gd name="connsiteX11" fmla="*/ 38825 w 75810"/>
                <a:gd name="connsiteY11" fmla="*/ 78668 h 126100"/>
                <a:gd name="connsiteX12" fmla="*/ 2345 w 75810"/>
                <a:gd name="connsiteY12" fmla="*/ 119187 h 126100"/>
                <a:gd name="connsiteX13" fmla="*/ 255 w 75810"/>
                <a:gd name="connsiteY13" fmla="*/ 126193 h 126100"/>
                <a:gd name="connsiteX14" fmla="*/ 70745 w 75810"/>
                <a:gd name="connsiteY14" fmla="*/ 126193 h 126100"/>
                <a:gd name="connsiteX15" fmla="*/ 76065 w 75810"/>
                <a:gd name="connsiteY15" fmla="*/ 93247 h 126100"/>
                <a:gd name="connsiteX16" fmla="*/ 71315 w 75810"/>
                <a:gd name="connsiteY16" fmla="*/ 93247 h 126100"/>
                <a:gd name="connsiteX17" fmla="*/ 67135 w 75810"/>
                <a:gd name="connsiteY17" fmla="*/ 110099 h 126100"/>
                <a:gd name="connsiteX18" fmla="*/ 49085 w 75810"/>
                <a:gd name="connsiteY18" fmla="*/ 111613 h 126100"/>
                <a:gd name="connsiteX19" fmla="*/ 14885 w 75810"/>
                <a:gd name="connsiteY19" fmla="*/ 111613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810" h="126100">
                  <a:moveTo>
                    <a:pt x="14885" y="111613"/>
                  </a:moveTo>
                  <a:lnTo>
                    <a:pt x="35025" y="92111"/>
                  </a:lnTo>
                  <a:cubicBezTo>
                    <a:pt x="64665" y="65982"/>
                    <a:pt x="76065" y="55758"/>
                    <a:pt x="76065" y="36824"/>
                  </a:cubicBezTo>
                  <a:cubicBezTo>
                    <a:pt x="76065" y="15239"/>
                    <a:pt x="58965" y="92"/>
                    <a:pt x="35785" y="92"/>
                  </a:cubicBezTo>
                  <a:cubicBezTo>
                    <a:pt x="14315" y="92"/>
                    <a:pt x="255" y="17511"/>
                    <a:pt x="255" y="34362"/>
                  </a:cubicBezTo>
                  <a:cubicBezTo>
                    <a:pt x="255" y="44966"/>
                    <a:pt x="9755" y="44966"/>
                    <a:pt x="10325" y="44966"/>
                  </a:cubicBezTo>
                  <a:cubicBezTo>
                    <a:pt x="13555" y="44966"/>
                    <a:pt x="20205" y="42693"/>
                    <a:pt x="20205" y="34930"/>
                  </a:cubicBezTo>
                  <a:cubicBezTo>
                    <a:pt x="20205" y="30008"/>
                    <a:pt x="16785" y="25085"/>
                    <a:pt x="10135" y="25085"/>
                  </a:cubicBezTo>
                  <a:cubicBezTo>
                    <a:pt x="8615" y="25085"/>
                    <a:pt x="8235" y="25085"/>
                    <a:pt x="7665" y="25274"/>
                  </a:cubicBezTo>
                  <a:cubicBezTo>
                    <a:pt x="12035" y="12967"/>
                    <a:pt x="22295" y="5961"/>
                    <a:pt x="33315" y="5961"/>
                  </a:cubicBezTo>
                  <a:cubicBezTo>
                    <a:pt x="50605" y="5961"/>
                    <a:pt x="58775" y="21298"/>
                    <a:pt x="58775" y="36824"/>
                  </a:cubicBezTo>
                  <a:cubicBezTo>
                    <a:pt x="58775" y="51971"/>
                    <a:pt x="49275" y="66929"/>
                    <a:pt x="38825" y="78668"/>
                  </a:cubicBezTo>
                  <a:lnTo>
                    <a:pt x="2345" y="119187"/>
                  </a:lnTo>
                  <a:cubicBezTo>
                    <a:pt x="255" y="121270"/>
                    <a:pt x="255" y="121649"/>
                    <a:pt x="255" y="126193"/>
                  </a:cubicBezTo>
                  <a:lnTo>
                    <a:pt x="70745" y="126193"/>
                  </a:lnTo>
                  <a:lnTo>
                    <a:pt x="76065" y="93247"/>
                  </a:lnTo>
                  <a:lnTo>
                    <a:pt x="71315" y="93247"/>
                  </a:lnTo>
                  <a:cubicBezTo>
                    <a:pt x="70365" y="98928"/>
                    <a:pt x="69035" y="107259"/>
                    <a:pt x="67135" y="110099"/>
                  </a:cubicBezTo>
                  <a:cubicBezTo>
                    <a:pt x="65805" y="111613"/>
                    <a:pt x="53265" y="111613"/>
                    <a:pt x="49085" y="111613"/>
                  </a:cubicBezTo>
                  <a:lnTo>
                    <a:pt x="14885" y="11161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2" name="Freeform: Shape 2081">
              <a:extLst>
                <a:ext uri="{FF2B5EF4-FFF2-40B4-BE49-F238E27FC236}">
                  <a16:creationId xmlns:a16="http://schemas.microsoft.com/office/drawing/2014/main" id="{EE60F247-EEC6-B17B-EC49-17BFE86D45C8}"/>
                </a:ext>
              </a:extLst>
            </p:cNvPr>
            <p:cNvSpPr/>
            <p:nvPr>
              <p:custDataLst>
                <p:tags r:id="rId306"/>
              </p:custDataLst>
            </p:nvPr>
          </p:nvSpPr>
          <p:spPr>
            <a:xfrm>
              <a:off x="12637006" y="3925760"/>
              <a:ext cx="79990" cy="130266"/>
            </a:xfrm>
            <a:custGeom>
              <a:avLst/>
              <a:gdLst>
                <a:gd name="connsiteX0" fmla="*/ 80250 w 79990"/>
                <a:gd name="connsiteY0" fmla="*/ 65604 h 130266"/>
                <a:gd name="connsiteX1" fmla="*/ 72650 w 79990"/>
                <a:gd name="connsiteY1" fmla="*/ 21298 h 130266"/>
                <a:gd name="connsiteX2" fmla="*/ 40350 w 79990"/>
                <a:gd name="connsiteY2" fmla="*/ 92 h 130266"/>
                <a:gd name="connsiteX3" fmla="*/ 7290 w 79990"/>
                <a:gd name="connsiteY3" fmla="*/ 22623 h 130266"/>
                <a:gd name="connsiteX4" fmla="*/ 260 w 79990"/>
                <a:gd name="connsiteY4" fmla="*/ 65604 h 130266"/>
                <a:gd name="connsiteX5" fmla="*/ 8810 w 79990"/>
                <a:gd name="connsiteY5" fmla="*/ 111235 h 130266"/>
                <a:gd name="connsiteX6" fmla="*/ 40160 w 79990"/>
                <a:gd name="connsiteY6" fmla="*/ 130358 h 130266"/>
                <a:gd name="connsiteX7" fmla="*/ 73220 w 79990"/>
                <a:gd name="connsiteY7" fmla="*/ 108395 h 130266"/>
                <a:gd name="connsiteX8" fmla="*/ 80250 w 79990"/>
                <a:gd name="connsiteY8" fmla="*/ 65604 h 130266"/>
                <a:gd name="connsiteX9" fmla="*/ 40160 w 79990"/>
                <a:gd name="connsiteY9" fmla="*/ 126193 h 130266"/>
                <a:gd name="connsiteX10" fmla="*/ 18120 w 79990"/>
                <a:gd name="connsiteY10" fmla="*/ 103283 h 130266"/>
                <a:gd name="connsiteX11" fmla="*/ 16030 w 79990"/>
                <a:gd name="connsiteY11" fmla="*/ 63332 h 130266"/>
                <a:gd name="connsiteX12" fmla="*/ 17550 w 79990"/>
                <a:gd name="connsiteY12" fmla="*/ 28493 h 130266"/>
                <a:gd name="connsiteX13" fmla="*/ 40160 w 79990"/>
                <a:gd name="connsiteY13" fmla="*/ 4257 h 130266"/>
                <a:gd name="connsiteX14" fmla="*/ 62580 w 79990"/>
                <a:gd name="connsiteY14" fmla="*/ 26410 h 130266"/>
                <a:gd name="connsiteX15" fmla="*/ 64480 w 79990"/>
                <a:gd name="connsiteY15" fmla="*/ 63332 h 130266"/>
                <a:gd name="connsiteX16" fmla="*/ 62390 w 79990"/>
                <a:gd name="connsiteY16" fmla="*/ 102525 h 130266"/>
                <a:gd name="connsiteX17" fmla="*/ 40160 w 79990"/>
                <a:gd name="connsiteY17" fmla="*/ 126193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50" y="65604"/>
                  </a:moveTo>
                  <a:cubicBezTo>
                    <a:pt x="80250" y="50456"/>
                    <a:pt x="79300" y="35309"/>
                    <a:pt x="72650" y="21298"/>
                  </a:cubicBezTo>
                  <a:cubicBezTo>
                    <a:pt x="63910" y="3121"/>
                    <a:pt x="48330" y="92"/>
                    <a:pt x="40350" y="92"/>
                  </a:cubicBezTo>
                  <a:cubicBezTo>
                    <a:pt x="28950" y="92"/>
                    <a:pt x="15080" y="5015"/>
                    <a:pt x="7290" y="22623"/>
                  </a:cubicBezTo>
                  <a:cubicBezTo>
                    <a:pt x="1210" y="35688"/>
                    <a:pt x="260" y="50456"/>
                    <a:pt x="260" y="65604"/>
                  </a:cubicBezTo>
                  <a:cubicBezTo>
                    <a:pt x="260" y="79804"/>
                    <a:pt x="1020" y="96845"/>
                    <a:pt x="8810" y="111235"/>
                  </a:cubicBezTo>
                  <a:cubicBezTo>
                    <a:pt x="16980" y="126571"/>
                    <a:pt x="30850" y="130358"/>
                    <a:pt x="40160" y="130358"/>
                  </a:cubicBezTo>
                  <a:cubicBezTo>
                    <a:pt x="50420" y="130358"/>
                    <a:pt x="64860" y="126382"/>
                    <a:pt x="73220" y="108395"/>
                  </a:cubicBezTo>
                  <a:cubicBezTo>
                    <a:pt x="79300" y="95330"/>
                    <a:pt x="80250" y="80562"/>
                    <a:pt x="80250" y="65604"/>
                  </a:cubicBezTo>
                  <a:close/>
                  <a:moveTo>
                    <a:pt x="40160" y="126193"/>
                  </a:moveTo>
                  <a:cubicBezTo>
                    <a:pt x="32750" y="126193"/>
                    <a:pt x="21540" y="121459"/>
                    <a:pt x="18120" y="103283"/>
                  </a:cubicBezTo>
                  <a:cubicBezTo>
                    <a:pt x="16030" y="91922"/>
                    <a:pt x="16030" y="74503"/>
                    <a:pt x="16030" y="63332"/>
                  </a:cubicBezTo>
                  <a:cubicBezTo>
                    <a:pt x="16030" y="51214"/>
                    <a:pt x="16030" y="38717"/>
                    <a:pt x="17550" y="28493"/>
                  </a:cubicBezTo>
                  <a:cubicBezTo>
                    <a:pt x="21160" y="5961"/>
                    <a:pt x="35410" y="4257"/>
                    <a:pt x="40160" y="4257"/>
                  </a:cubicBezTo>
                  <a:cubicBezTo>
                    <a:pt x="46430" y="4257"/>
                    <a:pt x="58970" y="7665"/>
                    <a:pt x="62580" y="26410"/>
                  </a:cubicBezTo>
                  <a:cubicBezTo>
                    <a:pt x="64480" y="37013"/>
                    <a:pt x="64480" y="51403"/>
                    <a:pt x="64480" y="63332"/>
                  </a:cubicBezTo>
                  <a:cubicBezTo>
                    <a:pt x="64480" y="77532"/>
                    <a:pt x="64480" y="90407"/>
                    <a:pt x="62390" y="102525"/>
                  </a:cubicBezTo>
                  <a:cubicBezTo>
                    <a:pt x="59540" y="120513"/>
                    <a:pt x="48710" y="126193"/>
                    <a:pt x="40160" y="12619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3" name="Freeform: Shape 2082">
              <a:extLst>
                <a:ext uri="{FF2B5EF4-FFF2-40B4-BE49-F238E27FC236}">
                  <a16:creationId xmlns:a16="http://schemas.microsoft.com/office/drawing/2014/main" id="{16B886E6-46D8-14BC-0A1A-3F9DA37AC49A}"/>
                </a:ext>
              </a:extLst>
            </p:cNvPr>
            <p:cNvSpPr/>
            <p:nvPr>
              <p:custDataLst>
                <p:tags r:id="rId307"/>
              </p:custDataLst>
            </p:nvPr>
          </p:nvSpPr>
          <p:spPr>
            <a:xfrm>
              <a:off x="12791349" y="3922541"/>
              <a:ext cx="188290" cy="133485"/>
            </a:xfrm>
            <a:custGeom>
              <a:avLst/>
              <a:gdLst>
                <a:gd name="connsiteX0" fmla="*/ 169558 w 188290"/>
                <a:gd name="connsiteY0" fmla="*/ 18647 h 133485"/>
                <a:gd name="connsiteX1" fmla="*/ 188558 w 188290"/>
                <a:gd name="connsiteY1" fmla="*/ 5961 h 133485"/>
                <a:gd name="connsiteX2" fmla="*/ 188558 w 188290"/>
                <a:gd name="connsiteY2" fmla="*/ 92 h 133485"/>
                <a:gd name="connsiteX3" fmla="*/ 171268 w 188290"/>
                <a:gd name="connsiteY3" fmla="*/ 660 h 133485"/>
                <a:gd name="connsiteX4" fmla="*/ 148658 w 188290"/>
                <a:gd name="connsiteY4" fmla="*/ 92 h 133485"/>
                <a:gd name="connsiteX5" fmla="*/ 148658 w 188290"/>
                <a:gd name="connsiteY5" fmla="*/ 5961 h 133485"/>
                <a:gd name="connsiteX6" fmla="*/ 165188 w 188290"/>
                <a:gd name="connsiteY6" fmla="*/ 15996 h 133485"/>
                <a:gd name="connsiteX7" fmla="*/ 164238 w 188290"/>
                <a:gd name="connsiteY7" fmla="*/ 19783 h 133485"/>
                <a:gd name="connsiteX8" fmla="*/ 135738 w 188290"/>
                <a:gd name="connsiteY8" fmla="*/ 107259 h 133485"/>
                <a:gd name="connsiteX9" fmla="*/ 105338 w 188290"/>
                <a:gd name="connsiteY9" fmla="*/ 14482 h 133485"/>
                <a:gd name="connsiteX10" fmla="*/ 104768 w 188290"/>
                <a:gd name="connsiteY10" fmla="*/ 11642 h 133485"/>
                <a:gd name="connsiteX11" fmla="*/ 120728 w 188290"/>
                <a:gd name="connsiteY11" fmla="*/ 5961 h 133485"/>
                <a:gd name="connsiteX12" fmla="*/ 120728 w 188290"/>
                <a:gd name="connsiteY12" fmla="*/ 92 h 133485"/>
                <a:gd name="connsiteX13" fmla="*/ 93748 w 188290"/>
                <a:gd name="connsiteY13" fmla="*/ 660 h 133485"/>
                <a:gd name="connsiteX14" fmla="*/ 70568 w 188290"/>
                <a:gd name="connsiteY14" fmla="*/ 92 h 133485"/>
                <a:gd name="connsiteX15" fmla="*/ 70568 w 188290"/>
                <a:gd name="connsiteY15" fmla="*/ 5961 h 133485"/>
                <a:gd name="connsiteX16" fmla="*/ 87668 w 188290"/>
                <a:gd name="connsiteY16" fmla="*/ 12778 h 133485"/>
                <a:gd name="connsiteX17" fmla="*/ 91848 w 188290"/>
                <a:gd name="connsiteY17" fmla="*/ 26031 h 133485"/>
                <a:gd name="connsiteX18" fmla="*/ 65438 w 188290"/>
                <a:gd name="connsiteY18" fmla="*/ 107259 h 133485"/>
                <a:gd name="connsiteX19" fmla="*/ 34848 w 188290"/>
                <a:gd name="connsiteY19" fmla="*/ 14103 h 133485"/>
                <a:gd name="connsiteX20" fmla="*/ 34468 w 188290"/>
                <a:gd name="connsiteY20" fmla="*/ 11642 h 133485"/>
                <a:gd name="connsiteX21" fmla="*/ 50428 w 188290"/>
                <a:gd name="connsiteY21" fmla="*/ 5961 h 133485"/>
                <a:gd name="connsiteX22" fmla="*/ 50428 w 188290"/>
                <a:gd name="connsiteY22" fmla="*/ 92 h 133485"/>
                <a:gd name="connsiteX23" fmla="*/ 23448 w 188290"/>
                <a:gd name="connsiteY23" fmla="*/ 660 h 133485"/>
                <a:gd name="connsiteX24" fmla="*/ 268 w 188290"/>
                <a:gd name="connsiteY24" fmla="*/ 92 h 133485"/>
                <a:gd name="connsiteX25" fmla="*/ 268 w 188290"/>
                <a:gd name="connsiteY25" fmla="*/ 5961 h 133485"/>
                <a:gd name="connsiteX26" fmla="*/ 17558 w 188290"/>
                <a:gd name="connsiteY26" fmla="*/ 13914 h 133485"/>
                <a:gd name="connsiteX27" fmla="*/ 55558 w 188290"/>
                <a:gd name="connsiteY27" fmla="*/ 129980 h 133485"/>
                <a:gd name="connsiteX28" fmla="*/ 59168 w 188290"/>
                <a:gd name="connsiteY28" fmla="*/ 133577 h 133485"/>
                <a:gd name="connsiteX29" fmla="*/ 62968 w 188290"/>
                <a:gd name="connsiteY29" fmla="*/ 129790 h 133485"/>
                <a:gd name="connsiteX30" fmla="*/ 94318 w 188290"/>
                <a:gd name="connsiteY30" fmla="*/ 33605 h 133485"/>
                <a:gd name="connsiteX31" fmla="*/ 125858 w 188290"/>
                <a:gd name="connsiteY31" fmla="*/ 129980 h 133485"/>
                <a:gd name="connsiteX32" fmla="*/ 129468 w 188290"/>
                <a:gd name="connsiteY32" fmla="*/ 133577 h 133485"/>
                <a:gd name="connsiteX33" fmla="*/ 133268 w 188290"/>
                <a:gd name="connsiteY33" fmla="*/ 129790 h 133485"/>
                <a:gd name="connsiteX34" fmla="*/ 169558 w 188290"/>
                <a:gd name="connsiteY34" fmla="*/ 18647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8290" h="133485">
                  <a:moveTo>
                    <a:pt x="169558" y="18647"/>
                  </a:moveTo>
                  <a:cubicBezTo>
                    <a:pt x="172978" y="7855"/>
                    <a:pt x="181148" y="5961"/>
                    <a:pt x="188558" y="5961"/>
                  </a:cubicBezTo>
                  <a:lnTo>
                    <a:pt x="188558" y="92"/>
                  </a:lnTo>
                  <a:cubicBezTo>
                    <a:pt x="182858" y="470"/>
                    <a:pt x="176968" y="660"/>
                    <a:pt x="171268" y="660"/>
                  </a:cubicBezTo>
                  <a:cubicBezTo>
                    <a:pt x="165758" y="660"/>
                    <a:pt x="153598" y="281"/>
                    <a:pt x="148658" y="92"/>
                  </a:cubicBezTo>
                  <a:lnTo>
                    <a:pt x="148658" y="5961"/>
                  </a:lnTo>
                  <a:cubicBezTo>
                    <a:pt x="161388" y="6151"/>
                    <a:pt x="165188" y="12399"/>
                    <a:pt x="165188" y="15996"/>
                  </a:cubicBezTo>
                  <a:cubicBezTo>
                    <a:pt x="165188" y="17132"/>
                    <a:pt x="164618" y="18647"/>
                    <a:pt x="164238" y="19783"/>
                  </a:cubicBezTo>
                  <a:lnTo>
                    <a:pt x="135738" y="107259"/>
                  </a:lnTo>
                  <a:lnTo>
                    <a:pt x="105338" y="14482"/>
                  </a:lnTo>
                  <a:cubicBezTo>
                    <a:pt x="105148" y="13724"/>
                    <a:pt x="104768" y="12588"/>
                    <a:pt x="104768" y="11642"/>
                  </a:cubicBezTo>
                  <a:cubicBezTo>
                    <a:pt x="104768" y="5961"/>
                    <a:pt x="115788" y="5961"/>
                    <a:pt x="120728" y="5961"/>
                  </a:cubicBezTo>
                  <a:lnTo>
                    <a:pt x="120728" y="92"/>
                  </a:lnTo>
                  <a:cubicBezTo>
                    <a:pt x="113888" y="660"/>
                    <a:pt x="100968" y="660"/>
                    <a:pt x="93748" y="660"/>
                  </a:cubicBezTo>
                  <a:cubicBezTo>
                    <a:pt x="86528" y="660"/>
                    <a:pt x="78358" y="281"/>
                    <a:pt x="70568" y="92"/>
                  </a:cubicBezTo>
                  <a:lnTo>
                    <a:pt x="70568" y="5961"/>
                  </a:lnTo>
                  <a:cubicBezTo>
                    <a:pt x="81398" y="5961"/>
                    <a:pt x="85388" y="5961"/>
                    <a:pt x="87668" y="12778"/>
                  </a:cubicBezTo>
                  <a:lnTo>
                    <a:pt x="91848" y="26031"/>
                  </a:lnTo>
                  <a:lnTo>
                    <a:pt x="65438" y="107259"/>
                  </a:lnTo>
                  <a:lnTo>
                    <a:pt x="34848" y="14103"/>
                  </a:lnTo>
                  <a:cubicBezTo>
                    <a:pt x="34658" y="13535"/>
                    <a:pt x="34468" y="12210"/>
                    <a:pt x="34468" y="11642"/>
                  </a:cubicBezTo>
                  <a:cubicBezTo>
                    <a:pt x="34468" y="5961"/>
                    <a:pt x="45488" y="5961"/>
                    <a:pt x="50428" y="5961"/>
                  </a:cubicBezTo>
                  <a:lnTo>
                    <a:pt x="50428" y="92"/>
                  </a:lnTo>
                  <a:cubicBezTo>
                    <a:pt x="43588" y="660"/>
                    <a:pt x="30668" y="660"/>
                    <a:pt x="23448" y="660"/>
                  </a:cubicBezTo>
                  <a:cubicBezTo>
                    <a:pt x="16228" y="660"/>
                    <a:pt x="8058" y="281"/>
                    <a:pt x="268" y="92"/>
                  </a:cubicBezTo>
                  <a:lnTo>
                    <a:pt x="268" y="5961"/>
                  </a:lnTo>
                  <a:cubicBezTo>
                    <a:pt x="14518" y="5961"/>
                    <a:pt x="15278" y="6908"/>
                    <a:pt x="17558" y="13914"/>
                  </a:cubicBezTo>
                  <a:lnTo>
                    <a:pt x="55558" y="129980"/>
                  </a:lnTo>
                  <a:cubicBezTo>
                    <a:pt x="56128" y="131684"/>
                    <a:pt x="56698" y="133577"/>
                    <a:pt x="59168" y="133577"/>
                  </a:cubicBezTo>
                  <a:cubicBezTo>
                    <a:pt x="61828" y="133577"/>
                    <a:pt x="62208" y="132252"/>
                    <a:pt x="62968" y="129790"/>
                  </a:cubicBezTo>
                  <a:lnTo>
                    <a:pt x="94318" y="33605"/>
                  </a:lnTo>
                  <a:lnTo>
                    <a:pt x="125858" y="129980"/>
                  </a:lnTo>
                  <a:cubicBezTo>
                    <a:pt x="126428" y="131684"/>
                    <a:pt x="126998" y="133577"/>
                    <a:pt x="129468" y="133577"/>
                  </a:cubicBezTo>
                  <a:cubicBezTo>
                    <a:pt x="132128" y="133577"/>
                    <a:pt x="132508" y="132252"/>
                    <a:pt x="133268" y="129790"/>
                  </a:cubicBezTo>
                  <a:lnTo>
                    <a:pt x="169558" y="18647"/>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4" name="Freeform: Shape 2083">
              <a:extLst>
                <a:ext uri="{FF2B5EF4-FFF2-40B4-BE49-F238E27FC236}">
                  <a16:creationId xmlns:a16="http://schemas.microsoft.com/office/drawing/2014/main" id="{05CE55EC-D54C-9057-2544-A0A29C37C68E}"/>
                </a:ext>
              </a:extLst>
            </p:cNvPr>
            <p:cNvSpPr/>
            <p:nvPr>
              <p:custDataLst>
                <p:tags r:id="rId308"/>
              </p:custDataLst>
            </p:nvPr>
          </p:nvSpPr>
          <p:spPr>
            <a:xfrm>
              <a:off x="13288157" y="38928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5" name="Freeform: Shape 2084">
              <a:extLst>
                <a:ext uri="{FF2B5EF4-FFF2-40B4-BE49-F238E27FC236}">
                  <a16:creationId xmlns:a16="http://schemas.microsoft.com/office/drawing/2014/main" id="{69A66AD5-1DBB-F025-AE15-C97FB7EB9982}"/>
                </a:ext>
              </a:extLst>
            </p:cNvPr>
            <p:cNvSpPr/>
            <p:nvPr>
              <p:custDataLst>
                <p:tags r:id="rId309"/>
              </p:custDataLst>
            </p:nvPr>
          </p:nvSpPr>
          <p:spPr>
            <a:xfrm>
              <a:off x="10971736" y="4120025"/>
              <a:ext cx="7599" cy="248773"/>
            </a:xfrm>
            <a:custGeom>
              <a:avLst/>
              <a:gdLst>
                <a:gd name="connsiteX0" fmla="*/ 0 w 7599"/>
                <a:gd name="connsiteY0" fmla="*/ 0 h 248773"/>
                <a:gd name="connsiteX1" fmla="*/ 7600 w 7599"/>
                <a:gd name="connsiteY1" fmla="*/ 0 h 248773"/>
                <a:gd name="connsiteX2" fmla="*/ 7600 w 7599"/>
                <a:gd name="connsiteY2" fmla="*/ 248774 h 248773"/>
                <a:gd name="connsiteX3" fmla="*/ 0 w 7599"/>
                <a:gd name="connsiteY3" fmla="*/ 248774 h 248773"/>
              </a:gdLst>
              <a:ahLst/>
              <a:cxnLst>
                <a:cxn ang="0">
                  <a:pos x="connsiteX0" y="connsiteY0"/>
                </a:cxn>
                <a:cxn ang="0">
                  <a:pos x="connsiteX1" y="connsiteY1"/>
                </a:cxn>
                <a:cxn ang="0">
                  <a:pos x="connsiteX2" y="connsiteY2"/>
                </a:cxn>
                <a:cxn ang="0">
                  <a:pos x="connsiteX3" y="connsiteY3"/>
                </a:cxn>
              </a:cxnLst>
              <a:rect l="l" t="t" r="r" b="b"/>
              <a:pathLst>
                <a:path w="7599" h="248773">
                  <a:moveTo>
                    <a:pt x="0" y="0"/>
                  </a:moveTo>
                  <a:lnTo>
                    <a:pt x="7600" y="0"/>
                  </a:lnTo>
                  <a:lnTo>
                    <a:pt x="7600" y="248774"/>
                  </a:lnTo>
                  <a:lnTo>
                    <a:pt x="0" y="2487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6" name="Freeform: Shape 2085">
              <a:extLst>
                <a:ext uri="{FF2B5EF4-FFF2-40B4-BE49-F238E27FC236}">
                  <a16:creationId xmlns:a16="http://schemas.microsoft.com/office/drawing/2014/main" id="{7732006A-20B8-CB94-C776-5AF34EE7D51B}"/>
                </a:ext>
              </a:extLst>
            </p:cNvPr>
            <p:cNvSpPr/>
            <p:nvPr>
              <p:custDataLst>
                <p:tags r:id="rId310"/>
              </p:custDataLst>
            </p:nvPr>
          </p:nvSpPr>
          <p:spPr>
            <a:xfrm>
              <a:off x="11459033" y="4171315"/>
              <a:ext cx="131670" cy="133485"/>
            </a:xfrm>
            <a:custGeom>
              <a:avLst/>
              <a:gdLst>
                <a:gd name="connsiteX0" fmla="*/ 108118 w 131670"/>
                <a:gd name="connsiteY0" fmla="*/ 19986 h 133485"/>
                <a:gd name="connsiteX1" fmla="*/ 128638 w 131670"/>
                <a:gd name="connsiteY1" fmla="*/ 5974 h 133485"/>
                <a:gd name="connsiteX2" fmla="*/ 131868 w 131670"/>
                <a:gd name="connsiteY2" fmla="*/ 2188 h 133485"/>
                <a:gd name="connsiteX3" fmla="*/ 129398 w 131670"/>
                <a:gd name="connsiteY3" fmla="*/ 105 h 133485"/>
                <a:gd name="connsiteX4" fmla="*/ 110018 w 131670"/>
                <a:gd name="connsiteY4" fmla="*/ 673 h 133485"/>
                <a:gd name="connsiteX5" fmla="*/ 90258 w 131670"/>
                <a:gd name="connsiteY5" fmla="*/ 105 h 133485"/>
                <a:gd name="connsiteX6" fmla="*/ 86838 w 131670"/>
                <a:gd name="connsiteY6" fmla="*/ 3892 h 133485"/>
                <a:gd name="connsiteX7" fmla="*/ 90258 w 131670"/>
                <a:gd name="connsiteY7" fmla="*/ 5974 h 133485"/>
                <a:gd name="connsiteX8" fmla="*/ 103178 w 131670"/>
                <a:gd name="connsiteY8" fmla="*/ 14305 h 133485"/>
                <a:gd name="connsiteX9" fmla="*/ 102608 w 131670"/>
                <a:gd name="connsiteY9" fmla="*/ 18282 h 133485"/>
                <a:gd name="connsiteX10" fmla="*/ 85508 w 131670"/>
                <a:gd name="connsiteY10" fmla="*/ 85876 h 133485"/>
                <a:gd name="connsiteX11" fmla="*/ 38198 w 131670"/>
                <a:gd name="connsiteY11" fmla="*/ 127721 h 133485"/>
                <a:gd name="connsiteX12" fmla="*/ 15018 w 131670"/>
                <a:gd name="connsiteY12" fmla="*/ 103106 h 133485"/>
                <a:gd name="connsiteX13" fmla="*/ 17108 w 131670"/>
                <a:gd name="connsiteY13" fmla="*/ 88338 h 133485"/>
                <a:gd name="connsiteX14" fmla="*/ 35538 w 131670"/>
                <a:gd name="connsiteY14" fmla="*/ 14684 h 133485"/>
                <a:gd name="connsiteX15" fmla="*/ 51498 w 131670"/>
                <a:gd name="connsiteY15" fmla="*/ 5974 h 133485"/>
                <a:gd name="connsiteX16" fmla="*/ 57958 w 131670"/>
                <a:gd name="connsiteY16" fmla="*/ 2188 h 133485"/>
                <a:gd name="connsiteX17" fmla="*/ 55298 w 131670"/>
                <a:gd name="connsiteY17" fmla="*/ 105 h 133485"/>
                <a:gd name="connsiteX18" fmla="*/ 30978 w 131670"/>
                <a:gd name="connsiteY18" fmla="*/ 673 h 133485"/>
                <a:gd name="connsiteX19" fmla="*/ 6468 w 131670"/>
                <a:gd name="connsiteY19" fmla="*/ 105 h 133485"/>
                <a:gd name="connsiteX20" fmla="*/ 2858 w 131670"/>
                <a:gd name="connsiteY20" fmla="*/ 3892 h 133485"/>
                <a:gd name="connsiteX21" fmla="*/ 8178 w 131670"/>
                <a:gd name="connsiteY21" fmla="*/ 5974 h 133485"/>
                <a:gd name="connsiteX22" fmla="*/ 15398 w 131670"/>
                <a:gd name="connsiteY22" fmla="*/ 6353 h 133485"/>
                <a:gd name="connsiteX23" fmla="*/ 20528 w 131670"/>
                <a:gd name="connsiteY23" fmla="*/ 9383 h 133485"/>
                <a:gd name="connsiteX24" fmla="*/ 17298 w 131670"/>
                <a:gd name="connsiteY24" fmla="*/ 22826 h 133485"/>
                <a:gd name="connsiteX25" fmla="*/ 13118 w 131670"/>
                <a:gd name="connsiteY25" fmla="*/ 39488 h 133485"/>
                <a:gd name="connsiteX26" fmla="*/ 1528 w 131670"/>
                <a:gd name="connsiteY26" fmla="*/ 86255 h 133485"/>
                <a:gd name="connsiteX27" fmla="*/ 198 w 131670"/>
                <a:gd name="connsiteY27" fmla="*/ 97237 h 133485"/>
                <a:gd name="connsiteX28" fmla="*/ 37438 w 131670"/>
                <a:gd name="connsiteY28" fmla="*/ 133590 h 133485"/>
                <a:gd name="connsiteX29" fmla="*/ 91208 w 131670"/>
                <a:gd name="connsiteY29" fmla="*/ 87202 h 133485"/>
                <a:gd name="connsiteX30" fmla="*/ 108118 w 131670"/>
                <a:gd name="connsiteY30" fmla="*/ 19986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1670" h="133485">
                  <a:moveTo>
                    <a:pt x="108118" y="19986"/>
                  </a:moveTo>
                  <a:cubicBezTo>
                    <a:pt x="110018" y="12223"/>
                    <a:pt x="113438" y="6542"/>
                    <a:pt x="128638" y="5974"/>
                  </a:cubicBezTo>
                  <a:cubicBezTo>
                    <a:pt x="129588" y="5974"/>
                    <a:pt x="131868" y="5785"/>
                    <a:pt x="131868" y="2188"/>
                  </a:cubicBezTo>
                  <a:cubicBezTo>
                    <a:pt x="131868" y="1998"/>
                    <a:pt x="131868" y="105"/>
                    <a:pt x="129398" y="105"/>
                  </a:cubicBezTo>
                  <a:cubicBezTo>
                    <a:pt x="123128" y="105"/>
                    <a:pt x="116478" y="673"/>
                    <a:pt x="110018" y="673"/>
                  </a:cubicBezTo>
                  <a:cubicBezTo>
                    <a:pt x="103558" y="673"/>
                    <a:pt x="96528" y="105"/>
                    <a:pt x="90258" y="105"/>
                  </a:cubicBezTo>
                  <a:cubicBezTo>
                    <a:pt x="89118" y="105"/>
                    <a:pt x="86838" y="105"/>
                    <a:pt x="86838" y="3892"/>
                  </a:cubicBezTo>
                  <a:cubicBezTo>
                    <a:pt x="86838" y="5974"/>
                    <a:pt x="88738" y="5974"/>
                    <a:pt x="90258" y="5974"/>
                  </a:cubicBezTo>
                  <a:cubicBezTo>
                    <a:pt x="101088" y="6164"/>
                    <a:pt x="103178" y="10140"/>
                    <a:pt x="103178" y="14305"/>
                  </a:cubicBezTo>
                  <a:cubicBezTo>
                    <a:pt x="103178" y="14873"/>
                    <a:pt x="102798" y="17714"/>
                    <a:pt x="102608" y="18282"/>
                  </a:cubicBezTo>
                  <a:lnTo>
                    <a:pt x="85508" y="85876"/>
                  </a:lnTo>
                  <a:cubicBezTo>
                    <a:pt x="79048" y="111248"/>
                    <a:pt x="57198" y="127721"/>
                    <a:pt x="38198" y="127721"/>
                  </a:cubicBezTo>
                  <a:cubicBezTo>
                    <a:pt x="25278" y="127721"/>
                    <a:pt x="15018" y="119390"/>
                    <a:pt x="15018" y="103106"/>
                  </a:cubicBezTo>
                  <a:cubicBezTo>
                    <a:pt x="15018" y="102728"/>
                    <a:pt x="15018" y="96669"/>
                    <a:pt x="17108" y="88338"/>
                  </a:cubicBezTo>
                  <a:lnTo>
                    <a:pt x="35538" y="14684"/>
                  </a:lnTo>
                  <a:cubicBezTo>
                    <a:pt x="37248" y="7868"/>
                    <a:pt x="37628" y="5974"/>
                    <a:pt x="51498" y="5974"/>
                  </a:cubicBezTo>
                  <a:cubicBezTo>
                    <a:pt x="56438" y="5974"/>
                    <a:pt x="57958" y="5974"/>
                    <a:pt x="57958" y="2188"/>
                  </a:cubicBezTo>
                  <a:cubicBezTo>
                    <a:pt x="57958" y="105"/>
                    <a:pt x="55868" y="105"/>
                    <a:pt x="55298" y="105"/>
                  </a:cubicBezTo>
                  <a:cubicBezTo>
                    <a:pt x="49978" y="105"/>
                    <a:pt x="36298" y="673"/>
                    <a:pt x="30978" y="673"/>
                  </a:cubicBezTo>
                  <a:cubicBezTo>
                    <a:pt x="25468" y="673"/>
                    <a:pt x="11978" y="105"/>
                    <a:pt x="6468" y="105"/>
                  </a:cubicBezTo>
                  <a:cubicBezTo>
                    <a:pt x="4948" y="105"/>
                    <a:pt x="2858" y="105"/>
                    <a:pt x="2858" y="3892"/>
                  </a:cubicBezTo>
                  <a:cubicBezTo>
                    <a:pt x="2858" y="5974"/>
                    <a:pt x="4568" y="5974"/>
                    <a:pt x="8178" y="5974"/>
                  </a:cubicBezTo>
                  <a:cubicBezTo>
                    <a:pt x="8558" y="5974"/>
                    <a:pt x="12168" y="5974"/>
                    <a:pt x="15398" y="6353"/>
                  </a:cubicBezTo>
                  <a:cubicBezTo>
                    <a:pt x="18818" y="6732"/>
                    <a:pt x="20528" y="6921"/>
                    <a:pt x="20528" y="9383"/>
                  </a:cubicBezTo>
                  <a:cubicBezTo>
                    <a:pt x="20528" y="10519"/>
                    <a:pt x="18438" y="18471"/>
                    <a:pt x="17298" y="22826"/>
                  </a:cubicBezTo>
                  <a:lnTo>
                    <a:pt x="13118" y="39488"/>
                  </a:lnTo>
                  <a:cubicBezTo>
                    <a:pt x="11408" y="46872"/>
                    <a:pt x="2288" y="82657"/>
                    <a:pt x="1528" y="86255"/>
                  </a:cubicBezTo>
                  <a:cubicBezTo>
                    <a:pt x="198" y="91556"/>
                    <a:pt x="198" y="94397"/>
                    <a:pt x="198" y="97237"/>
                  </a:cubicBezTo>
                  <a:cubicBezTo>
                    <a:pt x="198" y="120336"/>
                    <a:pt x="17488" y="133590"/>
                    <a:pt x="37438" y="133590"/>
                  </a:cubicBezTo>
                  <a:cubicBezTo>
                    <a:pt x="61378" y="133590"/>
                    <a:pt x="84938" y="112195"/>
                    <a:pt x="91208" y="87202"/>
                  </a:cubicBezTo>
                  <a:lnTo>
                    <a:pt x="108118" y="19986"/>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7" name="Freeform: Shape 2086">
              <a:extLst>
                <a:ext uri="{FF2B5EF4-FFF2-40B4-BE49-F238E27FC236}">
                  <a16:creationId xmlns:a16="http://schemas.microsoft.com/office/drawing/2014/main" id="{33F2EA6E-9662-330D-F15D-3F305A7284B7}"/>
                </a:ext>
              </a:extLst>
            </p:cNvPr>
            <p:cNvSpPr/>
            <p:nvPr>
              <p:custDataLst>
                <p:tags r:id="rId311"/>
              </p:custDataLst>
            </p:nvPr>
          </p:nvSpPr>
          <p:spPr>
            <a:xfrm>
              <a:off x="12063711" y="4120025"/>
              <a:ext cx="7599" cy="248773"/>
            </a:xfrm>
            <a:custGeom>
              <a:avLst/>
              <a:gdLst>
                <a:gd name="connsiteX0" fmla="*/ 0 w 7599"/>
                <a:gd name="connsiteY0" fmla="*/ 0 h 248773"/>
                <a:gd name="connsiteX1" fmla="*/ 7600 w 7599"/>
                <a:gd name="connsiteY1" fmla="*/ 0 h 248773"/>
                <a:gd name="connsiteX2" fmla="*/ 7600 w 7599"/>
                <a:gd name="connsiteY2" fmla="*/ 248774 h 248773"/>
                <a:gd name="connsiteX3" fmla="*/ 0 w 7599"/>
                <a:gd name="connsiteY3" fmla="*/ 248774 h 248773"/>
              </a:gdLst>
              <a:ahLst/>
              <a:cxnLst>
                <a:cxn ang="0">
                  <a:pos x="connsiteX0" y="connsiteY0"/>
                </a:cxn>
                <a:cxn ang="0">
                  <a:pos x="connsiteX1" y="connsiteY1"/>
                </a:cxn>
                <a:cxn ang="0">
                  <a:pos x="connsiteX2" y="connsiteY2"/>
                </a:cxn>
                <a:cxn ang="0">
                  <a:pos x="connsiteX3" y="connsiteY3"/>
                </a:cxn>
              </a:cxnLst>
              <a:rect l="l" t="t" r="r" b="b"/>
              <a:pathLst>
                <a:path w="7599" h="248773">
                  <a:moveTo>
                    <a:pt x="0" y="0"/>
                  </a:moveTo>
                  <a:lnTo>
                    <a:pt x="7600" y="0"/>
                  </a:lnTo>
                  <a:lnTo>
                    <a:pt x="7600" y="248774"/>
                  </a:lnTo>
                  <a:lnTo>
                    <a:pt x="0" y="2487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8" name="Freeform: Shape 2087">
              <a:extLst>
                <a:ext uri="{FF2B5EF4-FFF2-40B4-BE49-F238E27FC236}">
                  <a16:creationId xmlns:a16="http://schemas.microsoft.com/office/drawing/2014/main" id="{AF390FA3-B9F9-D02B-4677-32D6A5799F4A}"/>
                </a:ext>
              </a:extLst>
            </p:cNvPr>
            <p:cNvSpPr/>
            <p:nvPr>
              <p:custDataLst>
                <p:tags r:id="rId312"/>
              </p:custDataLst>
            </p:nvPr>
          </p:nvSpPr>
          <p:spPr>
            <a:xfrm>
              <a:off x="12285087" y="4174534"/>
              <a:ext cx="75810" cy="130266"/>
            </a:xfrm>
            <a:custGeom>
              <a:avLst/>
              <a:gdLst>
                <a:gd name="connsiteX0" fmla="*/ 76051 w 75810"/>
                <a:gd name="connsiteY0" fmla="*/ 88148 h 130266"/>
                <a:gd name="connsiteX1" fmla="*/ 39951 w 75810"/>
                <a:gd name="connsiteY1" fmla="*/ 46683 h 130266"/>
                <a:gd name="connsiteX2" fmla="*/ 15821 w 75810"/>
                <a:gd name="connsiteY2" fmla="*/ 56339 h 130266"/>
                <a:gd name="connsiteX3" fmla="*/ 15821 w 75810"/>
                <a:gd name="connsiteY3" fmla="*/ 19418 h 130266"/>
                <a:gd name="connsiteX4" fmla="*/ 31971 w 75810"/>
                <a:gd name="connsiteY4" fmla="*/ 21879 h 130266"/>
                <a:gd name="connsiteX5" fmla="*/ 68641 w 75810"/>
                <a:gd name="connsiteY5" fmla="*/ 2188 h 130266"/>
                <a:gd name="connsiteX6" fmla="*/ 66741 w 75810"/>
                <a:gd name="connsiteY6" fmla="*/ 105 h 130266"/>
                <a:gd name="connsiteX7" fmla="*/ 65221 w 75810"/>
                <a:gd name="connsiteY7" fmla="*/ 673 h 130266"/>
                <a:gd name="connsiteX8" fmla="*/ 39381 w 75810"/>
                <a:gd name="connsiteY8" fmla="*/ 6164 h 130266"/>
                <a:gd name="connsiteX9" fmla="*/ 14111 w 75810"/>
                <a:gd name="connsiteY9" fmla="*/ 862 h 130266"/>
                <a:gd name="connsiteX10" fmla="*/ 11831 w 75810"/>
                <a:gd name="connsiteY10" fmla="*/ 294 h 130266"/>
                <a:gd name="connsiteX11" fmla="*/ 9931 w 75810"/>
                <a:gd name="connsiteY11" fmla="*/ 4838 h 130266"/>
                <a:gd name="connsiteX12" fmla="*/ 9931 w 75810"/>
                <a:gd name="connsiteY12" fmla="*/ 60883 h 130266"/>
                <a:gd name="connsiteX13" fmla="*/ 12591 w 75810"/>
                <a:gd name="connsiteY13" fmla="*/ 65806 h 130266"/>
                <a:gd name="connsiteX14" fmla="*/ 15061 w 75810"/>
                <a:gd name="connsiteY14" fmla="*/ 64102 h 130266"/>
                <a:gd name="connsiteX15" fmla="*/ 39571 w 75810"/>
                <a:gd name="connsiteY15" fmla="*/ 50848 h 130266"/>
                <a:gd name="connsiteX16" fmla="*/ 55721 w 75810"/>
                <a:gd name="connsiteY16" fmla="*/ 62966 h 130266"/>
                <a:gd name="connsiteX17" fmla="*/ 59141 w 75810"/>
                <a:gd name="connsiteY17" fmla="*/ 86823 h 130266"/>
                <a:gd name="connsiteX18" fmla="*/ 54581 w 75810"/>
                <a:gd name="connsiteY18" fmla="*/ 112763 h 130266"/>
                <a:gd name="connsiteX19" fmla="*/ 34251 w 75810"/>
                <a:gd name="connsiteY19" fmla="*/ 125070 h 130266"/>
                <a:gd name="connsiteX20" fmla="*/ 6321 w 75810"/>
                <a:gd name="connsiteY20" fmla="*/ 103864 h 130266"/>
                <a:gd name="connsiteX21" fmla="*/ 9551 w 75810"/>
                <a:gd name="connsiteY21" fmla="*/ 104242 h 130266"/>
                <a:gd name="connsiteX22" fmla="*/ 19051 w 75810"/>
                <a:gd name="connsiteY22" fmla="*/ 94965 h 130266"/>
                <a:gd name="connsiteX23" fmla="*/ 9551 w 75810"/>
                <a:gd name="connsiteY23" fmla="*/ 85687 h 130266"/>
                <a:gd name="connsiteX24" fmla="*/ 241 w 75810"/>
                <a:gd name="connsiteY24" fmla="*/ 95722 h 130266"/>
                <a:gd name="connsiteX25" fmla="*/ 34631 w 75810"/>
                <a:gd name="connsiteY25" fmla="*/ 130371 h 130266"/>
                <a:gd name="connsiteX26" fmla="*/ 76051 w 75810"/>
                <a:gd name="connsiteY26" fmla="*/ 88148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810" h="130266">
                  <a:moveTo>
                    <a:pt x="76051" y="88148"/>
                  </a:moveTo>
                  <a:cubicBezTo>
                    <a:pt x="76051" y="65617"/>
                    <a:pt x="60471" y="46683"/>
                    <a:pt x="39951" y="46683"/>
                  </a:cubicBezTo>
                  <a:cubicBezTo>
                    <a:pt x="30831" y="46683"/>
                    <a:pt x="22661" y="49712"/>
                    <a:pt x="15821" y="56339"/>
                  </a:cubicBezTo>
                  <a:lnTo>
                    <a:pt x="15821" y="19418"/>
                  </a:lnTo>
                  <a:cubicBezTo>
                    <a:pt x="19621" y="20554"/>
                    <a:pt x="25891" y="21879"/>
                    <a:pt x="31971" y="21879"/>
                  </a:cubicBezTo>
                  <a:cubicBezTo>
                    <a:pt x="55341" y="21879"/>
                    <a:pt x="68641" y="4649"/>
                    <a:pt x="68641" y="2188"/>
                  </a:cubicBezTo>
                  <a:cubicBezTo>
                    <a:pt x="68641" y="1052"/>
                    <a:pt x="68071" y="105"/>
                    <a:pt x="66741" y="105"/>
                  </a:cubicBezTo>
                  <a:cubicBezTo>
                    <a:pt x="66551" y="105"/>
                    <a:pt x="66171" y="105"/>
                    <a:pt x="65221" y="673"/>
                  </a:cubicBezTo>
                  <a:cubicBezTo>
                    <a:pt x="61421" y="2377"/>
                    <a:pt x="52111" y="6164"/>
                    <a:pt x="39381" y="6164"/>
                  </a:cubicBezTo>
                  <a:cubicBezTo>
                    <a:pt x="31781" y="6164"/>
                    <a:pt x="23041" y="4838"/>
                    <a:pt x="14111" y="862"/>
                  </a:cubicBezTo>
                  <a:cubicBezTo>
                    <a:pt x="12591" y="294"/>
                    <a:pt x="12211" y="294"/>
                    <a:pt x="11831" y="294"/>
                  </a:cubicBezTo>
                  <a:cubicBezTo>
                    <a:pt x="9931" y="294"/>
                    <a:pt x="9931" y="1809"/>
                    <a:pt x="9931" y="4838"/>
                  </a:cubicBezTo>
                  <a:lnTo>
                    <a:pt x="9931" y="60883"/>
                  </a:lnTo>
                  <a:cubicBezTo>
                    <a:pt x="9931" y="64291"/>
                    <a:pt x="9931" y="65806"/>
                    <a:pt x="12591" y="65806"/>
                  </a:cubicBezTo>
                  <a:cubicBezTo>
                    <a:pt x="13921" y="65806"/>
                    <a:pt x="14301" y="65238"/>
                    <a:pt x="15061" y="64102"/>
                  </a:cubicBezTo>
                  <a:cubicBezTo>
                    <a:pt x="17151" y="61073"/>
                    <a:pt x="24181" y="50848"/>
                    <a:pt x="39571" y="50848"/>
                  </a:cubicBezTo>
                  <a:cubicBezTo>
                    <a:pt x="49451" y="50848"/>
                    <a:pt x="54201" y="59558"/>
                    <a:pt x="55721" y="62966"/>
                  </a:cubicBezTo>
                  <a:cubicBezTo>
                    <a:pt x="58761" y="69972"/>
                    <a:pt x="59141" y="77356"/>
                    <a:pt x="59141" y="86823"/>
                  </a:cubicBezTo>
                  <a:cubicBezTo>
                    <a:pt x="59141" y="93450"/>
                    <a:pt x="59141" y="104810"/>
                    <a:pt x="54581" y="112763"/>
                  </a:cubicBezTo>
                  <a:cubicBezTo>
                    <a:pt x="50021" y="120147"/>
                    <a:pt x="42991" y="125070"/>
                    <a:pt x="34251" y="125070"/>
                  </a:cubicBezTo>
                  <a:cubicBezTo>
                    <a:pt x="20381" y="125070"/>
                    <a:pt x="9551" y="115035"/>
                    <a:pt x="6321" y="103864"/>
                  </a:cubicBezTo>
                  <a:cubicBezTo>
                    <a:pt x="6891" y="104053"/>
                    <a:pt x="7461" y="104242"/>
                    <a:pt x="9551" y="104242"/>
                  </a:cubicBezTo>
                  <a:cubicBezTo>
                    <a:pt x="15821" y="104242"/>
                    <a:pt x="19051" y="99509"/>
                    <a:pt x="19051" y="94965"/>
                  </a:cubicBezTo>
                  <a:cubicBezTo>
                    <a:pt x="19051" y="90420"/>
                    <a:pt x="15821" y="85687"/>
                    <a:pt x="9551" y="85687"/>
                  </a:cubicBezTo>
                  <a:cubicBezTo>
                    <a:pt x="6891" y="85687"/>
                    <a:pt x="241" y="87012"/>
                    <a:pt x="241" y="95722"/>
                  </a:cubicBezTo>
                  <a:cubicBezTo>
                    <a:pt x="241" y="112005"/>
                    <a:pt x="13351" y="130371"/>
                    <a:pt x="34631" y="130371"/>
                  </a:cubicBezTo>
                  <a:cubicBezTo>
                    <a:pt x="56671" y="130371"/>
                    <a:pt x="76051" y="112195"/>
                    <a:pt x="76051" y="8814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89" name="Freeform: Shape 2088">
              <a:extLst>
                <a:ext uri="{FF2B5EF4-FFF2-40B4-BE49-F238E27FC236}">
                  <a16:creationId xmlns:a16="http://schemas.microsoft.com/office/drawing/2014/main" id="{7E35FD75-989A-C52A-A115-C4FC34E3E162}"/>
                </a:ext>
              </a:extLst>
            </p:cNvPr>
            <p:cNvSpPr/>
            <p:nvPr>
              <p:custDataLst>
                <p:tags r:id="rId313"/>
              </p:custDataLst>
            </p:nvPr>
          </p:nvSpPr>
          <p:spPr>
            <a:xfrm>
              <a:off x="12405674" y="4171315"/>
              <a:ext cx="188290" cy="133485"/>
            </a:xfrm>
            <a:custGeom>
              <a:avLst/>
              <a:gdLst>
                <a:gd name="connsiteX0" fmla="*/ 169538 w 188290"/>
                <a:gd name="connsiteY0" fmla="*/ 18660 h 133485"/>
                <a:gd name="connsiteX1" fmla="*/ 188538 w 188290"/>
                <a:gd name="connsiteY1" fmla="*/ 5974 h 133485"/>
                <a:gd name="connsiteX2" fmla="*/ 188538 w 188290"/>
                <a:gd name="connsiteY2" fmla="*/ 105 h 133485"/>
                <a:gd name="connsiteX3" fmla="*/ 171248 w 188290"/>
                <a:gd name="connsiteY3" fmla="*/ 673 h 133485"/>
                <a:gd name="connsiteX4" fmla="*/ 148638 w 188290"/>
                <a:gd name="connsiteY4" fmla="*/ 105 h 133485"/>
                <a:gd name="connsiteX5" fmla="*/ 148638 w 188290"/>
                <a:gd name="connsiteY5" fmla="*/ 5974 h 133485"/>
                <a:gd name="connsiteX6" fmla="*/ 165168 w 188290"/>
                <a:gd name="connsiteY6" fmla="*/ 16010 h 133485"/>
                <a:gd name="connsiteX7" fmla="*/ 164218 w 188290"/>
                <a:gd name="connsiteY7" fmla="*/ 19796 h 133485"/>
                <a:gd name="connsiteX8" fmla="*/ 135718 w 188290"/>
                <a:gd name="connsiteY8" fmla="*/ 107272 h 133485"/>
                <a:gd name="connsiteX9" fmla="*/ 105318 w 188290"/>
                <a:gd name="connsiteY9" fmla="*/ 14495 h 133485"/>
                <a:gd name="connsiteX10" fmla="*/ 104748 w 188290"/>
                <a:gd name="connsiteY10" fmla="*/ 11655 h 133485"/>
                <a:gd name="connsiteX11" fmla="*/ 120708 w 188290"/>
                <a:gd name="connsiteY11" fmla="*/ 5974 h 133485"/>
                <a:gd name="connsiteX12" fmla="*/ 120708 w 188290"/>
                <a:gd name="connsiteY12" fmla="*/ 105 h 133485"/>
                <a:gd name="connsiteX13" fmla="*/ 93728 w 188290"/>
                <a:gd name="connsiteY13" fmla="*/ 673 h 133485"/>
                <a:gd name="connsiteX14" fmla="*/ 70548 w 188290"/>
                <a:gd name="connsiteY14" fmla="*/ 105 h 133485"/>
                <a:gd name="connsiteX15" fmla="*/ 70548 w 188290"/>
                <a:gd name="connsiteY15" fmla="*/ 5974 h 133485"/>
                <a:gd name="connsiteX16" fmla="*/ 87648 w 188290"/>
                <a:gd name="connsiteY16" fmla="*/ 12791 h 133485"/>
                <a:gd name="connsiteX17" fmla="*/ 91828 w 188290"/>
                <a:gd name="connsiteY17" fmla="*/ 26045 h 133485"/>
                <a:gd name="connsiteX18" fmla="*/ 65418 w 188290"/>
                <a:gd name="connsiteY18" fmla="*/ 107272 h 133485"/>
                <a:gd name="connsiteX19" fmla="*/ 34828 w 188290"/>
                <a:gd name="connsiteY19" fmla="*/ 14116 h 133485"/>
                <a:gd name="connsiteX20" fmla="*/ 34448 w 188290"/>
                <a:gd name="connsiteY20" fmla="*/ 11655 h 133485"/>
                <a:gd name="connsiteX21" fmla="*/ 50408 w 188290"/>
                <a:gd name="connsiteY21" fmla="*/ 5974 h 133485"/>
                <a:gd name="connsiteX22" fmla="*/ 50408 w 188290"/>
                <a:gd name="connsiteY22" fmla="*/ 105 h 133485"/>
                <a:gd name="connsiteX23" fmla="*/ 23428 w 188290"/>
                <a:gd name="connsiteY23" fmla="*/ 673 h 133485"/>
                <a:gd name="connsiteX24" fmla="*/ 248 w 188290"/>
                <a:gd name="connsiteY24" fmla="*/ 105 h 133485"/>
                <a:gd name="connsiteX25" fmla="*/ 248 w 188290"/>
                <a:gd name="connsiteY25" fmla="*/ 5974 h 133485"/>
                <a:gd name="connsiteX26" fmla="*/ 17538 w 188290"/>
                <a:gd name="connsiteY26" fmla="*/ 13927 h 133485"/>
                <a:gd name="connsiteX27" fmla="*/ 55538 w 188290"/>
                <a:gd name="connsiteY27" fmla="*/ 129993 h 133485"/>
                <a:gd name="connsiteX28" fmla="*/ 59148 w 188290"/>
                <a:gd name="connsiteY28" fmla="*/ 133590 h 133485"/>
                <a:gd name="connsiteX29" fmla="*/ 62948 w 188290"/>
                <a:gd name="connsiteY29" fmla="*/ 129803 h 133485"/>
                <a:gd name="connsiteX30" fmla="*/ 94298 w 188290"/>
                <a:gd name="connsiteY30" fmla="*/ 33618 h 133485"/>
                <a:gd name="connsiteX31" fmla="*/ 125838 w 188290"/>
                <a:gd name="connsiteY31" fmla="*/ 129993 h 133485"/>
                <a:gd name="connsiteX32" fmla="*/ 129448 w 188290"/>
                <a:gd name="connsiteY32" fmla="*/ 133590 h 133485"/>
                <a:gd name="connsiteX33" fmla="*/ 133248 w 188290"/>
                <a:gd name="connsiteY33" fmla="*/ 129803 h 133485"/>
                <a:gd name="connsiteX34" fmla="*/ 169538 w 188290"/>
                <a:gd name="connsiteY34" fmla="*/ 18660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8290" h="133485">
                  <a:moveTo>
                    <a:pt x="169538" y="18660"/>
                  </a:moveTo>
                  <a:cubicBezTo>
                    <a:pt x="172958" y="7868"/>
                    <a:pt x="181128" y="5974"/>
                    <a:pt x="188538" y="5974"/>
                  </a:cubicBezTo>
                  <a:lnTo>
                    <a:pt x="188538" y="105"/>
                  </a:lnTo>
                  <a:cubicBezTo>
                    <a:pt x="182838" y="484"/>
                    <a:pt x="176948" y="673"/>
                    <a:pt x="171248" y="673"/>
                  </a:cubicBezTo>
                  <a:cubicBezTo>
                    <a:pt x="165738" y="673"/>
                    <a:pt x="153578" y="294"/>
                    <a:pt x="148638" y="105"/>
                  </a:cubicBezTo>
                  <a:lnTo>
                    <a:pt x="148638" y="5974"/>
                  </a:lnTo>
                  <a:cubicBezTo>
                    <a:pt x="161368" y="6164"/>
                    <a:pt x="165168" y="12412"/>
                    <a:pt x="165168" y="16010"/>
                  </a:cubicBezTo>
                  <a:cubicBezTo>
                    <a:pt x="165168" y="17146"/>
                    <a:pt x="164598" y="18660"/>
                    <a:pt x="164218" y="19796"/>
                  </a:cubicBezTo>
                  <a:lnTo>
                    <a:pt x="135718" y="107272"/>
                  </a:lnTo>
                  <a:lnTo>
                    <a:pt x="105318" y="14495"/>
                  </a:lnTo>
                  <a:cubicBezTo>
                    <a:pt x="105128" y="13737"/>
                    <a:pt x="104748" y="12601"/>
                    <a:pt x="104748" y="11655"/>
                  </a:cubicBezTo>
                  <a:cubicBezTo>
                    <a:pt x="104748" y="5974"/>
                    <a:pt x="115768" y="5974"/>
                    <a:pt x="120708" y="5974"/>
                  </a:cubicBezTo>
                  <a:lnTo>
                    <a:pt x="120708" y="105"/>
                  </a:lnTo>
                  <a:cubicBezTo>
                    <a:pt x="113868" y="673"/>
                    <a:pt x="100948" y="673"/>
                    <a:pt x="93728" y="673"/>
                  </a:cubicBezTo>
                  <a:cubicBezTo>
                    <a:pt x="86508" y="673"/>
                    <a:pt x="78338" y="294"/>
                    <a:pt x="70548" y="105"/>
                  </a:cubicBezTo>
                  <a:lnTo>
                    <a:pt x="70548" y="5974"/>
                  </a:lnTo>
                  <a:cubicBezTo>
                    <a:pt x="81378" y="5974"/>
                    <a:pt x="85368" y="5974"/>
                    <a:pt x="87648" y="12791"/>
                  </a:cubicBezTo>
                  <a:lnTo>
                    <a:pt x="91828" y="26045"/>
                  </a:lnTo>
                  <a:lnTo>
                    <a:pt x="65418" y="107272"/>
                  </a:lnTo>
                  <a:lnTo>
                    <a:pt x="34828" y="14116"/>
                  </a:lnTo>
                  <a:cubicBezTo>
                    <a:pt x="34638" y="13548"/>
                    <a:pt x="34448" y="12223"/>
                    <a:pt x="34448" y="11655"/>
                  </a:cubicBezTo>
                  <a:cubicBezTo>
                    <a:pt x="34448" y="5974"/>
                    <a:pt x="45468" y="5974"/>
                    <a:pt x="50408" y="5974"/>
                  </a:cubicBezTo>
                  <a:lnTo>
                    <a:pt x="50408" y="105"/>
                  </a:lnTo>
                  <a:cubicBezTo>
                    <a:pt x="43568" y="673"/>
                    <a:pt x="30648" y="673"/>
                    <a:pt x="23428" y="673"/>
                  </a:cubicBezTo>
                  <a:cubicBezTo>
                    <a:pt x="16208" y="673"/>
                    <a:pt x="8038" y="294"/>
                    <a:pt x="248" y="105"/>
                  </a:cubicBezTo>
                  <a:lnTo>
                    <a:pt x="248" y="5974"/>
                  </a:lnTo>
                  <a:cubicBezTo>
                    <a:pt x="14498" y="5974"/>
                    <a:pt x="15258" y="6921"/>
                    <a:pt x="17538" y="13927"/>
                  </a:cubicBezTo>
                  <a:lnTo>
                    <a:pt x="55538" y="129993"/>
                  </a:lnTo>
                  <a:cubicBezTo>
                    <a:pt x="56108" y="131697"/>
                    <a:pt x="56678" y="133590"/>
                    <a:pt x="59148" y="133590"/>
                  </a:cubicBezTo>
                  <a:cubicBezTo>
                    <a:pt x="61808" y="133590"/>
                    <a:pt x="62188" y="132265"/>
                    <a:pt x="62948" y="129803"/>
                  </a:cubicBezTo>
                  <a:lnTo>
                    <a:pt x="94298" y="33618"/>
                  </a:lnTo>
                  <a:lnTo>
                    <a:pt x="125838" y="129993"/>
                  </a:lnTo>
                  <a:cubicBezTo>
                    <a:pt x="126408" y="131697"/>
                    <a:pt x="126978" y="133590"/>
                    <a:pt x="129448" y="133590"/>
                  </a:cubicBezTo>
                  <a:cubicBezTo>
                    <a:pt x="132108" y="133590"/>
                    <a:pt x="132488" y="132265"/>
                    <a:pt x="133248" y="129803"/>
                  </a:cubicBezTo>
                  <a:lnTo>
                    <a:pt x="169538" y="1866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0" name="Freeform: Shape 2089">
              <a:extLst>
                <a:ext uri="{FF2B5EF4-FFF2-40B4-BE49-F238E27FC236}">
                  <a16:creationId xmlns:a16="http://schemas.microsoft.com/office/drawing/2014/main" id="{7055190C-3A57-B72E-1F04-1AE00DFF0772}"/>
                </a:ext>
              </a:extLst>
            </p:cNvPr>
            <p:cNvSpPr/>
            <p:nvPr>
              <p:custDataLst>
                <p:tags r:id="rId314"/>
              </p:custDataLst>
            </p:nvPr>
          </p:nvSpPr>
          <p:spPr>
            <a:xfrm>
              <a:off x="12608172" y="4158629"/>
              <a:ext cx="73530" cy="189340"/>
            </a:xfrm>
            <a:custGeom>
              <a:avLst/>
              <a:gdLst>
                <a:gd name="connsiteX0" fmla="*/ 72838 w 73530"/>
                <a:gd name="connsiteY0" fmla="*/ 7300 h 189340"/>
                <a:gd name="connsiteX1" fmla="*/ 73788 w 73530"/>
                <a:gd name="connsiteY1" fmla="*/ 3892 h 189340"/>
                <a:gd name="connsiteX2" fmla="*/ 69988 w 73530"/>
                <a:gd name="connsiteY2" fmla="*/ 105 h 189340"/>
                <a:gd name="connsiteX3" fmla="*/ 65998 w 73530"/>
                <a:gd name="connsiteY3" fmla="*/ 3892 h 189340"/>
                <a:gd name="connsiteX4" fmla="*/ 1208 w 73530"/>
                <a:gd name="connsiteY4" fmla="*/ 182251 h 189340"/>
                <a:gd name="connsiteX5" fmla="*/ 258 w 73530"/>
                <a:gd name="connsiteY5" fmla="*/ 185659 h 189340"/>
                <a:gd name="connsiteX6" fmla="*/ 4058 w 73530"/>
                <a:gd name="connsiteY6" fmla="*/ 189446 h 189340"/>
                <a:gd name="connsiteX7" fmla="*/ 8048 w 73530"/>
                <a:gd name="connsiteY7" fmla="*/ 185659 h 189340"/>
                <a:gd name="connsiteX8" fmla="*/ 72838 w 73530"/>
                <a:gd name="connsiteY8" fmla="*/ 7300 h 18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30" h="189340">
                  <a:moveTo>
                    <a:pt x="72838" y="7300"/>
                  </a:moveTo>
                  <a:cubicBezTo>
                    <a:pt x="73788" y="4838"/>
                    <a:pt x="73788" y="4270"/>
                    <a:pt x="73788" y="3892"/>
                  </a:cubicBezTo>
                  <a:cubicBezTo>
                    <a:pt x="73788" y="1809"/>
                    <a:pt x="72078" y="105"/>
                    <a:pt x="69988" y="105"/>
                  </a:cubicBezTo>
                  <a:cubicBezTo>
                    <a:pt x="67328" y="105"/>
                    <a:pt x="66568" y="1998"/>
                    <a:pt x="65998" y="3892"/>
                  </a:cubicBezTo>
                  <a:lnTo>
                    <a:pt x="1208" y="182251"/>
                  </a:lnTo>
                  <a:cubicBezTo>
                    <a:pt x="258" y="184712"/>
                    <a:pt x="258" y="185280"/>
                    <a:pt x="258" y="185659"/>
                  </a:cubicBezTo>
                  <a:cubicBezTo>
                    <a:pt x="258" y="187742"/>
                    <a:pt x="1968" y="189446"/>
                    <a:pt x="4058" y="189446"/>
                  </a:cubicBezTo>
                  <a:cubicBezTo>
                    <a:pt x="6718" y="189446"/>
                    <a:pt x="7478" y="187552"/>
                    <a:pt x="8048" y="185659"/>
                  </a:cubicBezTo>
                  <a:lnTo>
                    <a:pt x="72838" y="730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1" name="Freeform: Shape 2090">
              <a:extLst>
                <a:ext uri="{FF2B5EF4-FFF2-40B4-BE49-F238E27FC236}">
                  <a16:creationId xmlns:a16="http://schemas.microsoft.com/office/drawing/2014/main" id="{A315EEA0-D8E2-C538-8136-F057B388D080}"/>
                </a:ext>
              </a:extLst>
            </p:cNvPr>
            <p:cNvSpPr/>
            <p:nvPr>
              <p:custDataLst>
                <p:tags r:id="rId315"/>
              </p:custDataLst>
            </p:nvPr>
          </p:nvSpPr>
          <p:spPr>
            <a:xfrm>
              <a:off x="12698613" y="4216946"/>
              <a:ext cx="148390" cy="83688"/>
            </a:xfrm>
            <a:custGeom>
              <a:avLst/>
              <a:gdLst>
                <a:gd name="connsiteX0" fmla="*/ 15083 w 148390"/>
                <a:gd name="connsiteY0" fmla="*/ 18660 h 83688"/>
                <a:gd name="connsiteX1" fmla="*/ 15083 w 148390"/>
                <a:gd name="connsiteY1" fmla="*/ 69404 h 83688"/>
                <a:gd name="connsiteX2" fmla="*/ 263 w 148390"/>
                <a:gd name="connsiteY2" fmla="*/ 77924 h 83688"/>
                <a:gd name="connsiteX3" fmla="*/ 263 w 148390"/>
                <a:gd name="connsiteY3" fmla="*/ 83794 h 83688"/>
                <a:gd name="connsiteX4" fmla="*/ 21733 w 148390"/>
                <a:gd name="connsiteY4" fmla="*/ 83225 h 83688"/>
                <a:gd name="connsiteX5" fmla="*/ 43013 w 148390"/>
                <a:gd name="connsiteY5" fmla="*/ 83794 h 83688"/>
                <a:gd name="connsiteX6" fmla="*/ 43013 w 148390"/>
                <a:gd name="connsiteY6" fmla="*/ 77924 h 83688"/>
                <a:gd name="connsiteX7" fmla="*/ 28193 w 148390"/>
                <a:gd name="connsiteY7" fmla="*/ 69404 h 83688"/>
                <a:gd name="connsiteX8" fmla="*/ 28193 w 148390"/>
                <a:gd name="connsiteY8" fmla="*/ 34565 h 83688"/>
                <a:gd name="connsiteX9" fmla="*/ 53843 w 148390"/>
                <a:gd name="connsiteY9" fmla="*/ 4270 h 83688"/>
                <a:gd name="connsiteX10" fmla="*/ 67903 w 148390"/>
                <a:gd name="connsiteY10" fmla="*/ 25287 h 83688"/>
                <a:gd name="connsiteX11" fmla="*/ 67903 w 148390"/>
                <a:gd name="connsiteY11" fmla="*/ 69404 h 83688"/>
                <a:gd name="connsiteX12" fmla="*/ 53083 w 148390"/>
                <a:gd name="connsiteY12" fmla="*/ 77924 h 83688"/>
                <a:gd name="connsiteX13" fmla="*/ 53083 w 148390"/>
                <a:gd name="connsiteY13" fmla="*/ 83794 h 83688"/>
                <a:gd name="connsiteX14" fmla="*/ 74553 w 148390"/>
                <a:gd name="connsiteY14" fmla="*/ 83225 h 83688"/>
                <a:gd name="connsiteX15" fmla="*/ 95833 w 148390"/>
                <a:gd name="connsiteY15" fmla="*/ 83794 h 83688"/>
                <a:gd name="connsiteX16" fmla="*/ 95833 w 148390"/>
                <a:gd name="connsiteY16" fmla="*/ 77924 h 83688"/>
                <a:gd name="connsiteX17" fmla="*/ 81013 w 148390"/>
                <a:gd name="connsiteY17" fmla="*/ 69404 h 83688"/>
                <a:gd name="connsiteX18" fmla="*/ 81013 w 148390"/>
                <a:gd name="connsiteY18" fmla="*/ 34565 h 83688"/>
                <a:gd name="connsiteX19" fmla="*/ 106663 w 148390"/>
                <a:gd name="connsiteY19" fmla="*/ 4270 h 83688"/>
                <a:gd name="connsiteX20" fmla="*/ 120723 w 148390"/>
                <a:gd name="connsiteY20" fmla="*/ 25287 h 83688"/>
                <a:gd name="connsiteX21" fmla="*/ 120723 w 148390"/>
                <a:gd name="connsiteY21" fmla="*/ 69404 h 83688"/>
                <a:gd name="connsiteX22" fmla="*/ 105903 w 148390"/>
                <a:gd name="connsiteY22" fmla="*/ 77924 h 83688"/>
                <a:gd name="connsiteX23" fmla="*/ 105903 w 148390"/>
                <a:gd name="connsiteY23" fmla="*/ 83794 h 83688"/>
                <a:gd name="connsiteX24" fmla="*/ 127373 w 148390"/>
                <a:gd name="connsiteY24" fmla="*/ 83225 h 83688"/>
                <a:gd name="connsiteX25" fmla="*/ 148653 w 148390"/>
                <a:gd name="connsiteY25" fmla="*/ 83794 h 83688"/>
                <a:gd name="connsiteX26" fmla="*/ 148653 w 148390"/>
                <a:gd name="connsiteY26" fmla="*/ 77924 h 83688"/>
                <a:gd name="connsiteX27" fmla="*/ 133833 w 148390"/>
                <a:gd name="connsiteY27" fmla="*/ 72244 h 83688"/>
                <a:gd name="connsiteX28" fmla="*/ 133833 w 148390"/>
                <a:gd name="connsiteY28" fmla="*/ 36080 h 83688"/>
                <a:gd name="connsiteX29" fmla="*/ 127943 w 148390"/>
                <a:gd name="connsiteY29" fmla="*/ 7111 h 83688"/>
                <a:gd name="connsiteX30" fmla="*/ 107993 w 148390"/>
                <a:gd name="connsiteY30" fmla="*/ 105 h 83688"/>
                <a:gd name="connsiteX31" fmla="*/ 80443 w 148390"/>
                <a:gd name="connsiteY31" fmla="*/ 18660 h 83688"/>
                <a:gd name="connsiteX32" fmla="*/ 55173 w 148390"/>
                <a:gd name="connsiteY32" fmla="*/ 105 h 83688"/>
                <a:gd name="connsiteX33" fmla="*/ 27053 w 148390"/>
                <a:gd name="connsiteY33" fmla="*/ 19986 h 83688"/>
                <a:gd name="connsiteX34" fmla="*/ 27053 w 148390"/>
                <a:gd name="connsiteY34" fmla="*/ 105 h 83688"/>
                <a:gd name="connsiteX35" fmla="*/ 263 w 148390"/>
                <a:gd name="connsiteY35" fmla="*/ 2188 h 83688"/>
                <a:gd name="connsiteX36" fmla="*/ 263 w 148390"/>
                <a:gd name="connsiteY36" fmla="*/ 8057 h 83688"/>
                <a:gd name="connsiteX37" fmla="*/ 15083 w 148390"/>
                <a:gd name="connsiteY37" fmla="*/ 18660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83" y="18660"/>
                  </a:moveTo>
                  <a:lnTo>
                    <a:pt x="15083" y="69404"/>
                  </a:lnTo>
                  <a:cubicBezTo>
                    <a:pt x="15083" y="77924"/>
                    <a:pt x="12993" y="77924"/>
                    <a:pt x="263" y="77924"/>
                  </a:cubicBezTo>
                  <a:lnTo>
                    <a:pt x="263" y="83794"/>
                  </a:lnTo>
                  <a:cubicBezTo>
                    <a:pt x="6913" y="83604"/>
                    <a:pt x="16603" y="83225"/>
                    <a:pt x="21733" y="83225"/>
                  </a:cubicBezTo>
                  <a:cubicBezTo>
                    <a:pt x="26673" y="83225"/>
                    <a:pt x="36553" y="83604"/>
                    <a:pt x="43013" y="83794"/>
                  </a:cubicBezTo>
                  <a:lnTo>
                    <a:pt x="43013" y="77924"/>
                  </a:lnTo>
                  <a:cubicBezTo>
                    <a:pt x="30283" y="77924"/>
                    <a:pt x="28193" y="77924"/>
                    <a:pt x="28193" y="69404"/>
                  </a:cubicBezTo>
                  <a:lnTo>
                    <a:pt x="28193" y="34565"/>
                  </a:lnTo>
                  <a:cubicBezTo>
                    <a:pt x="28193" y="14873"/>
                    <a:pt x="41683" y="4270"/>
                    <a:pt x="53843" y="4270"/>
                  </a:cubicBezTo>
                  <a:cubicBezTo>
                    <a:pt x="65813" y="4270"/>
                    <a:pt x="67903" y="14495"/>
                    <a:pt x="67903" y="25287"/>
                  </a:cubicBezTo>
                  <a:lnTo>
                    <a:pt x="67903" y="69404"/>
                  </a:lnTo>
                  <a:cubicBezTo>
                    <a:pt x="67903" y="77924"/>
                    <a:pt x="65813" y="77924"/>
                    <a:pt x="53083" y="77924"/>
                  </a:cubicBezTo>
                  <a:lnTo>
                    <a:pt x="53083" y="83794"/>
                  </a:lnTo>
                  <a:cubicBezTo>
                    <a:pt x="59733" y="83604"/>
                    <a:pt x="69423" y="83225"/>
                    <a:pt x="74553" y="83225"/>
                  </a:cubicBezTo>
                  <a:cubicBezTo>
                    <a:pt x="79493" y="83225"/>
                    <a:pt x="89373" y="83604"/>
                    <a:pt x="95833" y="83794"/>
                  </a:cubicBezTo>
                  <a:lnTo>
                    <a:pt x="95833" y="77924"/>
                  </a:lnTo>
                  <a:cubicBezTo>
                    <a:pt x="83103" y="77924"/>
                    <a:pt x="81013" y="77924"/>
                    <a:pt x="81013" y="69404"/>
                  </a:cubicBezTo>
                  <a:lnTo>
                    <a:pt x="81013" y="34565"/>
                  </a:lnTo>
                  <a:cubicBezTo>
                    <a:pt x="81013" y="14873"/>
                    <a:pt x="94503" y="4270"/>
                    <a:pt x="106663" y="4270"/>
                  </a:cubicBezTo>
                  <a:cubicBezTo>
                    <a:pt x="118633" y="4270"/>
                    <a:pt x="120723" y="14495"/>
                    <a:pt x="120723" y="25287"/>
                  </a:cubicBezTo>
                  <a:lnTo>
                    <a:pt x="120723" y="69404"/>
                  </a:lnTo>
                  <a:cubicBezTo>
                    <a:pt x="120723" y="77924"/>
                    <a:pt x="118633" y="77924"/>
                    <a:pt x="105903" y="77924"/>
                  </a:cubicBezTo>
                  <a:lnTo>
                    <a:pt x="105903" y="83794"/>
                  </a:lnTo>
                  <a:cubicBezTo>
                    <a:pt x="112553" y="83604"/>
                    <a:pt x="122243" y="83225"/>
                    <a:pt x="127373" y="83225"/>
                  </a:cubicBezTo>
                  <a:cubicBezTo>
                    <a:pt x="132313" y="83225"/>
                    <a:pt x="142193" y="83604"/>
                    <a:pt x="148653" y="83794"/>
                  </a:cubicBezTo>
                  <a:lnTo>
                    <a:pt x="148653" y="77924"/>
                  </a:lnTo>
                  <a:cubicBezTo>
                    <a:pt x="138773" y="77924"/>
                    <a:pt x="134023" y="77924"/>
                    <a:pt x="133833" y="72244"/>
                  </a:cubicBezTo>
                  <a:lnTo>
                    <a:pt x="133833" y="36080"/>
                  </a:lnTo>
                  <a:cubicBezTo>
                    <a:pt x="133833" y="19796"/>
                    <a:pt x="133833" y="13927"/>
                    <a:pt x="127943" y="7111"/>
                  </a:cubicBezTo>
                  <a:cubicBezTo>
                    <a:pt x="125283" y="3892"/>
                    <a:pt x="119013" y="105"/>
                    <a:pt x="107993" y="105"/>
                  </a:cubicBezTo>
                  <a:cubicBezTo>
                    <a:pt x="92033" y="105"/>
                    <a:pt x="83673" y="11465"/>
                    <a:pt x="80443" y="18660"/>
                  </a:cubicBezTo>
                  <a:cubicBezTo>
                    <a:pt x="77783" y="2188"/>
                    <a:pt x="63723" y="105"/>
                    <a:pt x="55173" y="105"/>
                  </a:cubicBezTo>
                  <a:cubicBezTo>
                    <a:pt x="41303" y="105"/>
                    <a:pt x="32373" y="8247"/>
                    <a:pt x="27053" y="19986"/>
                  </a:cubicBezTo>
                  <a:lnTo>
                    <a:pt x="27053" y="105"/>
                  </a:lnTo>
                  <a:lnTo>
                    <a:pt x="263" y="2188"/>
                  </a:lnTo>
                  <a:lnTo>
                    <a:pt x="263" y="8057"/>
                  </a:lnTo>
                  <a:cubicBezTo>
                    <a:pt x="13563" y="8057"/>
                    <a:pt x="15083" y="9383"/>
                    <a:pt x="15083" y="1866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2" name="Freeform: Shape 2091">
              <a:extLst>
                <a:ext uri="{FF2B5EF4-FFF2-40B4-BE49-F238E27FC236}">
                  <a16:creationId xmlns:a16="http://schemas.microsoft.com/office/drawing/2014/main" id="{E5E537F8-50BE-6353-8A31-DE514814115B}"/>
                </a:ext>
              </a:extLst>
            </p:cNvPr>
            <p:cNvSpPr/>
            <p:nvPr>
              <p:custDataLst>
                <p:tags r:id="rId316"/>
              </p:custDataLst>
            </p:nvPr>
          </p:nvSpPr>
          <p:spPr>
            <a:xfrm>
              <a:off x="12859245" y="4117433"/>
              <a:ext cx="58786" cy="88005"/>
            </a:xfrm>
            <a:custGeom>
              <a:avLst/>
              <a:gdLst>
                <a:gd name="connsiteX0" fmla="*/ 59057 w 58786"/>
                <a:gd name="connsiteY0" fmla="*/ 63983 h 88005"/>
                <a:gd name="connsiteX1" fmla="*/ 54535 w 58786"/>
                <a:gd name="connsiteY1" fmla="*/ 63983 h 88005"/>
                <a:gd name="connsiteX2" fmla="*/ 51077 w 58786"/>
                <a:gd name="connsiteY2" fmla="*/ 76044 h 88005"/>
                <a:gd name="connsiteX3" fmla="*/ 37910 w 58786"/>
                <a:gd name="connsiteY3" fmla="*/ 76840 h 88005"/>
                <a:gd name="connsiteX4" fmla="*/ 13438 w 58786"/>
                <a:gd name="connsiteY4" fmla="*/ 76840 h 88005"/>
                <a:gd name="connsiteX5" fmla="*/ 40038 w 58786"/>
                <a:gd name="connsiteY5" fmla="*/ 54573 h 88005"/>
                <a:gd name="connsiteX6" fmla="*/ 59057 w 58786"/>
                <a:gd name="connsiteY6" fmla="*/ 25945 h 88005"/>
                <a:gd name="connsiteX7" fmla="*/ 27935 w 58786"/>
                <a:gd name="connsiteY7" fmla="*/ 100 h 88005"/>
                <a:gd name="connsiteX8" fmla="*/ 271 w 58786"/>
                <a:gd name="connsiteY8" fmla="*/ 23824 h 88005"/>
                <a:gd name="connsiteX9" fmla="*/ 7320 w 58786"/>
                <a:gd name="connsiteY9" fmla="*/ 31246 h 88005"/>
                <a:gd name="connsiteX10" fmla="*/ 14369 w 58786"/>
                <a:gd name="connsiteY10" fmla="*/ 24222 h 88005"/>
                <a:gd name="connsiteX11" fmla="*/ 6522 w 58786"/>
                <a:gd name="connsiteY11" fmla="*/ 17197 h 88005"/>
                <a:gd name="connsiteX12" fmla="*/ 25940 w 58786"/>
                <a:gd name="connsiteY12" fmla="*/ 4871 h 88005"/>
                <a:gd name="connsiteX13" fmla="*/ 46156 w 58786"/>
                <a:gd name="connsiteY13" fmla="*/ 25945 h 88005"/>
                <a:gd name="connsiteX14" fmla="*/ 33654 w 58786"/>
                <a:gd name="connsiteY14" fmla="*/ 51392 h 88005"/>
                <a:gd name="connsiteX15" fmla="*/ 1601 w 58786"/>
                <a:gd name="connsiteY15" fmla="*/ 82936 h 88005"/>
                <a:gd name="connsiteX16" fmla="*/ 271 w 58786"/>
                <a:gd name="connsiteY16" fmla="*/ 88105 h 88005"/>
                <a:gd name="connsiteX17" fmla="*/ 55067 w 58786"/>
                <a:gd name="connsiteY17" fmla="*/ 88105 h 88005"/>
                <a:gd name="connsiteX18" fmla="*/ 59057 w 58786"/>
                <a:gd name="connsiteY18" fmla="*/ 63983 h 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86" h="88005">
                  <a:moveTo>
                    <a:pt x="59057" y="63983"/>
                  </a:moveTo>
                  <a:lnTo>
                    <a:pt x="54535" y="63983"/>
                  </a:lnTo>
                  <a:cubicBezTo>
                    <a:pt x="54136" y="66899"/>
                    <a:pt x="52806" y="74719"/>
                    <a:pt x="51077" y="76044"/>
                  </a:cubicBezTo>
                  <a:cubicBezTo>
                    <a:pt x="50013" y="76840"/>
                    <a:pt x="39772" y="76840"/>
                    <a:pt x="37910" y="76840"/>
                  </a:cubicBezTo>
                  <a:lnTo>
                    <a:pt x="13438" y="76840"/>
                  </a:lnTo>
                  <a:cubicBezTo>
                    <a:pt x="27403" y="64514"/>
                    <a:pt x="32058" y="60803"/>
                    <a:pt x="40038" y="54573"/>
                  </a:cubicBezTo>
                  <a:cubicBezTo>
                    <a:pt x="49880" y="46753"/>
                    <a:pt x="59057" y="38536"/>
                    <a:pt x="59057" y="25945"/>
                  </a:cubicBezTo>
                  <a:cubicBezTo>
                    <a:pt x="59057" y="9908"/>
                    <a:pt x="44959" y="100"/>
                    <a:pt x="27935" y="100"/>
                  </a:cubicBezTo>
                  <a:cubicBezTo>
                    <a:pt x="11443" y="100"/>
                    <a:pt x="271" y="11631"/>
                    <a:pt x="271" y="23824"/>
                  </a:cubicBezTo>
                  <a:cubicBezTo>
                    <a:pt x="271" y="30584"/>
                    <a:pt x="5990" y="31246"/>
                    <a:pt x="7320" y="31246"/>
                  </a:cubicBezTo>
                  <a:cubicBezTo>
                    <a:pt x="10512" y="31246"/>
                    <a:pt x="14369" y="28993"/>
                    <a:pt x="14369" y="24222"/>
                  </a:cubicBezTo>
                  <a:cubicBezTo>
                    <a:pt x="14369" y="21836"/>
                    <a:pt x="13438" y="17197"/>
                    <a:pt x="6522" y="17197"/>
                  </a:cubicBezTo>
                  <a:cubicBezTo>
                    <a:pt x="10645" y="7787"/>
                    <a:pt x="19689" y="4871"/>
                    <a:pt x="25940" y="4871"/>
                  </a:cubicBezTo>
                  <a:cubicBezTo>
                    <a:pt x="39240" y="4871"/>
                    <a:pt x="46156" y="15209"/>
                    <a:pt x="46156" y="25945"/>
                  </a:cubicBezTo>
                  <a:cubicBezTo>
                    <a:pt x="46156" y="37476"/>
                    <a:pt x="37910" y="46621"/>
                    <a:pt x="33654" y="51392"/>
                  </a:cubicBezTo>
                  <a:lnTo>
                    <a:pt x="1601" y="82936"/>
                  </a:lnTo>
                  <a:cubicBezTo>
                    <a:pt x="271" y="84129"/>
                    <a:pt x="271" y="84394"/>
                    <a:pt x="271" y="88105"/>
                  </a:cubicBezTo>
                  <a:lnTo>
                    <a:pt x="55067" y="88105"/>
                  </a:lnTo>
                  <a:lnTo>
                    <a:pt x="59057" y="6398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3" name="Freeform: Shape 2092">
              <a:extLst>
                <a:ext uri="{FF2B5EF4-FFF2-40B4-BE49-F238E27FC236}">
                  <a16:creationId xmlns:a16="http://schemas.microsoft.com/office/drawing/2014/main" id="{47895B57-D669-8F02-A663-09E065E4B95F}"/>
                </a:ext>
              </a:extLst>
            </p:cNvPr>
            <p:cNvSpPr/>
            <p:nvPr>
              <p:custDataLst>
                <p:tags r:id="rId317"/>
              </p:custDataLst>
            </p:nvPr>
          </p:nvSpPr>
          <p:spPr>
            <a:xfrm>
              <a:off x="12942373" y="4171315"/>
              <a:ext cx="133570" cy="129319"/>
            </a:xfrm>
            <a:custGeom>
              <a:avLst/>
              <a:gdLst>
                <a:gd name="connsiteX0" fmla="*/ 70006 w 133570"/>
                <a:gd name="connsiteY0" fmla="*/ 50091 h 129319"/>
                <a:gd name="connsiteX1" fmla="*/ 104206 w 133570"/>
                <a:gd name="connsiteY1" fmla="*/ 17335 h 129319"/>
                <a:gd name="connsiteX2" fmla="*/ 131186 w 133570"/>
                <a:gd name="connsiteY2" fmla="*/ 5974 h 129319"/>
                <a:gd name="connsiteX3" fmla="*/ 131186 w 133570"/>
                <a:gd name="connsiteY3" fmla="*/ 105 h 129319"/>
                <a:gd name="connsiteX4" fmla="*/ 115036 w 133570"/>
                <a:gd name="connsiteY4" fmla="*/ 673 h 129319"/>
                <a:gd name="connsiteX5" fmla="*/ 90906 w 133570"/>
                <a:gd name="connsiteY5" fmla="*/ 105 h 129319"/>
                <a:gd name="connsiteX6" fmla="*/ 90906 w 133570"/>
                <a:gd name="connsiteY6" fmla="*/ 5974 h 129319"/>
                <a:gd name="connsiteX7" fmla="*/ 99646 w 133570"/>
                <a:gd name="connsiteY7" fmla="*/ 12223 h 129319"/>
                <a:gd name="connsiteX8" fmla="*/ 96226 w 133570"/>
                <a:gd name="connsiteY8" fmla="*/ 18471 h 129319"/>
                <a:gd name="connsiteX9" fmla="*/ 36756 w 133570"/>
                <a:gd name="connsiteY9" fmla="*/ 75084 h 129319"/>
                <a:gd name="connsiteX10" fmla="*/ 36756 w 133570"/>
                <a:gd name="connsiteY10" fmla="*/ 14873 h 129319"/>
                <a:gd name="connsiteX11" fmla="*/ 51766 w 133570"/>
                <a:gd name="connsiteY11" fmla="*/ 5974 h 129319"/>
                <a:gd name="connsiteX12" fmla="*/ 56326 w 133570"/>
                <a:gd name="connsiteY12" fmla="*/ 5974 h 129319"/>
                <a:gd name="connsiteX13" fmla="*/ 56326 w 133570"/>
                <a:gd name="connsiteY13" fmla="*/ 105 h 129319"/>
                <a:gd name="connsiteX14" fmla="*/ 28396 w 133570"/>
                <a:gd name="connsiteY14" fmla="*/ 673 h 129319"/>
                <a:gd name="connsiteX15" fmla="*/ 276 w 133570"/>
                <a:gd name="connsiteY15" fmla="*/ 105 h 129319"/>
                <a:gd name="connsiteX16" fmla="*/ 276 w 133570"/>
                <a:gd name="connsiteY16" fmla="*/ 5974 h 129319"/>
                <a:gd name="connsiteX17" fmla="*/ 4836 w 133570"/>
                <a:gd name="connsiteY17" fmla="*/ 5974 h 129319"/>
                <a:gd name="connsiteX18" fmla="*/ 19846 w 133570"/>
                <a:gd name="connsiteY18" fmla="*/ 14873 h 129319"/>
                <a:gd name="connsiteX19" fmla="*/ 19846 w 133570"/>
                <a:gd name="connsiteY19" fmla="*/ 114656 h 129319"/>
                <a:gd name="connsiteX20" fmla="*/ 4836 w 133570"/>
                <a:gd name="connsiteY20" fmla="*/ 123555 h 129319"/>
                <a:gd name="connsiteX21" fmla="*/ 276 w 133570"/>
                <a:gd name="connsiteY21" fmla="*/ 123555 h 129319"/>
                <a:gd name="connsiteX22" fmla="*/ 276 w 133570"/>
                <a:gd name="connsiteY22" fmla="*/ 129425 h 129319"/>
                <a:gd name="connsiteX23" fmla="*/ 28206 w 133570"/>
                <a:gd name="connsiteY23" fmla="*/ 128857 h 129319"/>
                <a:gd name="connsiteX24" fmla="*/ 56326 w 133570"/>
                <a:gd name="connsiteY24" fmla="*/ 129425 h 129319"/>
                <a:gd name="connsiteX25" fmla="*/ 56326 w 133570"/>
                <a:gd name="connsiteY25" fmla="*/ 123555 h 129319"/>
                <a:gd name="connsiteX26" fmla="*/ 51766 w 133570"/>
                <a:gd name="connsiteY26" fmla="*/ 123555 h 129319"/>
                <a:gd name="connsiteX27" fmla="*/ 36756 w 133570"/>
                <a:gd name="connsiteY27" fmla="*/ 114656 h 129319"/>
                <a:gd name="connsiteX28" fmla="*/ 36756 w 133570"/>
                <a:gd name="connsiteY28" fmla="*/ 81521 h 129319"/>
                <a:gd name="connsiteX29" fmla="*/ 58796 w 133570"/>
                <a:gd name="connsiteY29" fmla="*/ 60694 h 129319"/>
                <a:gd name="connsiteX30" fmla="*/ 93186 w 133570"/>
                <a:gd name="connsiteY30" fmla="*/ 111437 h 129319"/>
                <a:gd name="connsiteX31" fmla="*/ 96036 w 133570"/>
                <a:gd name="connsiteY31" fmla="*/ 117875 h 129319"/>
                <a:gd name="connsiteX32" fmla="*/ 84826 w 133570"/>
                <a:gd name="connsiteY32" fmla="*/ 123555 h 129319"/>
                <a:gd name="connsiteX33" fmla="*/ 84826 w 133570"/>
                <a:gd name="connsiteY33" fmla="*/ 129425 h 129319"/>
                <a:gd name="connsiteX34" fmla="*/ 111996 w 133570"/>
                <a:gd name="connsiteY34" fmla="*/ 128857 h 129319"/>
                <a:gd name="connsiteX35" fmla="*/ 133846 w 133570"/>
                <a:gd name="connsiteY35" fmla="*/ 129425 h 129319"/>
                <a:gd name="connsiteX36" fmla="*/ 133846 w 133570"/>
                <a:gd name="connsiteY36" fmla="*/ 123555 h 129319"/>
                <a:gd name="connsiteX37" fmla="*/ 113896 w 133570"/>
                <a:gd name="connsiteY37" fmla="*/ 114467 h 129319"/>
                <a:gd name="connsiteX38" fmla="*/ 70006 w 133570"/>
                <a:gd name="connsiteY38" fmla="*/ 50091 h 12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570" h="129319">
                  <a:moveTo>
                    <a:pt x="70006" y="50091"/>
                  </a:moveTo>
                  <a:lnTo>
                    <a:pt x="104206" y="17335"/>
                  </a:lnTo>
                  <a:cubicBezTo>
                    <a:pt x="105726" y="15820"/>
                    <a:pt x="115796" y="6164"/>
                    <a:pt x="131186" y="5974"/>
                  </a:cubicBezTo>
                  <a:lnTo>
                    <a:pt x="131186" y="105"/>
                  </a:lnTo>
                  <a:cubicBezTo>
                    <a:pt x="126246" y="673"/>
                    <a:pt x="120166" y="673"/>
                    <a:pt x="115036" y="673"/>
                  </a:cubicBezTo>
                  <a:cubicBezTo>
                    <a:pt x="108196" y="673"/>
                    <a:pt x="97366" y="673"/>
                    <a:pt x="90906" y="105"/>
                  </a:cubicBezTo>
                  <a:lnTo>
                    <a:pt x="90906" y="5974"/>
                  </a:lnTo>
                  <a:cubicBezTo>
                    <a:pt x="98506" y="6164"/>
                    <a:pt x="99646" y="10519"/>
                    <a:pt x="99646" y="12223"/>
                  </a:cubicBezTo>
                  <a:cubicBezTo>
                    <a:pt x="99646" y="15252"/>
                    <a:pt x="97746" y="17146"/>
                    <a:pt x="96226" y="18471"/>
                  </a:cubicBezTo>
                  <a:lnTo>
                    <a:pt x="36756" y="75084"/>
                  </a:lnTo>
                  <a:lnTo>
                    <a:pt x="36756" y="14873"/>
                  </a:lnTo>
                  <a:cubicBezTo>
                    <a:pt x="36756" y="8057"/>
                    <a:pt x="37136" y="5974"/>
                    <a:pt x="51766" y="5974"/>
                  </a:cubicBezTo>
                  <a:lnTo>
                    <a:pt x="56326" y="5974"/>
                  </a:lnTo>
                  <a:lnTo>
                    <a:pt x="56326" y="105"/>
                  </a:lnTo>
                  <a:cubicBezTo>
                    <a:pt x="49676" y="673"/>
                    <a:pt x="35616" y="673"/>
                    <a:pt x="28396" y="673"/>
                  </a:cubicBezTo>
                  <a:cubicBezTo>
                    <a:pt x="21176" y="673"/>
                    <a:pt x="6926" y="673"/>
                    <a:pt x="276" y="105"/>
                  </a:cubicBezTo>
                  <a:lnTo>
                    <a:pt x="276" y="5974"/>
                  </a:lnTo>
                  <a:lnTo>
                    <a:pt x="4836" y="5974"/>
                  </a:lnTo>
                  <a:cubicBezTo>
                    <a:pt x="19466" y="5974"/>
                    <a:pt x="19846" y="8057"/>
                    <a:pt x="19846" y="14873"/>
                  </a:cubicBezTo>
                  <a:lnTo>
                    <a:pt x="19846" y="114656"/>
                  </a:lnTo>
                  <a:cubicBezTo>
                    <a:pt x="19846" y="121472"/>
                    <a:pt x="19466" y="123555"/>
                    <a:pt x="4836" y="123555"/>
                  </a:cubicBezTo>
                  <a:lnTo>
                    <a:pt x="276" y="123555"/>
                  </a:lnTo>
                  <a:lnTo>
                    <a:pt x="276" y="129425"/>
                  </a:lnTo>
                  <a:cubicBezTo>
                    <a:pt x="6926" y="128857"/>
                    <a:pt x="20986" y="128857"/>
                    <a:pt x="28206" y="128857"/>
                  </a:cubicBezTo>
                  <a:cubicBezTo>
                    <a:pt x="35426" y="128857"/>
                    <a:pt x="49676" y="128857"/>
                    <a:pt x="56326" y="129425"/>
                  </a:cubicBezTo>
                  <a:lnTo>
                    <a:pt x="56326" y="123555"/>
                  </a:lnTo>
                  <a:lnTo>
                    <a:pt x="51766" y="123555"/>
                  </a:lnTo>
                  <a:cubicBezTo>
                    <a:pt x="37136" y="123555"/>
                    <a:pt x="36756" y="121472"/>
                    <a:pt x="36756" y="114656"/>
                  </a:cubicBezTo>
                  <a:lnTo>
                    <a:pt x="36756" y="81521"/>
                  </a:lnTo>
                  <a:lnTo>
                    <a:pt x="58796" y="60694"/>
                  </a:lnTo>
                  <a:lnTo>
                    <a:pt x="93186" y="111437"/>
                  </a:lnTo>
                  <a:cubicBezTo>
                    <a:pt x="94326" y="113141"/>
                    <a:pt x="96036" y="115603"/>
                    <a:pt x="96036" y="117875"/>
                  </a:cubicBezTo>
                  <a:cubicBezTo>
                    <a:pt x="96036" y="123555"/>
                    <a:pt x="88626" y="123555"/>
                    <a:pt x="84826" y="123555"/>
                  </a:cubicBezTo>
                  <a:lnTo>
                    <a:pt x="84826" y="129425"/>
                  </a:lnTo>
                  <a:cubicBezTo>
                    <a:pt x="91476" y="128857"/>
                    <a:pt x="104776" y="128857"/>
                    <a:pt x="111996" y="128857"/>
                  </a:cubicBezTo>
                  <a:cubicBezTo>
                    <a:pt x="118646" y="128857"/>
                    <a:pt x="125866" y="129046"/>
                    <a:pt x="133846" y="129425"/>
                  </a:cubicBezTo>
                  <a:lnTo>
                    <a:pt x="133846" y="123555"/>
                  </a:lnTo>
                  <a:cubicBezTo>
                    <a:pt x="123586" y="123555"/>
                    <a:pt x="119596" y="122798"/>
                    <a:pt x="113896" y="114467"/>
                  </a:cubicBezTo>
                  <a:lnTo>
                    <a:pt x="70006" y="50091"/>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4" name="Freeform: Shape 2093">
              <a:extLst>
                <a:ext uri="{FF2B5EF4-FFF2-40B4-BE49-F238E27FC236}">
                  <a16:creationId xmlns:a16="http://schemas.microsoft.com/office/drawing/2014/main" id="{8D2022B3-28B6-D24D-D0E3-C68359AA4BB5}"/>
                </a:ext>
              </a:extLst>
            </p:cNvPr>
            <p:cNvSpPr/>
            <p:nvPr>
              <p:custDataLst>
                <p:tags r:id="rId318"/>
              </p:custDataLst>
            </p:nvPr>
          </p:nvSpPr>
          <p:spPr>
            <a:xfrm>
              <a:off x="13288157" y="4120025"/>
              <a:ext cx="7599" cy="248773"/>
            </a:xfrm>
            <a:custGeom>
              <a:avLst/>
              <a:gdLst>
                <a:gd name="connsiteX0" fmla="*/ 0 w 7599"/>
                <a:gd name="connsiteY0" fmla="*/ 0 h 248773"/>
                <a:gd name="connsiteX1" fmla="*/ 7600 w 7599"/>
                <a:gd name="connsiteY1" fmla="*/ 0 h 248773"/>
                <a:gd name="connsiteX2" fmla="*/ 7600 w 7599"/>
                <a:gd name="connsiteY2" fmla="*/ 248774 h 248773"/>
                <a:gd name="connsiteX3" fmla="*/ 0 w 7599"/>
                <a:gd name="connsiteY3" fmla="*/ 248774 h 248773"/>
              </a:gdLst>
              <a:ahLst/>
              <a:cxnLst>
                <a:cxn ang="0">
                  <a:pos x="connsiteX0" y="connsiteY0"/>
                </a:cxn>
                <a:cxn ang="0">
                  <a:pos x="connsiteX1" y="connsiteY1"/>
                </a:cxn>
                <a:cxn ang="0">
                  <a:pos x="connsiteX2" y="connsiteY2"/>
                </a:cxn>
                <a:cxn ang="0">
                  <a:pos x="connsiteX3" y="connsiteY3"/>
                </a:cxn>
              </a:cxnLst>
              <a:rect l="l" t="t" r="r" b="b"/>
              <a:pathLst>
                <a:path w="7599" h="248773">
                  <a:moveTo>
                    <a:pt x="0" y="0"/>
                  </a:moveTo>
                  <a:lnTo>
                    <a:pt x="7600" y="0"/>
                  </a:lnTo>
                  <a:lnTo>
                    <a:pt x="7600" y="248774"/>
                  </a:lnTo>
                  <a:lnTo>
                    <a:pt x="0" y="2487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5" name="Freeform: Shape 2094">
              <a:extLst>
                <a:ext uri="{FF2B5EF4-FFF2-40B4-BE49-F238E27FC236}">
                  <a16:creationId xmlns:a16="http://schemas.microsoft.com/office/drawing/2014/main" id="{6AE90B27-24E6-D6C9-5FCD-355A5E722896}"/>
                </a:ext>
              </a:extLst>
            </p:cNvPr>
            <p:cNvSpPr/>
            <p:nvPr>
              <p:custDataLst>
                <p:tags r:id="rId319"/>
              </p:custDataLst>
            </p:nvPr>
          </p:nvSpPr>
          <p:spPr>
            <a:xfrm>
              <a:off x="10971736" y="4368798"/>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6" name="Freeform: Shape 2095">
              <a:extLst>
                <a:ext uri="{FF2B5EF4-FFF2-40B4-BE49-F238E27FC236}">
                  <a16:creationId xmlns:a16="http://schemas.microsoft.com/office/drawing/2014/main" id="{93F7D8A1-FEAC-ABF4-790F-D663BE91D359}"/>
                </a:ext>
              </a:extLst>
            </p:cNvPr>
            <p:cNvSpPr/>
            <p:nvPr>
              <p:custDataLst>
                <p:tags r:id="rId320"/>
              </p:custDataLst>
            </p:nvPr>
          </p:nvSpPr>
          <p:spPr>
            <a:xfrm>
              <a:off x="11419213" y="4394359"/>
              <a:ext cx="134900" cy="137650"/>
            </a:xfrm>
            <a:custGeom>
              <a:avLst/>
              <a:gdLst>
                <a:gd name="connsiteX0" fmla="*/ 135096 w 134900"/>
                <a:gd name="connsiteY0" fmla="*/ 2010 h 137650"/>
                <a:gd name="connsiteX1" fmla="*/ 133006 w 134900"/>
                <a:gd name="connsiteY1" fmla="*/ 117 h 137650"/>
                <a:gd name="connsiteX2" fmla="*/ 130156 w 134900"/>
                <a:gd name="connsiteY2" fmla="*/ 2389 h 137650"/>
                <a:gd name="connsiteX3" fmla="*/ 116856 w 134900"/>
                <a:gd name="connsiteY3" fmla="*/ 16968 h 137650"/>
                <a:gd name="connsiteX4" fmla="*/ 85316 w 134900"/>
                <a:gd name="connsiteY4" fmla="*/ 117 h 137650"/>
                <a:gd name="connsiteX5" fmla="*/ 196 w 134900"/>
                <a:gd name="connsiteY5" fmla="*/ 85888 h 137650"/>
                <a:gd name="connsiteX6" fmla="*/ 51686 w 134900"/>
                <a:gd name="connsiteY6" fmla="*/ 137768 h 137650"/>
                <a:gd name="connsiteX7" fmla="*/ 92726 w 134900"/>
                <a:gd name="connsiteY7" fmla="*/ 121484 h 137650"/>
                <a:gd name="connsiteX8" fmla="*/ 113626 w 134900"/>
                <a:gd name="connsiteY8" fmla="*/ 88160 h 137650"/>
                <a:gd name="connsiteX9" fmla="*/ 111346 w 134900"/>
                <a:gd name="connsiteY9" fmla="*/ 86267 h 137650"/>
                <a:gd name="connsiteX10" fmla="*/ 108876 w 134900"/>
                <a:gd name="connsiteY10" fmla="*/ 88160 h 137650"/>
                <a:gd name="connsiteX11" fmla="*/ 89686 w 134900"/>
                <a:gd name="connsiteY11" fmla="*/ 118076 h 137650"/>
                <a:gd name="connsiteX12" fmla="*/ 54726 w 134900"/>
                <a:gd name="connsiteY12" fmla="*/ 131898 h 137650"/>
                <a:gd name="connsiteX13" fmla="*/ 17486 w 134900"/>
                <a:gd name="connsiteY13" fmla="*/ 92515 h 137650"/>
                <a:gd name="connsiteX14" fmla="*/ 40476 w 134900"/>
                <a:gd name="connsiteY14" fmla="*/ 28897 h 137650"/>
                <a:gd name="connsiteX15" fmla="*/ 86836 w 134900"/>
                <a:gd name="connsiteY15" fmla="*/ 5986 h 137650"/>
                <a:gd name="connsiteX16" fmla="*/ 117426 w 134900"/>
                <a:gd name="connsiteY16" fmla="*/ 42529 h 137650"/>
                <a:gd name="connsiteX17" fmla="*/ 116856 w 134900"/>
                <a:gd name="connsiteY17" fmla="*/ 52186 h 137650"/>
                <a:gd name="connsiteX18" fmla="*/ 119706 w 134900"/>
                <a:gd name="connsiteY18" fmla="*/ 54079 h 137650"/>
                <a:gd name="connsiteX19" fmla="*/ 123126 w 134900"/>
                <a:gd name="connsiteY19" fmla="*/ 50292 h 137650"/>
                <a:gd name="connsiteX20" fmla="*/ 135096 w 134900"/>
                <a:gd name="connsiteY20" fmla="*/ 2010 h 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900" h="137650">
                  <a:moveTo>
                    <a:pt x="135096" y="2010"/>
                  </a:moveTo>
                  <a:cubicBezTo>
                    <a:pt x="135096" y="1442"/>
                    <a:pt x="134716" y="117"/>
                    <a:pt x="133006" y="117"/>
                  </a:cubicBezTo>
                  <a:cubicBezTo>
                    <a:pt x="132436" y="117"/>
                    <a:pt x="132246" y="306"/>
                    <a:pt x="130156" y="2389"/>
                  </a:cubicBezTo>
                  <a:lnTo>
                    <a:pt x="116856" y="16968"/>
                  </a:lnTo>
                  <a:cubicBezTo>
                    <a:pt x="115146" y="14317"/>
                    <a:pt x="106406" y="117"/>
                    <a:pt x="85316" y="117"/>
                  </a:cubicBezTo>
                  <a:cubicBezTo>
                    <a:pt x="42946" y="117"/>
                    <a:pt x="196" y="41961"/>
                    <a:pt x="196" y="85888"/>
                  </a:cubicBezTo>
                  <a:cubicBezTo>
                    <a:pt x="196" y="117129"/>
                    <a:pt x="22616" y="137768"/>
                    <a:pt x="51686" y="137768"/>
                  </a:cubicBezTo>
                  <a:cubicBezTo>
                    <a:pt x="68216" y="137768"/>
                    <a:pt x="82656" y="130194"/>
                    <a:pt x="92726" y="121484"/>
                  </a:cubicBezTo>
                  <a:cubicBezTo>
                    <a:pt x="110396" y="105958"/>
                    <a:pt x="113626" y="88728"/>
                    <a:pt x="113626" y="88160"/>
                  </a:cubicBezTo>
                  <a:cubicBezTo>
                    <a:pt x="113626" y="86267"/>
                    <a:pt x="111726" y="86267"/>
                    <a:pt x="111346" y="86267"/>
                  </a:cubicBezTo>
                  <a:cubicBezTo>
                    <a:pt x="110206" y="86267"/>
                    <a:pt x="109256" y="86646"/>
                    <a:pt x="108876" y="88160"/>
                  </a:cubicBezTo>
                  <a:cubicBezTo>
                    <a:pt x="107166" y="93651"/>
                    <a:pt x="102796" y="107094"/>
                    <a:pt x="89686" y="118076"/>
                  </a:cubicBezTo>
                  <a:cubicBezTo>
                    <a:pt x="76576" y="128679"/>
                    <a:pt x="64606" y="131898"/>
                    <a:pt x="54726" y="131898"/>
                  </a:cubicBezTo>
                  <a:cubicBezTo>
                    <a:pt x="37626" y="131898"/>
                    <a:pt x="17486" y="122052"/>
                    <a:pt x="17486" y="92515"/>
                  </a:cubicBezTo>
                  <a:cubicBezTo>
                    <a:pt x="17486" y="81723"/>
                    <a:pt x="21476" y="51050"/>
                    <a:pt x="40476" y="28897"/>
                  </a:cubicBezTo>
                  <a:cubicBezTo>
                    <a:pt x="52066" y="15453"/>
                    <a:pt x="69926" y="5986"/>
                    <a:pt x="86836" y="5986"/>
                  </a:cubicBezTo>
                  <a:cubicBezTo>
                    <a:pt x="106216" y="5986"/>
                    <a:pt x="117426" y="20566"/>
                    <a:pt x="117426" y="42529"/>
                  </a:cubicBezTo>
                  <a:cubicBezTo>
                    <a:pt x="117426" y="50103"/>
                    <a:pt x="116856" y="50292"/>
                    <a:pt x="116856" y="52186"/>
                  </a:cubicBezTo>
                  <a:cubicBezTo>
                    <a:pt x="116856" y="54079"/>
                    <a:pt x="118946" y="54079"/>
                    <a:pt x="119706" y="54079"/>
                  </a:cubicBezTo>
                  <a:cubicBezTo>
                    <a:pt x="122176" y="54079"/>
                    <a:pt x="122176" y="53700"/>
                    <a:pt x="123126" y="50292"/>
                  </a:cubicBezTo>
                  <a:lnTo>
                    <a:pt x="135096" y="201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7" name="Freeform: Shape 2096">
              <a:extLst>
                <a:ext uri="{FF2B5EF4-FFF2-40B4-BE49-F238E27FC236}">
                  <a16:creationId xmlns:a16="http://schemas.microsoft.com/office/drawing/2014/main" id="{B2E0DC4A-E8F7-155D-E96B-A74928D3DA6C}"/>
                </a:ext>
              </a:extLst>
            </p:cNvPr>
            <p:cNvSpPr/>
            <p:nvPr>
              <p:custDataLst>
                <p:tags r:id="rId321"/>
              </p:custDataLst>
            </p:nvPr>
          </p:nvSpPr>
          <p:spPr>
            <a:xfrm>
              <a:off x="11545377" y="4497795"/>
              <a:ext cx="74214" cy="84161"/>
            </a:xfrm>
            <a:custGeom>
              <a:avLst/>
              <a:gdLst>
                <a:gd name="connsiteX0" fmla="*/ 10311 w 74214"/>
                <a:gd name="connsiteY0" fmla="*/ 74738 h 84161"/>
                <a:gd name="connsiteX1" fmla="*/ 3794 w 74214"/>
                <a:gd name="connsiteY1" fmla="*/ 79509 h 84161"/>
                <a:gd name="connsiteX2" fmla="*/ 203 w 74214"/>
                <a:gd name="connsiteY2" fmla="*/ 82292 h 84161"/>
                <a:gd name="connsiteX3" fmla="*/ 2065 w 74214"/>
                <a:gd name="connsiteY3" fmla="*/ 84280 h 84161"/>
                <a:gd name="connsiteX4" fmla="*/ 13503 w 74214"/>
                <a:gd name="connsiteY4" fmla="*/ 83750 h 84161"/>
                <a:gd name="connsiteX5" fmla="*/ 27468 w 74214"/>
                <a:gd name="connsiteY5" fmla="*/ 84280 h 84161"/>
                <a:gd name="connsiteX6" fmla="*/ 30128 w 74214"/>
                <a:gd name="connsiteY6" fmla="*/ 81364 h 84161"/>
                <a:gd name="connsiteX7" fmla="*/ 26670 w 74214"/>
                <a:gd name="connsiteY7" fmla="*/ 79509 h 84161"/>
                <a:gd name="connsiteX8" fmla="*/ 20153 w 74214"/>
                <a:gd name="connsiteY8" fmla="*/ 77918 h 84161"/>
                <a:gd name="connsiteX9" fmla="*/ 21616 w 74214"/>
                <a:gd name="connsiteY9" fmla="*/ 71822 h 84161"/>
                <a:gd name="connsiteX10" fmla="*/ 26537 w 74214"/>
                <a:gd name="connsiteY10" fmla="*/ 52073 h 84161"/>
                <a:gd name="connsiteX11" fmla="*/ 40236 w 74214"/>
                <a:gd name="connsiteY11" fmla="*/ 59893 h 84161"/>
                <a:gd name="connsiteX12" fmla="*/ 74417 w 74214"/>
                <a:gd name="connsiteY12" fmla="*/ 22252 h 84161"/>
                <a:gd name="connsiteX13" fmla="*/ 54467 w 74214"/>
                <a:gd name="connsiteY13" fmla="*/ 118 h 84161"/>
                <a:gd name="connsiteX14" fmla="*/ 35581 w 74214"/>
                <a:gd name="connsiteY14" fmla="*/ 9396 h 84161"/>
                <a:gd name="connsiteX15" fmla="*/ 21882 w 74214"/>
                <a:gd name="connsiteY15" fmla="*/ 118 h 84161"/>
                <a:gd name="connsiteX16" fmla="*/ 11375 w 74214"/>
                <a:gd name="connsiteY16" fmla="*/ 7143 h 84161"/>
                <a:gd name="connsiteX17" fmla="*/ 6587 w 74214"/>
                <a:gd name="connsiteY17" fmla="*/ 20397 h 84161"/>
                <a:gd name="connsiteX18" fmla="*/ 8848 w 74214"/>
                <a:gd name="connsiteY18" fmla="*/ 22120 h 84161"/>
                <a:gd name="connsiteX19" fmla="*/ 11774 w 74214"/>
                <a:gd name="connsiteY19" fmla="*/ 18144 h 84161"/>
                <a:gd name="connsiteX20" fmla="*/ 21483 w 74214"/>
                <a:gd name="connsiteY20" fmla="*/ 3829 h 84161"/>
                <a:gd name="connsiteX21" fmla="*/ 25872 w 74214"/>
                <a:gd name="connsiteY21" fmla="*/ 10324 h 84161"/>
                <a:gd name="connsiteX22" fmla="*/ 25473 w 74214"/>
                <a:gd name="connsiteY22" fmla="*/ 14300 h 84161"/>
                <a:gd name="connsiteX23" fmla="*/ 10311 w 74214"/>
                <a:gd name="connsiteY23" fmla="*/ 74738 h 84161"/>
                <a:gd name="connsiteX24" fmla="*/ 35448 w 74214"/>
                <a:gd name="connsiteY24" fmla="*/ 16023 h 84161"/>
                <a:gd name="connsiteX25" fmla="*/ 54068 w 74214"/>
                <a:gd name="connsiteY25" fmla="*/ 3829 h 84161"/>
                <a:gd name="connsiteX26" fmla="*/ 63777 w 74214"/>
                <a:gd name="connsiteY26" fmla="*/ 16686 h 84161"/>
                <a:gd name="connsiteX27" fmla="*/ 56861 w 74214"/>
                <a:gd name="connsiteY27" fmla="*/ 43326 h 84161"/>
                <a:gd name="connsiteX28" fmla="*/ 40236 w 74214"/>
                <a:gd name="connsiteY28" fmla="*/ 56182 h 84161"/>
                <a:gd name="connsiteX29" fmla="*/ 28399 w 74214"/>
                <a:gd name="connsiteY29" fmla="*/ 44651 h 84161"/>
                <a:gd name="connsiteX30" fmla="*/ 28798 w 74214"/>
                <a:gd name="connsiteY30" fmla="*/ 42663 h 84161"/>
                <a:gd name="connsiteX31" fmla="*/ 35448 w 74214"/>
                <a:gd name="connsiteY31" fmla="*/ 16023 h 8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14" h="84161">
                  <a:moveTo>
                    <a:pt x="10311" y="74738"/>
                  </a:moveTo>
                  <a:cubicBezTo>
                    <a:pt x="9380" y="78449"/>
                    <a:pt x="9114" y="79509"/>
                    <a:pt x="3794" y="79509"/>
                  </a:cubicBezTo>
                  <a:cubicBezTo>
                    <a:pt x="2065" y="79509"/>
                    <a:pt x="203" y="79509"/>
                    <a:pt x="203" y="82292"/>
                  </a:cubicBezTo>
                  <a:cubicBezTo>
                    <a:pt x="203" y="83750"/>
                    <a:pt x="1400" y="84280"/>
                    <a:pt x="2065" y="84280"/>
                  </a:cubicBezTo>
                  <a:cubicBezTo>
                    <a:pt x="5523" y="84280"/>
                    <a:pt x="9912" y="83750"/>
                    <a:pt x="13503" y="83750"/>
                  </a:cubicBezTo>
                  <a:cubicBezTo>
                    <a:pt x="18025" y="83750"/>
                    <a:pt x="23079" y="84280"/>
                    <a:pt x="27468" y="84280"/>
                  </a:cubicBezTo>
                  <a:cubicBezTo>
                    <a:pt x="28665" y="84280"/>
                    <a:pt x="30128" y="83883"/>
                    <a:pt x="30128" y="81364"/>
                  </a:cubicBezTo>
                  <a:cubicBezTo>
                    <a:pt x="30128" y="79509"/>
                    <a:pt x="28266" y="79509"/>
                    <a:pt x="26670" y="79509"/>
                  </a:cubicBezTo>
                  <a:cubicBezTo>
                    <a:pt x="23744" y="79509"/>
                    <a:pt x="20153" y="79509"/>
                    <a:pt x="20153" y="77918"/>
                  </a:cubicBezTo>
                  <a:cubicBezTo>
                    <a:pt x="20153" y="77256"/>
                    <a:pt x="21084" y="73810"/>
                    <a:pt x="21616" y="71822"/>
                  </a:cubicBezTo>
                  <a:cubicBezTo>
                    <a:pt x="23212" y="64797"/>
                    <a:pt x="25074" y="57640"/>
                    <a:pt x="26537" y="52073"/>
                  </a:cubicBezTo>
                  <a:cubicBezTo>
                    <a:pt x="28133" y="54724"/>
                    <a:pt x="32256" y="59893"/>
                    <a:pt x="40236" y="59893"/>
                  </a:cubicBezTo>
                  <a:cubicBezTo>
                    <a:pt x="56462" y="59893"/>
                    <a:pt x="74417" y="42001"/>
                    <a:pt x="74417" y="22252"/>
                  </a:cubicBezTo>
                  <a:cubicBezTo>
                    <a:pt x="74417" y="6745"/>
                    <a:pt x="63644" y="118"/>
                    <a:pt x="54467" y="118"/>
                  </a:cubicBezTo>
                  <a:cubicBezTo>
                    <a:pt x="46221" y="118"/>
                    <a:pt x="39172" y="5685"/>
                    <a:pt x="35581" y="9396"/>
                  </a:cubicBezTo>
                  <a:cubicBezTo>
                    <a:pt x="33320" y="1841"/>
                    <a:pt x="25872" y="118"/>
                    <a:pt x="21882" y="118"/>
                  </a:cubicBezTo>
                  <a:cubicBezTo>
                    <a:pt x="16695" y="118"/>
                    <a:pt x="13503" y="3564"/>
                    <a:pt x="11375" y="7143"/>
                  </a:cubicBezTo>
                  <a:cubicBezTo>
                    <a:pt x="8715" y="11649"/>
                    <a:pt x="6587" y="19602"/>
                    <a:pt x="6587" y="20397"/>
                  </a:cubicBezTo>
                  <a:cubicBezTo>
                    <a:pt x="6587" y="22120"/>
                    <a:pt x="8449" y="22120"/>
                    <a:pt x="8848" y="22120"/>
                  </a:cubicBezTo>
                  <a:cubicBezTo>
                    <a:pt x="10710" y="22120"/>
                    <a:pt x="10843" y="21722"/>
                    <a:pt x="11774" y="18144"/>
                  </a:cubicBezTo>
                  <a:cubicBezTo>
                    <a:pt x="13769" y="10456"/>
                    <a:pt x="16296" y="3829"/>
                    <a:pt x="21483" y="3829"/>
                  </a:cubicBezTo>
                  <a:cubicBezTo>
                    <a:pt x="24941" y="3829"/>
                    <a:pt x="25872" y="6745"/>
                    <a:pt x="25872" y="10324"/>
                  </a:cubicBezTo>
                  <a:cubicBezTo>
                    <a:pt x="25872" y="11782"/>
                    <a:pt x="25606" y="13505"/>
                    <a:pt x="25473" y="14300"/>
                  </a:cubicBezTo>
                  <a:lnTo>
                    <a:pt x="10311" y="74738"/>
                  </a:lnTo>
                  <a:close/>
                  <a:moveTo>
                    <a:pt x="35448" y="16023"/>
                  </a:moveTo>
                  <a:cubicBezTo>
                    <a:pt x="43162" y="5817"/>
                    <a:pt x="49812" y="3829"/>
                    <a:pt x="54068" y="3829"/>
                  </a:cubicBezTo>
                  <a:cubicBezTo>
                    <a:pt x="59255" y="3829"/>
                    <a:pt x="63777" y="7673"/>
                    <a:pt x="63777" y="16686"/>
                  </a:cubicBezTo>
                  <a:cubicBezTo>
                    <a:pt x="63777" y="22120"/>
                    <a:pt x="60851" y="35639"/>
                    <a:pt x="56861" y="43326"/>
                  </a:cubicBezTo>
                  <a:cubicBezTo>
                    <a:pt x="53536" y="49820"/>
                    <a:pt x="47019" y="56182"/>
                    <a:pt x="40236" y="56182"/>
                  </a:cubicBezTo>
                  <a:cubicBezTo>
                    <a:pt x="30793" y="56182"/>
                    <a:pt x="28399" y="45977"/>
                    <a:pt x="28399" y="44651"/>
                  </a:cubicBezTo>
                  <a:cubicBezTo>
                    <a:pt x="28399" y="44121"/>
                    <a:pt x="28665" y="43193"/>
                    <a:pt x="28798" y="42663"/>
                  </a:cubicBezTo>
                  <a:lnTo>
                    <a:pt x="35448" y="1602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8" name="Freeform: Shape 2097">
              <a:extLst>
                <a:ext uri="{FF2B5EF4-FFF2-40B4-BE49-F238E27FC236}">
                  <a16:creationId xmlns:a16="http://schemas.microsoft.com/office/drawing/2014/main" id="{00F6FA25-D9AD-B853-EED8-6440402974D7}"/>
                </a:ext>
              </a:extLst>
            </p:cNvPr>
            <p:cNvSpPr/>
            <p:nvPr>
              <p:custDataLst>
                <p:tags r:id="rId322"/>
              </p:custDataLst>
            </p:nvPr>
          </p:nvSpPr>
          <p:spPr>
            <a:xfrm>
              <a:off x="12063711" y="4368798"/>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99" name="Freeform: Shape 2098">
              <a:extLst>
                <a:ext uri="{FF2B5EF4-FFF2-40B4-BE49-F238E27FC236}">
                  <a16:creationId xmlns:a16="http://schemas.microsoft.com/office/drawing/2014/main" id="{FB70DFC4-4C1F-A175-4591-91DA0E0D9E08}"/>
                </a:ext>
              </a:extLst>
            </p:cNvPr>
            <p:cNvSpPr/>
            <p:nvPr>
              <p:custDataLst>
                <p:tags r:id="rId323"/>
              </p:custDataLst>
            </p:nvPr>
          </p:nvSpPr>
          <p:spPr>
            <a:xfrm>
              <a:off x="12258332" y="4401743"/>
              <a:ext cx="79990" cy="130266"/>
            </a:xfrm>
            <a:custGeom>
              <a:avLst/>
              <a:gdLst>
                <a:gd name="connsiteX0" fmla="*/ 80230 w 79990"/>
                <a:gd name="connsiteY0" fmla="*/ 65629 h 130266"/>
                <a:gd name="connsiteX1" fmla="*/ 72630 w 79990"/>
                <a:gd name="connsiteY1" fmla="*/ 21323 h 130266"/>
                <a:gd name="connsiteX2" fmla="*/ 40330 w 79990"/>
                <a:gd name="connsiteY2" fmla="*/ 117 h 130266"/>
                <a:gd name="connsiteX3" fmla="*/ 7270 w 79990"/>
                <a:gd name="connsiteY3" fmla="*/ 22648 h 130266"/>
                <a:gd name="connsiteX4" fmla="*/ 240 w 79990"/>
                <a:gd name="connsiteY4" fmla="*/ 65629 h 130266"/>
                <a:gd name="connsiteX5" fmla="*/ 8790 w 79990"/>
                <a:gd name="connsiteY5" fmla="*/ 111260 h 130266"/>
                <a:gd name="connsiteX6" fmla="*/ 40140 w 79990"/>
                <a:gd name="connsiteY6" fmla="*/ 130383 h 130266"/>
                <a:gd name="connsiteX7" fmla="*/ 73200 w 79990"/>
                <a:gd name="connsiteY7" fmla="*/ 108420 h 130266"/>
                <a:gd name="connsiteX8" fmla="*/ 80230 w 79990"/>
                <a:gd name="connsiteY8" fmla="*/ 65629 h 130266"/>
                <a:gd name="connsiteX9" fmla="*/ 40140 w 79990"/>
                <a:gd name="connsiteY9" fmla="*/ 126218 h 130266"/>
                <a:gd name="connsiteX10" fmla="*/ 18100 w 79990"/>
                <a:gd name="connsiteY10" fmla="*/ 103308 h 130266"/>
                <a:gd name="connsiteX11" fmla="*/ 16010 w 79990"/>
                <a:gd name="connsiteY11" fmla="*/ 63357 h 130266"/>
                <a:gd name="connsiteX12" fmla="*/ 17530 w 79990"/>
                <a:gd name="connsiteY12" fmla="*/ 28518 h 130266"/>
                <a:gd name="connsiteX13" fmla="*/ 40140 w 79990"/>
                <a:gd name="connsiteY13" fmla="*/ 4282 h 130266"/>
                <a:gd name="connsiteX14" fmla="*/ 62560 w 79990"/>
                <a:gd name="connsiteY14" fmla="*/ 26435 h 130266"/>
                <a:gd name="connsiteX15" fmla="*/ 64460 w 79990"/>
                <a:gd name="connsiteY15" fmla="*/ 63357 h 130266"/>
                <a:gd name="connsiteX16" fmla="*/ 62370 w 79990"/>
                <a:gd name="connsiteY16" fmla="*/ 102550 h 130266"/>
                <a:gd name="connsiteX17" fmla="*/ 40140 w 79990"/>
                <a:gd name="connsiteY17" fmla="*/ 126218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30" y="65629"/>
                  </a:moveTo>
                  <a:cubicBezTo>
                    <a:pt x="80230" y="50481"/>
                    <a:pt x="79280" y="35334"/>
                    <a:pt x="72630" y="21323"/>
                  </a:cubicBezTo>
                  <a:cubicBezTo>
                    <a:pt x="63890" y="3146"/>
                    <a:pt x="48310" y="117"/>
                    <a:pt x="40330" y="117"/>
                  </a:cubicBezTo>
                  <a:cubicBezTo>
                    <a:pt x="28930" y="117"/>
                    <a:pt x="15060" y="5040"/>
                    <a:pt x="7270" y="22648"/>
                  </a:cubicBezTo>
                  <a:cubicBezTo>
                    <a:pt x="1190" y="35713"/>
                    <a:pt x="240" y="50481"/>
                    <a:pt x="240" y="65629"/>
                  </a:cubicBezTo>
                  <a:cubicBezTo>
                    <a:pt x="240" y="79829"/>
                    <a:pt x="1000" y="96870"/>
                    <a:pt x="8790" y="111260"/>
                  </a:cubicBezTo>
                  <a:cubicBezTo>
                    <a:pt x="16960" y="126596"/>
                    <a:pt x="30830" y="130383"/>
                    <a:pt x="40140" y="130383"/>
                  </a:cubicBezTo>
                  <a:cubicBezTo>
                    <a:pt x="50400" y="130383"/>
                    <a:pt x="64840" y="126407"/>
                    <a:pt x="73200" y="108420"/>
                  </a:cubicBezTo>
                  <a:cubicBezTo>
                    <a:pt x="79280" y="95355"/>
                    <a:pt x="80230" y="80587"/>
                    <a:pt x="80230" y="65629"/>
                  </a:cubicBezTo>
                  <a:close/>
                  <a:moveTo>
                    <a:pt x="40140" y="126218"/>
                  </a:moveTo>
                  <a:cubicBezTo>
                    <a:pt x="32730" y="126218"/>
                    <a:pt x="21520" y="121484"/>
                    <a:pt x="18100" y="103308"/>
                  </a:cubicBezTo>
                  <a:cubicBezTo>
                    <a:pt x="16010" y="91947"/>
                    <a:pt x="16010" y="74528"/>
                    <a:pt x="16010" y="63357"/>
                  </a:cubicBezTo>
                  <a:cubicBezTo>
                    <a:pt x="16010" y="51239"/>
                    <a:pt x="16010" y="38742"/>
                    <a:pt x="17530" y="28518"/>
                  </a:cubicBezTo>
                  <a:cubicBezTo>
                    <a:pt x="21140" y="5986"/>
                    <a:pt x="35390" y="4282"/>
                    <a:pt x="40140" y="4282"/>
                  </a:cubicBezTo>
                  <a:cubicBezTo>
                    <a:pt x="46410" y="4282"/>
                    <a:pt x="58950" y="7690"/>
                    <a:pt x="62560" y="26435"/>
                  </a:cubicBezTo>
                  <a:cubicBezTo>
                    <a:pt x="64460" y="37038"/>
                    <a:pt x="64460" y="51428"/>
                    <a:pt x="64460" y="63357"/>
                  </a:cubicBezTo>
                  <a:cubicBezTo>
                    <a:pt x="64460" y="77557"/>
                    <a:pt x="64460" y="90432"/>
                    <a:pt x="62370" y="102550"/>
                  </a:cubicBezTo>
                  <a:cubicBezTo>
                    <a:pt x="59520" y="120538"/>
                    <a:pt x="48690" y="126218"/>
                    <a:pt x="40140" y="12621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0" name="Freeform: Shape 2099">
              <a:extLst>
                <a:ext uri="{FF2B5EF4-FFF2-40B4-BE49-F238E27FC236}">
                  <a16:creationId xmlns:a16="http://schemas.microsoft.com/office/drawing/2014/main" id="{17F4E7EB-807F-0976-5E93-76A7C44563D5}"/>
                </a:ext>
              </a:extLst>
            </p:cNvPr>
            <p:cNvSpPr/>
            <p:nvPr>
              <p:custDataLst>
                <p:tags r:id="rId324"/>
              </p:custDataLst>
            </p:nvPr>
          </p:nvSpPr>
          <p:spPr>
            <a:xfrm>
              <a:off x="12362262" y="4507774"/>
              <a:ext cx="20140" cy="20070"/>
            </a:xfrm>
            <a:custGeom>
              <a:avLst/>
              <a:gdLst>
                <a:gd name="connsiteX0" fmla="*/ 20385 w 20140"/>
                <a:gd name="connsiteY0" fmla="*/ 10152 h 20070"/>
                <a:gd name="connsiteX1" fmla="*/ 10315 w 20140"/>
                <a:gd name="connsiteY1" fmla="*/ 117 h 20070"/>
                <a:gd name="connsiteX2" fmla="*/ 245 w 20140"/>
                <a:gd name="connsiteY2" fmla="*/ 10152 h 20070"/>
                <a:gd name="connsiteX3" fmla="*/ 10315 w 20140"/>
                <a:gd name="connsiteY3" fmla="*/ 20187 h 20070"/>
                <a:gd name="connsiteX4" fmla="*/ 20385 w 20140"/>
                <a:gd name="connsiteY4" fmla="*/ 10152 h 2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 h="20070">
                  <a:moveTo>
                    <a:pt x="20385" y="10152"/>
                  </a:moveTo>
                  <a:cubicBezTo>
                    <a:pt x="20385" y="4661"/>
                    <a:pt x="15825" y="117"/>
                    <a:pt x="10315" y="117"/>
                  </a:cubicBezTo>
                  <a:cubicBezTo>
                    <a:pt x="4805" y="117"/>
                    <a:pt x="245" y="4661"/>
                    <a:pt x="245" y="10152"/>
                  </a:cubicBezTo>
                  <a:cubicBezTo>
                    <a:pt x="245" y="15643"/>
                    <a:pt x="4805" y="20187"/>
                    <a:pt x="10315" y="20187"/>
                  </a:cubicBezTo>
                  <a:cubicBezTo>
                    <a:pt x="15825" y="20187"/>
                    <a:pt x="20385" y="15643"/>
                    <a:pt x="20385" y="1015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1" name="Freeform: Shape 2100">
              <a:extLst>
                <a:ext uri="{FF2B5EF4-FFF2-40B4-BE49-F238E27FC236}">
                  <a16:creationId xmlns:a16="http://schemas.microsoft.com/office/drawing/2014/main" id="{A4A1273C-09D2-81F9-8DCA-6D5F32930816}"/>
                </a:ext>
              </a:extLst>
            </p:cNvPr>
            <p:cNvSpPr/>
            <p:nvPr>
              <p:custDataLst>
                <p:tags r:id="rId325"/>
              </p:custDataLst>
            </p:nvPr>
          </p:nvSpPr>
          <p:spPr>
            <a:xfrm>
              <a:off x="12406680" y="4401743"/>
              <a:ext cx="78850" cy="130266"/>
            </a:xfrm>
            <a:custGeom>
              <a:avLst/>
              <a:gdLst>
                <a:gd name="connsiteX0" fmla="*/ 23238 w 78850"/>
                <a:gd name="connsiteY0" fmla="*/ 39689 h 130266"/>
                <a:gd name="connsiteX1" fmla="*/ 13738 w 78850"/>
                <a:gd name="connsiteY1" fmla="*/ 24352 h 130266"/>
                <a:gd name="connsiteX2" fmla="*/ 39578 w 78850"/>
                <a:gd name="connsiteY2" fmla="*/ 4850 h 130266"/>
                <a:gd name="connsiteX3" fmla="*/ 65608 w 78850"/>
                <a:gd name="connsiteY3" fmla="*/ 28329 h 130266"/>
                <a:gd name="connsiteX4" fmla="*/ 46798 w 78850"/>
                <a:gd name="connsiteY4" fmla="*/ 54836 h 130266"/>
                <a:gd name="connsiteX5" fmla="*/ 23238 w 78850"/>
                <a:gd name="connsiteY5" fmla="*/ 39689 h 130266"/>
                <a:gd name="connsiteX6" fmla="*/ 50978 w 78850"/>
                <a:gd name="connsiteY6" fmla="*/ 57676 h 130266"/>
                <a:gd name="connsiteX7" fmla="*/ 73968 w 78850"/>
                <a:gd name="connsiteY7" fmla="*/ 28329 h 130266"/>
                <a:gd name="connsiteX8" fmla="*/ 39768 w 78850"/>
                <a:gd name="connsiteY8" fmla="*/ 117 h 130266"/>
                <a:gd name="connsiteX9" fmla="*/ 5378 w 78850"/>
                <a:gd name="connsiteY9" fmla="*/ 31737 h 130266"/>
                <a:gd name="connsiteX10" fmla="*/ 13738 w 78850"/>
                <a:gd name="connsiteY10" fmla="*/ 52564 h 130266"/>
                <a:gd name="connsiteX11" fmla="*/ 27608 w 78850"/>
                <a:gd name="connsiteY11" fmla="*/ 62789 h 130266"/>
                <a:gd name="connsiteX12" fmla="*/ 248 w 78850"/>
                <a:gd name="connsiteY12" fmla="*/ 97627 h 130266"/>
                <a:gd name="connsiteX13" fmla="*/ 39578 w 78850"/>
                <a:gd name="connsiteY13" fmla="*/ 130383 h 130266"/>
                <a:gd name="connsiteX14" fmla="*/ 79098 w 78850"/>
                <a:gd name="connsiteY14" fmla="*/ 94409 h 130266"/>
                <a:gd name="connsiteX15" fmla="*/ 69788 w 78850"/>
                <a:gd name="connsiteY15" fmla="*/ 71120 h 130266"/>
                <a:gd name="connsiteX16" fmla="*/ 50978 w 78850"/>
                <a:gd name="connsiteY16" fmla="*/ 57676 h 130266"/>
                <a:gd name="connsiteX17" fmla="*/ 31978 w 78850"/>
                <a:gd name="connsiteY17" fmla="*/ 65629 h 130266"/>
                <a:gd name="connsiteX18" fmla="*/ 55348 w 78850"/>
                <a:gd name="connsiteY18" fmla="*/ 80397 h 130266"/>
                <a:gd name="connsiteX19" fmla="*/ 69598 w 78850"/>
                <a:gd name="connsiteY19" fmla="*/ 101225 h 130266"/>
                <a:gd name="connsiteX20" fmla="*/ 39768 w 78850"/>
                <a:gd name="connsiteY20" fmla="*/ 125082 h 130266"/>
                <a:gd name="connsiteX21" fmla="*/ 9748 w 78850"/>
                <a:gd name="connsiteY21" fmla="*/ 97627 h 130266"/>
                <a:gd name="connsiteX22" fmla="*/ 31978 w 78850"/>
                <a:gd name="connsiteY22" fmla="*/ 65629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850" h="130266">
                  <a:moveTo>
                    <a:pt x="23238" y="39689"/>
                  </a:moveTo>
                  <a:cubicBezTo>
                    <a:pt x="14498" y="34009"/>
                    <a:pt x="13738" y="27571"/>
                    <a:pt x="13738" y="24352"/>
                  </a:cubicBezTo>
                  <a:cubicBezTo>
                    <a:pt x="13738" y="12803"/>
                    <a:pt x="26088" y="4850"/>
                    <a:pt x="39578" y="4850"/>
                  </a:cubicBezTo>
                  <a:cubicBezTo>
                    <a:pt x="53448" y="4850"/>
                    <a:pt x="65608" y="14696"/>
                    <a:pt x="65608" y="28329"/>
                  </a:cubicBezTo>
                  <a:cubicBezTo>
                    <a:pt x="65608" y="39121"/>
                    <a:pt x="58198" y="48209"/>
                    <a:pt x="46798" y="54836"/>
                  </a:cubicBezTo>
                  <a:lnTo>
                    <a:pt x="23238" y="39689"/>
                  </a:lnTo>
                  <a:close/>
                  <a:moveTo>
                    <a:pt x="50978" y="57676"/>
                  </a:moveTo>
                  <a:cubicBezTo>
                    <a:pt x="64658" y="50671"/>
                    <a:pt x="73968" y="40825"/>
                    <a:pt x="73968" y="28329"/>
                  </a:cubicBezTo>
                  <a:cubicBezTo>
                    <a:pt x="73968" y="10909"/>
                    <a:pt x="57058" y="117"/>
                    <a:pt x="39768" y="117"/>
                  </a:cubicBezTo>
                  <a:cubicBezTo>
                    <a:pt x="20768" y="117"/>
                    <a:pt x="5378" y="14128"/>
                    <a:pt x="5378" y="31737"/>
                  </a:cubicBezTo>
                  <a:cubicBezTo>
                    <a:pt x="5378" y="35145"/>
                    <a:pt x="5758" y="43665"/>
                    <a:pt x="13738" y="52564"/>
                  </a:cubicBezTo>
                  <a:cubicBezTo>
                    <a:pt x="15828" y="54836"/>
                    <a:pt x="22858" y="59570"/>
                    <a:pt x="27608" y="62789"/>
                  </a:cubicBezTo>
                  <a:cubicBezTo>
                    <a:pt x="16588" y="68280"/>
                    <a:pt x="248" y="78883"/>
                    <a:pt x="248" y="97627"/>
                  </a:cubicBezTo>
                  <a:cubicBezTo>
                    <a:pt x="248" y="117697"/>
                    <a:pt x="19628" y="130383"/>
                    <a:pt x="39578" y="130383"/>
                  </a:cubicBezTo>
                  <a:cubicBezTo>
                    <a:pt x="61048" y="130383"/>
                    <a:pt x="79098" y="114668"/>
                    <a:pt x="79098" y="94409"/>
                  </a:cubicBezTo>
                  <a:cubicBezTo>
                    <a:pt x="79098" y="87592"/>
                    <a:pt x="77008" y="79072"/>
                    <a:pt x="69788" y="71120"/>
                  </a:cubicBezTo>
                  <a:cubicBezTo>
                    <a:pt x="66178" y="67143"/>
                    <a:pt x="63138" y="65250"/>
                    <a:pt x="50978" y="57676"/>
                  </a:cubicBezTo>
                  <a:close/>
                  <a:moveTo>
                    <a:pt x="31978" y="65629"/>
                  </a:moveTo>
                  <a:lnTo>
                    <a:pt x="55348" y="80397"/>
                  </a:lnTo>
                  <a:cubicBezTo>
                    <a:pt x="60668" y="83995"/>
                    <a:pt x="69598" y="89675"/>
                    <a:pt x="69598" y="101225"/>
                  </a:cubicBezTo>
                  <a:cubicBezTo>
                    <a:pt x="69598" y="115236"/>
                    <a:pt x="55348" y="125082"/>
                    <a:pt x="39768" y="125082"/>
                  </a:cubicBezTo>
                  <a:cubicBezTo>
                    <a:pt x="23428" y="125082"/>
                    <a:pt x="9748" y="113343"/>
                    <a:pt x="9748" y="97627"/>
                  </a:cubicBezTo>
                  <a:cubicBezTo>
                    <a:pt x="9748" y="86646"/>
                    <a:pt x="15828" y="74528"/>
                    <a:pt x="31978" y="65629"/>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2" name="Freeform: Shape 2101">
              <a:extLst>
                <a:ext uri="{FF2B5EF4-FFF2-40B4-BE49-F238E27FC236}">
                  <a16:creationId xmlns:a16="http://schemas.microsoft.com/office/drawing/2014/main" id="{0B9D0CD5-B735-1043-48C5-AEFC2B75C470}"/>
                </a:ext>
              </a:extLst>
            </p:cNvPr>
            <p:cNvSpPr/>
            <p:nvPr>
              <p:custDataLst>
                <p:tags r:id="rId326"/>
              </p:custDataLst>
            </p:nvPr>
          </p:nvSpPr>
          <p:spPr>
            <a:xfrm>
              <a:off x="12501680" y="4401743"/>
              <a:ext cx="78850" cy="130266"/>
            </a:xfrm>
            <a:custGeom>
              <a:avLst/>
              <a:gdLst>
                <a:gd name="connsiteX0" fmla="*/ 62003 w 78850"/>
                <a:gd name="connsiteY0" fmla="*/ 66007 h 130266"/>
                <a:gd name="connsiteX1" fmla="*/ 62003 w 78850"/>
                <a:gd name="connsiteY1" fmla="*/ 72066 h 130266"/>
                <a:gd name="connsiteX2" fmla="*/ 31223 w 78850"/>
                <a:gd name="connsiteY2" fmla="*/ 125082 h 130266"/>
                <a:gd name="connsiteX3" fmla="*/ 12602 w 78850"/>
                <a:gd name="connsiteY3" fmla="*/ 118265 h 130266"/>
                <a:gd name="connsiteX4" fmla="*/ 22483 w 78850"/>
                <a:gd name="connsiteY4" fmla="*/ 109556 h 130266"/>
                <a:gd name="connsiteX5" fmla="*/ 13742 w 78850"/>
                <a:gd name="connsiteY5" fmla="*/ 100846 h 130266"/>
                <a:gd name="connsiteX6" fmla="*/ 5003 w 78850"/>
                <a:gd name="connsiteY6" fmla="*/ 109934 h 130266"/>
                <a:gd name="connsiteX7" fmla="*/ 31413 w 78850"/>
                <a:gd name="connsiteY7" fmla="*/ 130383 h 130266"/>
                <a:gd name="connsiteX8" fmla="*/ 79103 w 78850"/>
                <a:gd name="connsiteY8" fmla="*/ 63925 h 130266"/>
                <a:gd name="connsiteX9" fmla="*/ 40343 w 78850"/>
                <a:gd name="connsiteY9" fmla="*/ 117 h 130266"/>
                <a:gd name="connsiteX10" fmla="*/ 12413 w 78850"/>
                <a:gd name="connsiteY10" fmla="*/ 12045 h 130266"/>
                <a:gd name="connsiteX11" fmla="*/ 252 w 78850"/>
                <a:gd name="connsiteY11" fmla="*/ 42719 h 130266"/>
                <a:gd name="connsiteX12" fmla="*/ 38253 w 78850"/>
                <a:gd name="connsiteY12" fmla="*/ 84941 h 130266"/>
                <a:gd name="connsiteX13" fmla="*/ 62003 w 78850"/>
                <a:gd name="connsiteY13" fmla="*/ 66007 h 130266"/>
                <a:gd name="connsiteX14" fmla="*/ 38443 w 78850"/>
                <a:gd name="connsiteY14" fmla="*/ 80587 h 130266"/>
                <a:gd name="connsiteX15" fmla="*/ 20773 w 78850"/>
                <a:gd name="connsiteY15" fmla="*/ 68658 h 130266"/>
                <a:gd name="connsiteX16" fmla="*/ 17352 w 78850"/>
                <a:gd name="connsiteY16" fmla="*/ 42908 h 130266"/>
                <a:gd name="connsiteX17" fmla="*/ 21343 w 78850"/>
                <a:gd name="connsiteY17" fmla="*/ 16779 h 130266"/>
                <a:gd name="connsiteX18" fmla="*/ 40343 w 78850"/>
                <a:gd name="connsiteY18" fmla="*/ 4850 h 130266"/>
                <a:gd name="connsiteX19" fmla="*/ 58583 w 78850"/>
                <a:gd name="connsiteY19" fmla="*/ 19808 h 130266"/>
                <a:gd name="connsiteX20" fmla="*/ 61623 w 78850"/>
                <a:gd name="connsiteY20" fmla="*/ 46505 h 130266"/>
                <a:gd name="connsiteX21" fmla="*/ 38443 w 78850"/>
                <a:gd name="connsiteY21" fmla="*/ 80587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850" h="130266">
                  <a:moveTo>
                    <a:pt x="62003" y="66007"/>
                  </a:moveTo>
                  <a:lnTo>
                    <a:pt x="62003" y="72066"/>
                  </a:lnTo>
                  <a:cubicBezTo>
                    <a:pt x="62003" y="116372"/>
                    <a:pt x="42243" y="125082"/>
                    <a:pt x="31223" y="125082"/>
                  </a:cubicBezTo>
                  <a:cubicBezTo>
                    <a:pt x="27993" y="125082"/>
                    <a:pt x="17733" y="124703"/>
                    <a:pt x="12602" y="118265"/>
                  </a:cubicBezTo>
                  <a:cubicBezTo>
                    <a:pt x="20963" y="118265"/>
                    <a:pt x="22483" y="112775"/>
                    <a:pt x="22483" y="109556"/>
                  </a:cubicBezTo>
                  <a:cubicBezTo>
                    <a:pt x="22483" y="103686"/>
                    <a:pt x="17923" y="100846"/>
                    <a:pt x="13742" y="100846"/>
                  </a:cubicBezTo>
                  <a:cubicBezTo>
                    <a:pt x="10703" y="100846"/>
                    <a:pt x="5003" y="102550"/>
                    <a:pt x="5003" y="109934"/>
                  </a:cubicBezTo>
                  <a:cubicBezTo>
                    <a:pt x="5003" y="122620"/>
                    <a:pt x="15262" y="130383"/>
                    <a:pt x="31413" y="130383"/>
                  </a:cubicBezTo>
                  <a:cubicBezTo>
                    <a:pt x="55923" y="130383"/>
                    <a:pt x="79103" y="104633"/>
                    <a:pt x="79103" y="63925"/>
                  </a:cubicBezTo>
                  <a:cubicBezTo>
                    <a:pt x="79103" y="12992"/>
                    <a:pt x="57253" y="117"/>
                    <a:pt x="40343" y="117"/>
                  </a:cubicBezTo>
                  <a:cubicBezTo>
                    <a:pt x="29893" y="117"/>
                    <a:pt x="20583" y="3525"/>
                    <a:pt x="12413" y="12045"/>
                  </a:cubicBezTo>
                  <a:cubicBezTo>
                    <a:pt x="4623" y="20566"/>
                    <a:pt x="252" y="28518"/>
                    <a:pt x="252" y="42719"/>
                  </a:cubicBezTo>
                  <a:cubicBezTo>
                    <a:pt x="252" y="66386"/>
                    <a:pt x="16973" y="84941"/>
                    <a:pt x="38253" y="84941"/>
                  </a:cubicBezTo>
                  <a:cubicBezTo>
                    <a:pt x="49843" y="84941"/>
                    <a:pt x="57633" y="76989"/>
                    <a:pt x="62003" y="66007"/>
                  </a:cubicBezTo>
                  <a:close/>
                  <a:moveTo>
                    <a:pt x="38443" y="80587"/>
                  </a:moveTo>
                  <a:cubicBezTo>
                    <a:pt x="35403" y="80587"/>
                    <a:pt x="26663" y="80587"/>
                    <a:pt x="20773" y="68658"/>
                  </a:cubicBezTo>
                  <a:cubicBezTo>
                    <a:pt x="17352" y="61653"/>
                    <a:pt x="17352" y="52186"/>
                    <a:pt x="17352" y="42908"/>
                  </a:cubicBezTo>
                  <a:cubicBezTo>
                    <a:pt x="17352" y="32683"/>
                    <a:pt x="17352" y="23784"/>
                    <a:pt x="21343" y="16779"/>
                  </a:cubicBezTo>
                  <a:cubicBezTo>
                    <a:pt x="26473" y="7312"/>
                    <a:pt x="33693" y="4850"/>
                    <a:pt x="40343" y="4850"/>
                  </a:cubicBezTo>
                  <a:cubicBezTo>
                    <a:pt x="49083" y="4850"/>
                    <a:pt x="55353" y="11288"/>
                    <a:pt x="58583" y="19808"/>
                  </a:cubicBezTo>
                  <a:cubicBezTo>
                    <a:pt x="60863" y="25867"/>
                    <a:pt x="61623" y="37796"/>
                    <a:pt x="61623" y="46505"/>
                  </a:cubicBezTo>
                  <a:cubicBezTo>
                    <a:pt x="61623" y="62221"/>
                    <a:pt x="55163" y="80587"/>
                    <a:pt x="38443" y="8058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3" name="Freeform: Shape 2102">
              <a:extLst>
                <a:ext uri="{FF2B5EF4-FFF2-40B4-BE49-F238E27FC236}">
                  <a16:creationId xmlns:a16="http://schemas.microsoft.com/office/drawing/2014/main" id="{694ACE7E-71E5-2DBA-30D0-7A5E3DC58385}"/>
                </a:ext>
              </a:extLst>
            </p:cNvPr>
            <p:cNvSpPr/>
            <p:nvPr>
              <p:custDataLst>
                <p:tags r:id="rId327"/>
              </p:custDataLst>
            </p:nvPr>
          </p:nvSpPr>
          <p:spPr>
            <a:xfrm>
              <a:off x="12628157" y="4398524"/>
              <a:ext cx="80560" cy="133485"/>
            </a:xfrm>
            <a:custGeom>
              <a:avLst/>
              <a:gdLst>
                <a:gd name="connsiteX0" fmla="*/ 49849 w 80560"/>
                <a:gd name="connsiteY0" fmla="*/ 101414 h 133485"/>
                <a:gd name="connsiteX1" fmla="*/ 30279 w 80560"/>
                <a:gd name="connsiteY1" fmla="*/ 129437 h 133485"/>
                <a:gd name="connsiteX2" fmla="*/ 9379 w 80560"/>
                <a:gd name="connsiteY2" fmla="*/ 118455 h 133485"/>
                <a:gd name="connsiteX3" fmla="*/ 21539 w 80560"/>
                <a:gd name="connsiteY3" fmla="*/ 107852 h 133485"/>
                <a:gd name="connsiteX4" fmla="*/ 10899 w 80560"/>
                <a:gd name="connsiteY4" fmla="*/ 97249 h 133485"/>
                <a:gd name="connsiteX5" fmla="*/ 259 w 80560"/>
                <a:gd name="connsiteY5" fmla="*/ 108230 h 133485"/>
                <a:gd name="connsiteX6" fmla="*/ 30659 w 80560"/>
                <a:gd name="connsiteY6" fmla="*/ 133602 h 133485"/>
                <a:gd name="connsiteX7" fmla="*/ 65999 w 80560"/>
                <a:gd name="connsiteY7" fmla="*/ 106148 h 133485"/>
                <a:gd name="connsiteX8" fmla="*/ 66189 w 80560"/>
                <a:gd name="connsiteY8" fmla="*/ 97817 h 133485"/>
                <a:gd name="connsiteX9" fmla="*/ 66189 w 80560"/>
                <a:gd name="connsiteY9" fmla="*/ 13749 h 133485"/>
                <a:gd name="connsiteX10" fmla="*/ 80819 w 80560"/>
                <a:gd name="connsiteY10" fmla="*/ 5986 h 133485"/>
                <a:gd name="connsiteX11" fmla="*/ 80819 w 80560"/>
                <a:gd name="connsiteY11" fmla="*/ 117 h 133485"/>
                <a:gd name="connsiteX12" fmla="*/ 56309 w 80560"/>
                <a:gd name="connsiteY12" fmla="*/ 685 h 133485"/>
                <a:gd name="connsiteX13" fmla="*/ 24389 w 80560"/>
                <a:gd name="connsiteY13" fmla="*/ 117 h 133485"/>
                <a:gd name="connsiteX14" fmla="*/ 24389 w 80560"/>
                <a:gd name="connsiteY14" fmla="*/ 5986 h 133485"/>
                <a:gd name="connsiteX15" fmla="*/ 31229 w 80560"/>
                <a:gd name="connsiteY15" fmla="*/ 5986 h 133485"/>
                <a:gd name="connsiteX16" fmla="*/ 49849 w 80560"/>
                <a:gd name="connsiteY16" fmla="*/ 15075 h 133485"/>
                <a:gd name="connsiteX17" fmla="*/ 49849 w 80560"/>
                <a:gd name="connsiteY17" fmla="*/ 101414 h 13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60" h="133485">
                  <a:moveTo>
                    <a:pt x="49849" y="101414"/>
                  </a:moveTo>
                  <a:cubicBezTo>
                    <a:pt x="49849" y="118833"/>
                    <a:pt x="40349" y="129437"/>
                    <a:pt x="30279" y="129437"/>
                  </a:cubicBezTo>
                  <a:cubicBezTo>
                    <a:pt x="29139" y="129437"/>
                    <a:pt x="16219" y="129437"/>
                    <a:pt x="9379" y="118455"/>
                  </a:cubicBezTo>
                  <a:cubicBezTo>
                    <a:pt x="19259" y="118455"/>
                    <a:pt x="21539" y="112775"/>
                    <a:pt x="21539" y="107852"/>
                  </a:cubicBezTo>
                  <a:cubicBezTo>
                    <a:pt x="21539" y="101035"/>
                    <a:pt x="16219" y="97249"/>
                    <a:pt x="10899" y="97249"/>
                  </a:cubicBezTo>
                  <a:cubicBezTo>
                    <a:pt x="6719" y="97249"/>
                    <a:pt x="259" y="99899"/>
                    <a:pt x="259" y="108230"/>
                  </a:cubicBezTo>
                  <a:cubicBezTo>
                    <a:pt x="259" y="122242"/>
                    <a:pt x="13749" y="133602"/>
                    <a:pt x="30659" y="133602"/>
                  </a:cubicBezTo>
                  <a:cubicBezTo>
                    <a:pt x="50039" y="133602"/>
                    <a:pt x="63909" y="120348"/>
                    <a:pt x="65999" y="106148"/>
                  </a:cubicBezTo>
                  <a:cubicBezTo>
                    <a:pt x="66189" y="104633"/>
                    <a:pt x="66189" y="104254"/>
                    <a:pt x="66189" y="97817"/>
                  </a:cubicBezTo>
                  <a:lnTo>
                    <a:pt x="66189" y="13749"/>
                  </a:lnTo>
                  <a:cubicBezTo>
                    <a:pt x="66189" y="5986"/>
                    <a:pt x="68849" y="5986"/>
                    <a:pt x="80819" y="5986"/>
                  </a:cubicBezTo>
                  <a:lnTo>
                    <a:pt x="80819" y="117"/>
                  </a:lnTo>
                  <a:cubicBezTo>
                    <a:pt x="72459" y="496"/>
                    <a:pt x="65239" y="685"/>
                    <a:pt x="56309" y="685"/>
                  </a:cubicBezTo>
                  <a:cubicBezTo>
                    <a:pt x="48329" y="685"/>
                    <a:pt x="31609" y="685"/>
                    <a:pt x="24389" y="117"/>
                  </a:cubicBezTo>
                  <a:lnTo>
                    <a:pt x="24389" y="5986"/>
                  </a:lnTo>
                  <a:lnTo>
                    <a:pt x="31229" y="5986"/>
                  </a:lnTo>
                  <a:cubicBezTo>
                    <a:pt x="49849" y="5986"/>
                    <a:pt x="49849" y="8448"/>
                    <a:pt x="49849" y="15075"/>
                  </a:cubicBezTo>
                  <a:lnTo>
                    <a:pt x="49849" y="10141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4" name="Freeform: Shape 2103">
              <a:extLst>
                <a:ext uri="{FF2B5EF4-FFF2-40B4-BE49-F238E27FC236}">
                  <a16:creationId xmlns:a16="http://schemas.microsoft.com/office/drawing/2014/main" id="{C3041BBC-89E1-83C5-DA92-B51986931DAC}"/>
                </a:ext>
              </a:extLst>
            </p:cNvPr>
            <p:cNvSpPr/>
            <p:nvPr>
              <p:custDataLst>
                <p:tags r:id="rId328"/>
              </p:custDataLst>
            </p:nvPr>
          </p:nvSpPr>
          <p:spPr>
            <a:xfrm>
              <a:off x="12728646" y="4385838"/>
              <a:ext cx="73530" cy="189340"/>
            </a:xfrm>
            <a:custGeom>
              <a:avLst/>
              <a:gdLst>
                <a:gd name="connsiteX0" fmla="*/ 72844 w 73530"/>
                <a:gd name="connsiteY0" fmla="*/ 7312 h 189340"/>
                <a:gd name="connsiteX1" fmla="*/ 73794 w 73530"/>
                <a:gd name="connsiteY1" fmla="*/ 3904 h 189340"/>
                <a:gd name="connsiteX2" fmla="*/ 69994 w 73530"/>
                <a:gd name="connsiteY2" fmla="*/ 117 h 189340"/>
                <a:gd name="connsiteX3" fmla="*/ 66004 w 73530"/>
                <a:gd name="connsiteY3" fmla="*/ 3904 h 189340"/>
                <a:gd name="connsiteX4" fmla="*/ 1214 w 73530"/>
                <a:gd name="connsiteY4" fmla="*/ 182263 h 189340"/>
                <a:gd name="connsiteX5" fmla="*/ 264 w 73530"/>
                <a:gd name="connsiteY5" fmla="*/ 185671 h 189340"/>
                <a:gd name="connsiteX6" fmla="*/ 4064 w 73530"/>
                <a:gd name="connsiteY6" fmla="*/ 189458 h 189340"/>
                <a:gd name="connsiteX7" fmla="*/ 8054 w 73530"/>
                <a:gd name="connsiteY7" fmla="*/ 185671 h 189340"/>
                <a:gd name="connsiteX8" fmla="*/ 72844 w 73530"/>
                <a:gd name="connsiteY8" fmla="*/ 7312 h 18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30" h="189340">
                  <a:moveTo>
                    <a:pt x="72844" y="7312"/>
                  </a:moveTo>
                  <a:cubicBezTo>
                    <a:pt x="73794" y="4850"/>
                    <a:pt x="73794" y="4282"/>
                    <a:pt x="73794" y="3904"/>
                  </a:cubicBezTo>
                  <a:cubicBezTo>
                    <a:pt x="73794" y="1821"/>
                    <a:pt x="72084" y="117"/>
                    <a:pt x="69994" y="117"/>
                  </a:cubicBezTo>
                  <a:cubicBezTo>
                    <a:pt x="67334" y="117"/>
                    <a:pt x="66574" y="2010"/>
                    <a:pt x="66004" y="3904"/>
                  </a:cubicBezTo>
                  <a:lnTo>
                    <a:pt x="1214" y="182263"/>
                  </a:lnTo>
                  <a:cubicBezTo>
                    <a:pt x="264" y="184724"/>
                    <a:pt x="264" y="185292"/>
                    <a:pt x="264" y="185671"/>
                  </a:cubicBezTo>
                  <a:cubicBezTo>
                    <a:pt x="264" y="187754"/>
                    <a:pt x="1974" y="189458"/>
                    <a:pt x="4064" y="189458"/>
                  </a:cubicBezTo>
                  <a:cubicBezTo>
                    <a:pt x="6724" y="189458"/>
                    <a:pt x="7484" y="187564"/>
                    <a:pt x="8054" y="185671"/>
                  </a:cubicBezTo>
                  <a:lnTo>
                    <a:pt x="72844" y="731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5" name="Freeform: Shape 2104">
              <a:extLst>
                <a:ext uri="{FF2B5EF4-FFF2-40B4-BE49-F238E27FC236}">
                  <a16:creationId xmlns:a16="http://schemas.microsoft.com/office/drawing/2014/main" id="{A8047AC6-5192-966B-2A40-F1A8FC4D806F}"/>
                </a:ext>
              </a:extLst>
            </p:cNvPr>
            <p:cNvSpPr/>
            <p:nvPr>
              <p:custDataLst>
                <p:tags r:id="rId329"/>
              </p:custDataLst>
            </p:nvPr>
          </p:nvSpPr>
          <p:spPr>
            <a:xfrm>
              <a:off x="12818326" y="4442072"/>
              <a:ext cx="86830" cy="124775"/>
            </a:xfrm>
            <a:custGeom>
              <a:avLst/>
              <a:gdLst>
                <a:gd name="connsiteX0" fmla="*/ 37129 w 86830"/>
                <a:gd name="connsiteY0" fmla="*/ 53322 h 124775"/>
                <a:gd name="connsiteX1" fmla="*/ 20599 w 86830"/>
                <a:gd name="connsiteY1" fmla="*/ 30033 h 124775"/>
                <a:gd name="connsiteX2" fmla="*/ 23639 w 86830"/>
                <a:gd name="connsiteY2" fmla="*/ 14128 h 124775"/>
                <a:gd name="connsiteX3" fmla="*/ 37129 w 86830"/>
                <a:gd name="connsiteY3" fmla="*/ 6554 h 124775"/>
                <a:gd name="connsiteX4" fmla="*/ 53659 w 86830"/>
                <a:gd name="connsiteY4" fmla="*/ 29843 h 124775"/>
                <a:gd name="connsiteX5" fmla="*/ 50619 w 86830"/>
                <a:gd name="connsiteY5" fmla="*/ 45748 h 124775"/>
                <a:gd name="connsiteX6" fmla="*/ 37129 w 86830"/>
                <a:gd name="connsiteY6" fmla="*/ 53322 h 124775"/>
                <a:gd name="connsiteX7" fmla="*/ 15089 w 86830"/>
                <a:gd name="connsiteY7" fmla="*/ 60706 h 124775"/>
                <a:gd name="connsiteX8" fmla="*/ 18319 w 86830"/>
                <a:gd name="connsiteY8" fmla="*/ 51807 h 124775"/>
                <a:gd name="connsiteX9" fmla="*/ 37129 w 86830"/>
                <a:gd name="connsiteY9" fmla="*/ 57676 h 124775"/>
                <a:gd name="connsiteX10" fmla="*/ 67909 w 86830"/>
                <a:gd name="connsiteY10" fmla="*/ 30033 h 124775"/>
                <a:gd name="connsiteX11" fmla="*/ 60119 w 86830"/>
                <a:gd name="connsiteY11" fmla="*/ 11667 h 124775"/>
                <a:gd name="connsiteX12" fmla="*/ 77219 w 86830"/>
                <a:gd name="connsiteY12" fmla="*/ 4282 h 124775"/>
                <a:gd name="connsiteX13" fmla="*/ 79119 w 86830"/>
                <a:gd name="connsiteY13" fmla="*/ 4472 h 124775"/>
                <a:gd name="connsiteX14" fmla="*/ 76079 w 86830"/>
                <a:gd name="connsiteY14" fmla="*/ 9584 h 124775"/>
                <a:gd name="connsiteX15" fmla="*/ 81589 w 86830"/>
                <a:gd name="connsiteY15" fmla="*/ 15075 h 124775"/>
                <a:gd name="connsiteX16" fmla="*/ 87099 w 86830"/>
                <a:gd name="connsiteY16" fmla="*/ 9395 h 124775"/>
                <a:gd name="connsiteX17" fmla="*/ 77409 w 86830"/>
                <a:gd name="connsiteY17" fmla="*/ 117 h 124775"/>
                <a:gd name="connsiteX18" fmla="*/ 57269 w 86830"/>
                <a:gd name="connsiteY18" fmla="*/ 9016 h 124775"/>
                <a:gd name="connsiteX19" fmla="*/ 37129 w 86830"/>
                <a:gd name="connsiteY19" fmla="*/ 2200 h 124775"/>
                <a:gd name="connsiteX20" fmla="*/ 6349 w 86830"/>
                <a:gd name="connsiteY20" fmla="*/ 29843 h 124775"/>
                <a:gd name="connsiteX21" fmla="*/ 15279 w 86830"/>
                <a:gd name="connsiteY21" fmla="*/ 49345 h 124775"/>
                <a:gd name="connsiteX22" fmla="*/ 9389 w 86830"/>
                <a:gd name="connsiteY22" fmla="*/ 65061 h 124775"/>
                <a:gd name="connsiteX23" fmla="*/ 17749 w 86830"/>
                <a:gd name="connsiteY23" fmla="*/ 81912 h 124775"/>
                <a:gd name="connsiteX24" fmla="*/ 269 w 86830"/>
                <a:gd name="connsiteY24" fmla="*/ 100846 h 124775"/>
                <a:gd name="connsiteX25" fmla="*/ 42259 w 86830"/>
                <a:gd name="connsiteY25" fmla="*/ 124892 h 124775"/>
                <a:gd name="connsiteX26" fmla="*/ 84439 w 86830"/>
                <a:gd name="connsiteY26" fmla="*/ 100467 h 124775"/>
                <a:gd name="connsiteX27" fmla="*/ 72089 w 86830"/>
                <a:gd name="connsiteY27" fmla="*/ 78883 h 124775"/>
                <a:gd name="connsiteX28" fmla="*/ 39409 w 86830"/>
                <a:gd name="connsiteY28" fmla="*/ 73581 h 124775"/>
                <a:gd name="connsiteX29" fmla="*/ 25159 w 86830"/>
                <a:gd name="connsiteY29" fmla="*/ 73392 h 124775"/>
                <a:gd name="connsiteX30" fmla="*/ 15089 w 86830"/>
                <a:gd name="connsiteY30" fmla="*/ 60706 h 124775"/>
                <a:gd name="connsiteX31" fmla="*/ 42449 w 86830"/>
                <a:gd name="connsiteY31" fmla="*/ 120538 h 124775"/>
                <a:gd name="connsiteX32" fmla="*/ 10149 w 86830"/>
                <a:gd name="connsiteY32" fmla="*/ 100846 h 124775"/>
                <a:gd name="connsiteX33" fmla="*/ 25729 w 86830"/>
                <a:gd name="connsiteY33" fmla="*/ 84563 h 124775"/>
                <a:gd name="connsiteX34" fmla="*/ 36939 w 86830"/>
                <a:gd name="connsiteY34" fmla="*/ 84563 h 124775"/>
                <a:gd name="connsiteX35" fmla="*/ 74559 w 86830"/>
                <a:gd name="connsiteY35" fmla="*/ 100846 h 124775"/>
                <a:gd name="connsiteX36" fmla="*/ 42449 w 86830"/>
                <a:gd name="connsiteY36" fmla="*/ 120538 h 1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830" h="124775">
                  <a:moveTo>
                    <a:pt x="37129" y="53322"/>
                  </a:moveTo>
                  <a:cubicBezTo>
                    <a:pt x="20599" y="53322"/>
                    <a:pt x="20599" y="34388"/>
                    <a:pt x="20599" y="30033"/>
                  </a:cubicBezTo>
                  <a:cubicBezTo>
                    <a:pt x="20599" y="24920"/>
                    <a:pt x="20789" y="18862"/>
                    <a:pt x="23639" y="14128"/>
                  </a:cubicBezTo>
                  <a:cubicBezTo>
                    <a:pt x="25159" y="11856"/>
                    <a:pt x="29529" y="6554"/>
                    <a:pt x="37129" y="6554"/>
                  </a:cubicBezTo>
                  <a:cubicBezTo>
                    <a:pt x="53659" y="6554"/>
                    <a:pt x="53659" y="25489"/>
                    <a:pt x="53659" y="29843"/>
                  </a:cubicBezTo>
                  <a:cubicBezTo>
                    <a:pt x="53659" y="34956"/>
                    <a:pt x="53469" y="41014"/>
                    <a:pt x="50619" y="45748"/>
                  </a:cubicBezTo>
                  <a:cubicBezTo>
                    <a:pt x="49099" y="48020"/>
                    <a:pt x="44729" y="53322"/>
                    <a:pt x="37129" y="53322"/>
                  </a:cubicBezTo>
                  <a:close/>
                  <a:moveTo>
                    <a:pt x="15089" y="60706"/>
                  </a:moveTo>
                  <a:cubicBezTo>
                    <a:pt x="15089" y="59949"/>
                    <a:pt x="15089" y="55594"/>
                    <a:pt x="18319" y="51807"/>
                  </a:cubicBezTo>
                  <a:cubicBezTo>
                    <a:pt x="25729" y="57108"/>
                    <a:pt x="33519" y="57676"/>
                    <a:pt x="37129" y="57676"/>
                  </a:cubicBezTo>
                  <a:cubicBezTo>
                    <a:pt x="54799" y="57676"/>
                    <a:pt x="67909" y="44612"/>
                    <a:pt x="67909" y="30033"/>
                  </a:cubicBezTo>
                  <a:cubicBezTo>
                    <a:pt x="67909" y="23027"/>
                    <a:pt x="64869" y="16021"/>
                    <a:pt x="60119" y="11667"/>
                  </a:cubicBezTo>
                  <a:cubicBezTo>
                    <a:pt x="66959" y="5229"/>
                    <a:pt x="73799" y="4282"/>
                    <a:pt x="77219" y="4282"/>
                  </a:cubicBezTo>
                  <a:cubicBezTo>
                    <a:pt x="77599" y="4282"/>
                    <a:pt x="78549" y="4282"/>
                    <a:pt x="79119" y="4472"/>
                  </a:cubicBezTo>
                  <a:cubicBezTo>
                    <a:pt x="77029" y="5229"/>
                    <a:pt x="76079" y="7312"/>
                    <a:pt x="76079" y="9584"/>
                  </a:cubicBezTo>
                  <a:cubicBezTo>
                    <a:pt x="76079" y="12803"/>
                    <a:pt x="78549" y="15075"/>
                    <a:pt x="81589" y="15075"/>
                  </a:cubicBezTo>
                  <a:cubicBezTo>
                    <a:pt x="83489" y="15075"/>
                    <a:pt x="87099" y="13749"/>
                    <a:pt x="87099" y="9395"/>
                  </a:cubicBezTo>
                  <a:cubicBezTo>
                    <a:pt x="87099" y="6176"/>
                    <a:pt x="84819" y="117"/>
                    <a:pt x="77409" y="117"/>
                  </a:cubicBezTo>
                  <a:cubicBezTo>
                    <a:pt x="73609" y="117"/>
                    <a:pt x="65249" y="1253"/>
                    <a:pt x="57269" y="9016"/>
                  </a:cubicBezTo>
                  <a:cubicBezTo>
                    <a:pt x="49289" y="2768"/>
                    <a:pt x="41309" y="2200"/>
                    <a:pt x="37129" y="2200"/>
                  </a:cubicBezTo>
                  <a:cubicBezTo>
                    <a:pt x="19459" y="2200"/>
                    <a:pt x="6349" y="15264"/>
                    <a:pt x="6349" y="29843"/>
                  </a:cubicBezTo>
                  <a:cubicBezTo>
                    <a:pt x="6349" y="38174"/>
                    <a:pt x="10529" y="45369"/>
                    <a:pt x="15279" y="49345"/>
                  </a:cubicBezTo>
                  <a:cubicBezTo>
                    <a:pt x="12809" y="52186"/>
                    <a:pt x="9389" y="58434"/>
                    <a:pt x="9389" y="65061"/>
                  </a:cubicBezTo>
                  <a:cubicBezTo>
                    <a:pt x="9389" y="70930"/>
                    <a:pt x="11859" y="78125"/>
                    <a:pt x="17749" y="81912"/>
                  </a:cubicBezTo>
                  <a:cubicBezTo>
                    <a:pt x="6349" y="85131"/>
                    <a:pt x="269" y="93272"/>
                    <a:pt x="269" y="100846"/>
                  </a:cubicBezTo>
                  <a:cubicBezTo>
                    <a:pt x="269" y="114479"/>
                    <a:pt x="19079" y="124892"/>
                    <a:pt x="42259" y="124892"/>
                  </a:cubicBezTo>
                  <a:cubicBezTo>
                    <a:pt x="64679" y="124892"/>
                    <a:pt x="84439" y="115236"/>
                    <a:pt x="84439" y="100467"/>
                  </a:cubicBezTo>
                  <a:cubicBezTo>
                    <a:pt x="84439" y="93841"/>
                    <a:pt x="81779" y="84184"/>
                    <a:pt x="72089" y="78883"/>
                  </a:cubicBezTo>
                  <a:cubicBezTo>
                    <a:pt x="62019" y="73581"/>
                    <a:pt x="50999" y="73581"/>
                    <a:pt x="39409" y="73581"/>
                  </a:cubicBezTo>
                  <a:cubicBezTo>
                    <a:pt x="34659" y="73581"/>
                    <a:pt x="26489" y="73581"/>
                    <a:pt x="25159" y="73392"/>
                  </a:cubicBezTo>
                  <a:cubicBezTo>
                    <a:pt x="19079" y="72634"/>
                    <a:pt x="15089" y="66765"/>
                    <a:pt x="15089" y="60706"/>
                  </a:cubicBezTo>
                  <a:close/>
                  <a:moveTo>
                    <a:pt x="42449" y="120538"/>
                  </a:moveTo>
                  <a:cubicBezTo>
                    <a:pt x="23259" y="120538"/>
                    <a:pt x="10149" y="110881"/>
                    <a:pt x="10149" y="100846"/>
                  </a:cubicBezTo>
                  <a:cubicBezTo>
                    <a:pt x="10149" y="92136"/>
                    <a:pt x="17369" y="85131"/>
                    <a:pt x="25729" y="84563"/>
                  </a:cubicBezTo>
                  <a:lnTo>
                    <a:pt x="36939" y="84563"/>
                  </a:lnTo>
                  <a:cubicBezTo>
                    <a:pt x="53279" y="84563"/>
                    <a:pt x="74559" y="84563"/>
                    <a:pt x="74559" y="100846"/>
                  </a:cubicBezTo>
                  <a:cubicBezTo>
                    <a:pt x="74559" y="111071"/>
                    <a:pt x="61069" y="120538"/>
                    <a:pt x="42449" y="12053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6" name="Freeform: Shape 2105">
              <a:extLst>
                <a:ext uri="{FF2B5EF4-FFF2-40B4-BE49-F238E27FC236}">
                  <a16:creationId xmlns:a16="http://schemas.microsoft.com/office/drawing/2014/main" id="{7C30BD43-FFCA-8C37-2B35-D903FE478B52}"/>
                </a:ext>
              </a:extLst>
            </p:cNvPr>
            <p:cNvSpPr/>
            <p:nvPr>
              <p:custDataLst>
                <p:tags r:id="rId330"/>
              </p:custDataLst>
            </p:nvPr>
          </p:nvSpPr>
          <p:spPr>
            <a:xfrm>
              <a:off x="12981965" y="4394359"/>
              <a:ext cx="115710" cy="137650"/>
            </a:xfrm>
            <a:custGeom>
              <a:avLst/>
              <a:gdLst>
                <a:gd name="connsiteX0" fmla="*/ 278 w 115710"/>
                <a:gd name="connsiteY0" fmla="*/ 68848 h 137650"/>
                <a:gd name="connsiteX1" fmla="*/ 66398 w 115710"/>
                <a:gd name="connsiteY1" fmla="*/ 137768 h 137650"/>
                <a:gd name="connsiteX2" fmla="*/ 115988 w 115710"/>
                <a:gd name="connsiteY2" fmla="*/ 89486 h 137650"/>
                <a:gd name="connsiteX3" fmla="*/ 113518 w 115710"/>
                <a:gd name="connsiteY3" fmla="*/ 86267 h 137650"/>
                <a:gd name="connsiteX4" fmla="*/ 111238 w 115710"/>
                <a:gd name="connsiteY4" fmla="*/ 89296 h 137650"/>
                <a:gd name="connsiteX5" fmla="*/ 68678 w 115710"/>
                <a:gd name="connsiteY5" fmla="*/ 131898 h 137650"/>
                <a:gd name="connsiteX6" fmla="*/ 19848 w 115710"/>
                <a:gd name="connsiteY6" fmla="*/ 69037 h 137650"/>
                <a:gd name="connsiteX7" fmla="*/ 68488 w 115710"/>
                <a:gd name="connsiteY7" fmla="*/ 5986 h 137650"/>
                <a:gd name="connsiteX8" fmla="*/ 109908 w 115710"/>
                <a:gd name="connsiteY8" fmla="*/ 50860 h 137650"/>
                <a:gd name="connsiteX9" fmla="*/ 112948 w 115710"/>
                <a:gd name="connsiteY9" fmla="*/ 54079 h 137650"/>
                <a:gd name="connsiteX10" fmla="*/ 115988 w 115710"/>
                <a:gd name="connsiteY10" fmla="*/ 49535 h 137650"/>
                <a:gd name="connsiteX11" fmla="*/ 115988 w 115710"/>
                <a:gd name="connsiteY11" fmla="*/ 4661 h 137650"/>
                <a:gd name="connsiteX12" fmla="*/ 113898 w 115710"/>
                <a:gd name="connsiteY12" fmla="*/ 117 h 137650"/>
                <a:gd name="connsiteX13" fmla="*/ 110858 w 115710"/>
                <a:gd name="connsiteY13" fmla="*/ 2389 h 137650"/>
                <a:gd name="connsiteX14" fmla="*/ 101358 w 115710"/>
                <a:gd name="connsiteY14" fmla="*/ 16400 h 137650"/>
                <a:gd name="connsiteX15" fmla="*/ 66398 w 115710"/>
                <a:gd name="connsiteY15" fmla="*/ 117 h 137650"/>
                <a:gd name="connsiteX16" fmla="*/ 278 w 115710"/>
                <a:gd name="connsiteY16" fmla="*/ 68848 h 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0" h="137650">
                  <a:moveTo>
                    <a:pt x="278" y="68848"/>
                  </a:moveTo>
                  <a:cubicBezTo>
                    <a:pt x="278" y="108041"/>
                    <a:pt x="31058" y="137768"/>
                    <a:pt x="66398" y="137768"/>
                  </a:cubicBezTo>
                  <a:cubicBezTo>
                    <a:pt x="97368" y="137768"/>
                    <a:pt x="115988" y="111449"/>
                    <a:pt x="115988" y="89486"/>
                  </a:cubicBezTo>
                  <a:cubicBezTo>
                    <a:pt x="115988" y="87592"/>
                    <a:pt x="115988" y="86267"/>
                    <a:pt x="113518" y="86267"/>
                  </a:cubicBezTo>
                  <a:cubicBezTo>
                    <a:pt x="111428" y="86267"/>
                    <a:pt x="111428" y="87403"/>
                    <a:pt x="111238" y="89296"/>
                  </a:cubicBezTo>
                  <a:cubicBezTo>
                    <a:pt x="109718" y="116372"/>
                    <a:pt x="89388" y="131898"/>
                    <a:pt x="68678" y="131898"/>
                  </a:cubicBezTo>
                  <a:cubicBezTo>
                    <a:pt x="57088" y="131898"/>
                    <a:pt x="19848" y="125460"/>
                    <a:pt x="19848" y="69037"/>
                  </a:cubicBezTo>
                  <a:cubicBezTo>
                    <a:pt x="19848" y="12424"/>
                    <a:pt x="56898" y="5986"/>
                    <a:pt x="68488" y="5986"/>
                  </a:cubicBezTo>
                  <a:cubicBezTo>
                    <a:pt x="89198" y="5986"/>
                    <a:pt x="106108" y="23216"/>
                    <a:pt x="109908" y="50860"/>
                  </a:cubicBezTo>
                  <a:cubicBezTo>
                    <a:pt x="110288" y="53511"/>
                    <a:pt x="110288" y="54079"/>
                    <a:pt x="112948" y="54079"/>
                  </a:cubicBezTo>
                  <a:cubicBezTo>
                    <a:pt x="115988" y="54079"/>
                    <a:pt x="115988" y="53511"/>
                    <a:pt x="115988" y="49535"/>
                  </a:cubicBezTo>
                  <a:lnTo>
                    <a:pt x="115988" y="4661"/>
                  </a:lnTo>
                  <a:cubicBezTo>
                    <a:pt x="115988" y="1442"/>
                    <a:pt x="115988" y="117"/>
                    <a:pt x="113898" y="117"/>
                  </a:cubicBezTo>
                  <a:cubicBezTo>
                    <a:pt x="113138" y="117"/>
                    <a:pt x="112378" y="117"/>
                    <a:pt x="110858" y="2389"/>
                  </a:cubicBezTo>
                  <a:lnTo>
                    <a:pt x="101358" y="16400"/>
                  </a:lnTo>
                  <a:cubicBezTo>
                    <a:pt x="94328" y="9584"/>
                    <a:pt x="84638" y="117"/>
                    <a:pt x="66398" y="117"/>
                  </a:cubicBezTo>
                  <a:cubicBezTo>
                    <a:pt x="30868" y="117"/>
                    <a:pt x="278" y="30222"/>
                    <a:pt x="278" y="68848"/>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7" name="Freeform: Shape 2106">
              <a:extLst>
                <a:ext uri="{FF2B5EF4-FFF2-40B4-BE49-F238E27FC236}">
                  <a16:creationId xmlns:a16="http://schemas.microsoft.com/office/drawing/2014/main" id="{744727D5-0CCD-4F24-AF36-1A708C450E31}"/>
                </a:ext>
              </a:extLst>
            </p:cNvPr>
            <p:cNvSpPr/>
            <p:nvPr>
              <p:custDataLst>
                <p:tags r:id="rId331"/>
              </p:custDataLst>
            </p:nvPr>
          </p:nvSpPr>
          <p:spPr>
            <a:xfrm>
              <a:off x="13288157" y="4368798"/>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8" name="Freeform: Shape 2107">
              <a:extLst>
                <a:ext uri="{FF2B5EF4-FFF2-40B4-BE49-F238E27FC236}">
                  <a16:creationId xmlns:a16="http://schemas.microsoft.com/office/drawing/2014/main" id="{DACB0511-9155-C377-7D18-7A05F9BAC662}"/>
                </a:ext>
              </a:extLst>
            </p:cNvPr>
            <p:cNvSpPr/>
            <p:nvPr>
              <p:custDataLst>
                <p:tags r:id="rId332"/>
              </p:custDataLst>
            </p:nvPr>
          </p:nvSpPr>
          <p:spPr>
            <a:xfrm>
              <a:off x="10971736" y="4596007"/>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09" name="Freeform: Shape 2108">
              <a:extLst>
                <a:ext uri="{FF2B5EF4-FFF2-40B4-BE49-F238E27FC236}">
                  <a16:creationId xmlns:a16="http://schemas.microsoft.com/office/drawing/2014/main" id="{DA8EC460-8AD7-8B2C-77BB-D35DBED02F00}"/>
                </a:ext>
              </a:extLst>
            </p:cNvPr>
            <p:cNvSpPr/>
            <p:nvPr>
              <p:custDataLst>
                <p:tags r:id="rId333"/>
              </p:custDataLst>
            </p:nvPr>
          </p:nvSpPr>
          <p:spPr>
            <a:xfrm>
              <a:off x="11456924" y="4619485"/>
              <a:ext cx="130340" cy="135567"/>
            </a:xfrm>
            <a:custGeom>
              <a:avLst/>
              <a:gdLst>
                <a:gd name="connsiteX0" fmla="*/ 27558 w 130340"/>
                <a:gd name="connsiteY0" fmla="*/ 113923 h 135567"/>
                <a:gd name="connsiteX1" fmla="*/ 4188 w 130340"/>
                <a:gd name="connsiteY1" fmla="*/ 129827 h 135567"/>
                <a:gd name="connsiteX2" fmla="*/ 198 w 130340"/>
                <a:gd name="connsiteY2" fmla="*/ 133614 h 135567"/>
                <a:gd name="connsiteX3" fmla="*/ 2668 w 130340"/>
                <a:gd name="connsiteY3" fmla="*/ 135697 h 135567"/>
                <a:gd name="connsiteX4" fmla="*/ 19008 w 130340"/>
                <a:gd name="connsiteY4" fmla="*/ 135129 h 135567"/>
                <a:gd name="connsiteX5" fmla="*/ 38008 w 130340"/>
                <a:gd name="connsiteY5" fmla="*/ 135697 h 135567"/>
                <a:gd name="connsiteX6" fmla="*/ 41618 w 130340"/>
                <a:gd name="connsiteY6" fmla="*/ 132099 h 135567"/>
                <a:gd name="connsiteX7" fmla="*/ 38578 w 130340"/>
                <a:gd name="connsiteY7" fmla="*/ 129827 h 135567"/>
                <a:gd name="connsiteX8" fmla="*/ 29648 w 130340"/>
                <a:gd name="connsiteY8" fmla="*/ 123200 h 135567"/>
                <a:gd name="connsiteX9" fmla="*/ 32308 w 130340"/>
                <a:gd name="connsiteY9" fmla="*/ 116195 h 135567"/>
                <a:gd name="connsiteX10" fmla="*/ 46748 w 130340"/>
                <a:gd name="connsiteY10" fmla="*/ 91959 h 135567"/>
                <a:gd name="connsiteX11" fmla="*/ 94438 w 130340"/>
                <a:gd name="connsiteY11" fmla="*/ 91959 h 135567"/>
                <a:gd name="connsiteX12" fmla="*/ 97478 w 130340"/>
                <a:gd name="connsiteY12" fmla="*/ 123579 h 135567"/>
                <a:gd name="connsiteX13" fmla="*/ 83798 w 130340"/>
                <a:gd name="connsiteY13" fmla="*/ 129827 h 135567"/>
                <a:gd name="connsiteX14" fmla="*/ 79238 w 130340"/>
                <a:gd name="connsiteY14" fmla="*/ 133614 h 135567"/>
                <a:gd name="connsiteX15" fmla="*/ 81898 w 130340"/>
                <a:gd name="connsiteY15" fmla="*/ 135697 h 135567"/>
                <a:gd name="connsiteX16" fmla="*/ 105648 w 130340"/>
                <a:gd name="connsiteY16" fmla="*/ 135129 h 135567"/>
                <a:gd name="connsiteX17" fmla="*/ 127118 w 130340"/>
                <a:gd name="connsiteY17" fmla="*/ 135697 h 135567"/>
                <a:gd name="connsiteX18" fmla="*/ 130538 w 130340"/>
                <a:gd name="connsiteY18" fmla="*/ 131910 h 135567"/>
                <a:gd name="connsiteX19" fmla="*/ 126168 w 130340"/>
                <a:gd name="connsiteY19" fmla="*/ 129827 h 135567"/>
                <a:gd name="connsiteX20" fmla="*/ 113818 w 130340"/>
                <a:gd name="connsiteY20" fmla="*/ 123011 h 135567"/>
                <a:gd name="connsiteX21" fmla="*/ 102228 w 130340"/>
                <a:gd name="connsiteY21" fmla="*/ 4673 h 135567"/>
                <a:gd name="connsiteX22" fmla="*/ 98618 w 130340"/>
                <a:gd name="connsiteY22" fmla="*/ 129 h 135567"/>
                <a:gd name="connsiteX23" fmla="*/ 93678 w 130340"/>
                <a:gd name="connsiteY23" fmla="*/ 3348 h 135567"/>
                <a:gd name="connsiteX24" fmla="*/ 27558 w 130340"/>
                <a:gd name="connsiteY24" fmla="*/ 113923 h 135567"/>
                <a:gd name="connsiteX25" fmla="*/ 50358 w 130340"/>
                <a:gd name="connsiteY25" fmla="*/ 86089 h 135567"/>
                <a:gd name="connsiteX26" fmla="*/ 87788 w 130340"/>
                <a:gd name="connsiteY26" fmla="*/ 23607 h 135567"/>
                <a:gd name="connsiteX27" fmla="*/ 93868 w 130340"/>
                <a:gd name="connsiteY27" fmla="*/ 86089 h 135567"/>
                <a:gd name="connsiteX28" fmla="*/ 50358 w 130340"/>
                <a:gd name="connsiteY28" fmla="*/ 86089 h 13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340" h="135567">
                  <a:moveTo>
                    <a:pt x="27558" y="113923"/>
                  </a:moveTo>
                  <a:cubicBezTo>
                    <a:pt x="19958" y="126608"/>
                    <a:pt x="12548" y="129259"/>
                    <a:pt x="4188" y="129827"/>
                  </a:cubicBezTo>
                  <a:cubicBezTo>
                    <a:pt x="1908" y="130017"/>
                    <a:pt x="198" y="130017"/>
                    <a:pt x="198" y="133614"/>
                  </a:cubicBezTo>
                  <a:cubicBezTo>
                    <a:pt x="198" y="134750"/>
                    <a:pt x="1148" y="135697"/>
                    <a:pt x="2668" y="135697"/>
                  </a:cubicBezTo>
                  <a:cubicBezTo>
                    <a:pt x="7798" y="135697"/>
                    <a:pt x="13688" y="135129"/>
                    <a:pt x="19008" y="135129"/>
                  </a:cubicBezTo>
                  <a:cubicBezTo>
                    <a:pt x="25278" y="135129"/>
                    <a:pt x="31928" y="135697"/>
                    <a:pt x="38008" y="135697"/>
                  </a:cubicBezTo>
                  <a:cubicBezTo>
                    <a:pt x="39148" y="135697"/>
                    <a:pt x="41618" y="135697"/>
                    <a:pt x="41618" y="132099"/>
                  </a:cubicBezTo>
                  <a:cubicBezTo>
                    <a:pt x="41618" y="130017"/>
                    <a:pt x="39908" y="129827"/>
                    <a:pt x="38578" y="129827"/>
                  </a:cubicBezTo>
                  <a:cubicBezTo>
                    <a:pt x="34208" y="129449"/>
                    <a:pt x="29648" y="127934"/>
                    <a:pt x="29648" y="123200"/>
                  </a:cubicBezTo>
                  <a:cubicBezTo>
                    <a:pt x="29648" y="120928"/>
                    <a:pt x="30788" y="118845"/>
                    <a:pt x="32308" y="116195"/>
                  </a:cubicBezTo>
                  <a:lnTo>
                    <a:pt x="46748" y="91959"/>
                  </a:lnTo>
                  <a:lnTo>
                    <a:pt x="94438" y="91959"/>
                  </a:lnTo>
                  <a:cubicBezTo>
                    <a:pt x="94818" y="95935"/>
                    <a:pt x="97478" y="121686"/>
                    <a:pt x="97478" y="123579"/>
                  </a:cubicBezTo>
                  <a:cubicBezTo>
                    <a:pt x="97478" y="129259"/>
                    <a:pt x="87598" y="129827"/>
                    <a:pt x="83798" y="129827"/>
                  </a:cubicBezTo>
                  <a:cubicBezTo>
                    <a:pt x="81138" y="129827"/>
                    <a:pt x="79238" y="129827"/>
                    <a:pt x="79238" y="133614"/>
                  </a:cubicBezTo>
                  <a:cubicBezTo>
                    <a:pt x="79238" y="135697"/>
                    <a:pt x="81518" y="135697"/>
                    <a:pt x="81898" y="135697"/>
                  </a:cubicBezTo>
                  <a:cubicBezTo>
                    <a:pt x="89688" y="135697"/>
                    <a:pt x="97858" y="135129"/>
                    <a:pt x="105648" y="135129"/>
                  </a:cubicBezTo>
                  <a:cubicBezTo>
                    <a:pt x="110398" y="135129"/>
                    <a:pt x="122368" y="135697"/>
                    <a:pt x="127118" y="135697"/>
                  </a:cubicBezTo>
                  <a:cubicBezTo>
                    <a:pt x="128258" y="135697"/>
                    <a:pt x="130538" y="135697"/>
                    <a:pt x="130538" y="131910"/>
                  </a:cubicBezTo>
                  <a:cubicBezTo>
                    <a:pt x="130538" y="129827"/>
                    <a:pt x="128638" y="129827"/>
                    <a:pt x="126168" y="129827"/>
                  </a:cubicBezTo>
                  <a:cubicBezTo>
                    <a:pt x="114388" y="129827"/>
                    <a:pt x="114388" y="128502"/>
                    <a:pt x="113818" y="123011"/>
                  </a:cubicBezTo>
                  <a:lnTo>
                    <a:pt x="102228" y="4673"/>
                  </a:lnTo>
                  <a:cubicBezTo>
                    <a:pt x="101848" y="886"/>
                    <a:pt x="101848" y="129"/>
                    <a:pt x="98618" y="129"/>
                  </a:cubicBezTo>
                  <a:cubicBezTo>
                    <a:pt x="95578" y="129"/>
                    <a:pt x="94818" y="1454"/>
                    <a:pt x="93678" y="3348"/>
                  </a:cubicBezTo>
                  <a:lnTo>
                    <a:pt x="27558" y="113923"/>
                  </a:lnTo>
                  <a:close/>
                  <a:moveTo>
                    <a:pt x="50358" y="86089"/>
                  </a:moveTo>
                  <a:lnTo>
                    <a:pt x="87788" y="23607"/>
                  </a:lnTo>
                  <a:lnTo>
                    <a:pt x="93868" y="86089"/>
                  </a:lnTo>
                  <a:lnTo>
                    <a:pt x="50358" y="8608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0" name="Freeform: Shape 2109">
              <a:extLst>
                <a:ext uri="{FF2B5EF4-FFF2-40B4-BE49-F238E27FC236}">
                  <a16:creationId xmlns:a16="http://schemas.microsoft.com/office/drawing/2014/main" id="{0B6D3071-59D2-411D-5FF8-59EB9EE81E09}"/>
                </a:ext>
              </a:extLst>
            </p:cNvPr>
            <p:cNvSpPr/>
            <p:nvPr>
              <p:custDataLst>
                <p:tags r:id="rId334"/>
              </p:custDataLst>
            </p:nvPr>
          </p:nvSpPr>
          <p:spPr>
            <a:xfrm>
              <a:off x="12063711" y="4596007"/>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1" name="Freeform: Shape 2110">
              <a:extLst>
                <a:ext uri="{FF2B5EF4-FFF2-40B4-BE49-F238E27FC236}">
                  <a16:creationId xmlns:a16="http://schemas.microsoft.com/office/drawing/2014/main" id="{063635CF-C93C-ACB1-02C4-59E69922894D}"/>
                </a:ext>
              </a:extLst>
            </p:cNvPr>
            <p:cNvSpPr/>
            <p:nvPr>
              <p:custDataLst>
                <p:tags r:id="rId335"/>
              </p:custDataLst>
            </p:nvPr>
          </p:nvSpPr>
          <p:spPr>
            <a:xfrm>
              <a:off x="12198422" y="4628952"/>
              <a:ext cx="62700" cy="126100"/>
            </a:xfrm>
            <a:custGeom>
              <a:avLst/>
              <a:gdLst>
                <a:gd name="connsiteX0" fmla="*/ 39186 w 62700"/>
                <a:gd name="connsiteY0" fmla="*/ 5052 h 126100"/>
                <a:gd name="connsiteX1" fmla="*/ 34816 w 62700"/>
                <a:gd name="connsiteY1" fmla="*/ 129 h 126100"/>
                <a:gd name="connsiteX2" fmla="*/ 236 w 62700"/>
                <a:gd name="connsiteY2" fmla="*/ 12247 h 126100"/>
                <a:gd name="connsiteX3" fmla="*/ 236 w 62700"/>
                <a:gd name="connsiteY3" fmla="*/ 18116 h 126100"/>
                <a:gd name="connsiteX4" fmla="*/ 25126 w 62700"/>
                <a:gd name="connsiteY4" fmla="*/ 13193 h 126100"/>
                <a:gd name="connsiteX5" fmla="*/ 25126 w 62700"/>
                <a:gd name="connsiteY5" fmla="*/ 111272 h 126100"/>
                <a:gd name="connsiteX6" fmla="*/ 7456 w 62700"/>
                <a:gd name="connsiteY6" fmla="*/ 120360 h 126100"/>
                <a:gd name="connsiteX7" fmla="*/ 1376 w 62700"/>
                <a:gd name="connsiteY7" fmla="*/ 120360 h 126100"/>
                <a:gd name="connsiteX8" fmla="*/ 1376 w 62700"/>
                <a:gd name="connsiteY8" fmla="*/ 126230 h 126100"/>
                <a:gd name="connsiteX9" fmla="*/ 32156 w 62700"/>
                <a:gd name="connsiteY9" fmla="*/ 125662 h 126100"/>
                <a:gd name="connsiteX10" fmla="*/ 62936 w 62700"/>
                <a:gd name="connsiteY10" fmla="*/ 126230 h 126100"/>
                <a:gd name="connsiteX11" fmla="*/ 62936 w 62700"/>
                <a:gd name="connsiteY11" fmla="*/ 120360 h 126100"/>
                <a:gd name="connsiteX12" fmla="*/ 56856 w 62700"/>
                <a:gd name="connsiteY12" fmla="*/ 120360 h 126100"/>
                <a:gd name="connsiteX13" fmla="*/ 39186 w 62700"/>
                <a:gd name="connsiteY13" fmla="*/ 111272 h 126100"/>
                <a:gd name="connsiteX14" fmla="*/ 39186 w 62700"/>
                <a:gd name="connsiteY14" fmla="*/ 5052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186" y="5052"/>
                  </a:moveTo>
                  <a:cubicBezTo>
                    <a:pt x="39186" y="507"/>
                    <a:pt x="39186" y="129"/>
                    <a:pt x="34816" y="129"/>
                  </a:cubicBezTo>
                  <a:cubicBezTo>
                    <a:pt x="23036" y="12247"/>
                    <a:pt x="6316" y="12247"/>
                    <a:pt x="236" y="12247"/>
                  </a:cubicBezTo>
                  <a:lnTo>
                    <a:pt x="236" y="18116"/>
                  </a:lnTo>
                  <a:cubicBezTo>
                    <a:pt x="4036" y="18116"/>
                    <a:pt x="15246" y="18116"/>
                    <a:pt x="25126" y="13193"/>
                  </a:cubicBezTo>
                  <a:lnTo>
                    <a:pt x="25126" y="111272"/>
                  </a:lnTo>
                  <a:cubicBezTo>
                    <a:pt x="25126" y="118088"/>
                    <a:pt x="24556" y="120360"/>
                    <a:pt x="7456" y="120360"/>
                  </a:cubicBezTo>
                  <a:lnTo>
                    <a:pt x="1376" y="120360"/>
                  </a:lnTo>
                  <a:lnTo>
                    <a:pt x="1376" y="126230"/>
                  </a:lnTo>
                  <a:cubicBezTo>
                    <a:pt x="8026" y="125662"/>
                    <a:pt x="24556" y="125662"/>
                    <a:pt x="32156" y="125662"/>
                  </a:cubicBezTo>
                  <a:cubicBezTo>
                    <a:pt x="39756" y="125662"/>
                    <a:pt x="56286" y="125662"/>
                    <a:pt x="62936" y="126230"/>
                  </a:cubicBezTo>
                  <a:lnTo>
                    <a:pt x="62936" y="120360"/>
                  </a:lnTo>
                  <a:lnTo>
                    <a:pt x="56856" y="120360"/>
                  </a:lnTo>
                  <a:cubicBezTo>
                    <a:pt x="39756" y="120360"/>
                    <a:pt x="39186" y="118277"/>
                    <a:pt x="39186" y="111272"/>
                  </a:cubicBezTo>
                  <a:lnTo>
                    <a:pt x="39186" y="505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2" name="Freeform: Shape 2111">
              <a:extLst>
                <a:ext uri="{FF2B5EF4-FFF2-40B4-BE49-F238E27FC236}">
                  <a16:creationId xmlns:a16="http://schemas.microsoft.com/office/drawing/2014/main" id="{EEB73124-091E-DF43-2BCF-3E0B48AFEADE}"/>
                </a:ext>
              </a:extLst>
            </p:cNvPr>
            <p:cNvSpPr/>
            <p:nvPr>
              <p:custDataLst>
                <p:tags r:id="rId336"/>
              </p:custDataLst>
            </p:nvPr>
          </p:nvSpPr>
          <p:spPr>
            <a:xfrm>
              <a:off x="12346663" y="4662086"/>
              <a:ext cx="91770" cy="91262"/>
            </a:xfrm>
            <a:custGeom>
              <a:avLst/>
              <a:gdLst>
                <a:gd name="connsiteX0" fmla="*/ 46223 w 91770"/>
                <a:gd name="connsiteY0" fmla="*/ 40458 h 91262"/>
                <a:gd name="connsiteX1" fmla="*/ 8223 w 91770"/>
                <a:gd name="connsiteY1" fmla="*/ 2780 h 91262"/>
                <a:gd name="connsiteX2" fmla="*/ 4043 w 91770"/>
                <a:gd name="connsiteY2" fmla="*/ 129 h 91262"/>
                <a:gd name="connsiteX3" fmla="*/ 243 w 91770"/>
                <a:gd name="connsiteY3" fmla="*/ 3916 h 91262"/>
                <a:gd name="connsiteX4" fmla="*/ 2713 w 91770"/>
                <a:gd name="connsiteY4" fmla="*/ 7702 h 91262"/>
                <a:gd name="connsiteX5" fmla="*/ 40713 w 91770"/>
                <a:gd name="connsiteY5" fmla="*/ 45760 h 91262"/>
                <a:gd name="connsiteX6" fmla="*/ 2713 w 91770"/>
                <a:gd name="connsiteY6" fmla="*/ 83817 h 91262"/>
                <a:gd name="connsiteX7" fmla="*/ 243 w 91770"/>
                <a:gd name="connsiteY7" fmla="*/ 87604 h 91262"/>
                <a:gd name="connsiteX8" fmla="*/ 4043 w 91770"/>
                <a:gd name="connsiteY8" fmla="*/ 91391 h 91262"/>
                <a:gd name="connsiteX9" fmla="*/ 8223 w 91770"/>
                <a:gd name="connsiteY9" fmla="*/ 88740 h 91262"/>
                <a:gd name="connsiteX10" fmla="*/ 46033 w 91770"/>
                <a:gd name="connsiteY10" fmla="*/ 51061 h 91262"/>
                <a:gd name="connsiteX11" fmla="*/ 85363 w 91770"/>
                <a:gd name="connsiteY11" fmla="*/ 90255 h 91262"/>
                <a:gd name="connsiteX12" fmla="*/ 88213 w 91770"/>
                <a:gd name="connsiteY12" fmla="*/ 91391 h 91262"/>
                <a:gd name="connsiteX13" fmla="*/ 92013 w 91770"/>
                <a:gd name="connsiteY13" fmla="*/ 87604 h 91262"/>
                <a:gd name="connsiteX14" fmla="*/ 91443 w 91770"/>
                <a:gd name="connsiteY14" fmla="*/ 85521 h 91262"/>
                <a:gd name="connsiteX15" fmla="*/ 51543 w 91770"/>
                <a:gd name="connsiteY15" fmla="*/ 45760 h 91262"/>
                <a:gd name="connsiteX16" fmla="*/ 86313 w 91770"/>
                <a:gd name="connsiteY16" fmla="*/ 11111 h 91262"/>
                <a:gd name="connsiteX17" fmla="*/ 91063 w 91770"/>
                <a:gd name="connsiteY17" fmla="*/ 6377 h 91262"/>
                <a:gd name="connsiteX18" fmla="*/ 92013 w 91770"/>
                <a:gd name="connsiteY18" fmla="*/ 3916 h 91262"/>
                <a:gd name="connsiteX19" fmla="*/ 88213 w 91770"/>
                <a:gd name="connsiteY19" fmla="*/ 129 h 91262"/>
                <a:gd name="connsiteX20" fmla="*/ 83843 w 91770"/>
                <a:gd name="connsiteY20" fmla="*/ 2969 h 91262"/>
                <a:gd name="connsiteX21" fmla="*/ 46223 w 91770"/>
                <a:gd name="connsiteY21" fmla="*/ 40458 h 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770" h="91262">
                  <a:moveTo>
                    <a:pt x="46223" y="40458"/>
                  </a:moveTo>
                  <a:lnTo>
                    <a:pt x="8223" y="2780"/>
                  </a:lnTo>
                  <a:cubicBezTo>
                    <a:pt x="5943" y="507"/>
                    <a:pt x="5563" y="129"/>
                    <a:pt x="4043" y="129"/>
                  </a:cubicBezTo>
                  <a:cubicBezTo>
                    <a:pt x="2143" y="129"/>
                    <a:pt x="243" y="1833"/>
                    <a:pt x="243" y="3916"/>
                  </a:cubicBezTo>
                  <a:cubicBezTo>
                    <a:pt x="243" y="5241"/>
                    <a:pt x="623" y="5620"/>
                    <a:pt x="2713" y="7702"/>
                  </a:cubicBezTo>
                  <a:lnTo>
                    <a:pt x="40713" y="45760"/>
                  </a:lnTo>
                  <a:lnTo>
                    <a:pt x="2713" y="83817"/>
                  </a:lnTo>
                  <a:cubicBezTo>
                    <a:pt x="623" y="85900"/>
                    <a:pt x="243" y="86279"/>
                    <a:pt x="243" y="87604"/>
                  </a:cubicBezTo>
                  <a:cubicBezTo>
                    <a:pt x="243" y="89687"/>
                    <a:pt x="2143" y="91391"/>
                    <a:pt x="4043" y="91391"/>
                  </a:cubicBezTo>
                  <a:cubicBezTo>
                    <a:pt x="5563" y="91391"/>
                    <a:pt x="5943" y="91012"/>
                    <a:pt x="8223" y="88740"/>
                  </a:cubicBezTo>
                  <a:lnTo>
                    <a:pt x="46033" y="51061"/>
                  </a:lnTo>
                  <a:lnTo>
                    <a:pt x="85363" y="90255"/>
                  </a:lnTo>
                  <a:cubicBezTo>
                    <a:pt x="85743" y="90444"/>
                    <a:pt x="87073" y="91391"/>
                    <a:pt x="88213" y="91391"/>
                  </a:cubicBezTo>
                  <a:cubicBezTo>
                    <a:pt x="90493" y="91391"/>
                    <a:pt x="92013" y="89687"/>
                    <a:pt x="92013" y="87604"/>
                  </a:cubicBezTo>
                  <a:cubicBezTo>
                    <a:pt x="92013" y="87226"/>
                    <a:pt x="92013" y="86468"/>
                    <a:pt x="91443" y="85521"/>
                  </a:cubicBezTo>
                  <a:cubicBezTo>
                    <a:pt x="91253" y="85143"/>
                    <a:pt x="61043" y="55416"/>
                    <a:pt x="51543" y="45760"/>
                  </a:cubicBezTo>
                  <a:lnTo>
                    <a:pt x="86313" y="11111"/>
                  </a:lnTo>
                  <a:cubicBezTo>
                    <a:pt x="87263" y="9975"/>
                    <a:pt x="90113" y="7513"/>
                    <a:pt x="91063" y="6377"/>
                  </a:cubicBezTo>
                  <a:cubicBezTo>
                    <a:pt x="91253" y="5998"/>
                    <a:pt x="92013" y="5241"/>
                    <a:pt x="92013" y="3916"/>
                  </a:cubicBezTo>
                  <a:cubicBezTo>
                    <a:pt x="92013" y="1833"/>
                    <a:pt x="90493" y="129"/>
                    <a:pt x="88213" y="129"/>
                  </a:cubicBezTo>
                  <a:cubicBezTo>
                    <a:pt x="86693" y="129"/>
                    <a:pt x="85933" y="886"/>
                    <a:pt x="83843" y="2969"/>
                  </a:cubicBezTo>
                  <a:lnTo>
                    <a:pt x="46223" y="4045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3" name="Freeform: Shape 2112">
              <a:extLst>
                <a:ext uri="{FF2B5EF4-FFF2-40B4-BE49-F238E27FC236}">
                  <a16:creationId xmlns:a16="http://schemas.microsoft.com/office/drawing/2014/main" id="{59888CCE-5634-E654-CBE6-DAB830C617C2}"/>
                </a:ext>
              </a:extLst>
            </p:cNvPr>
            <p:cNvSpPr/>
            <p:nvPr>
              <p:custDataLst>
                <p:tags r:id="rId337"/>
              </p:custDataLst>
            </p:nvPr>
          </p:nvSpPr>
          <p:spPr>
            <a:xfrm>
              <a:off x="12525643" y="4628952"/>
              <a:ext cx="62700" cy="126100"/>
            </a:xfrm>
            <a:custGeom>
              <a:avLst/>
              <a:gdLst>
                <a:gd name="connsiteX0" fmla="*/ 39203 w 62700"/>
                <a:gd name="connsiteY0" fmla="*/ 5052 h 126100"/>
                <a:gd name="connsiteX1" fmla="*/ 34833 w 62700"/>
                <a:gd name="connsiteY1" fmla="*/ 129 h 126100"/>
                <a:gd name="connsiteX2" fmla="*/ 253 w 62700"/>
                <a:gd name="connsiteY2" fmla="*/ 12247 h 126100"/>
                <a:gd name="connsiteX3" fmla="*/ 253 w 62700"/>
                <a:gd name="connsiteY3" fmla="*/ 18116 h 126100"/>
                <a:gd name="connsiteX4" fmla="*/ 25143 w 62700"/>
                <a:gd name="connsiteY4" fmla="*/ 13193 h 126100"/>
                <a:gd name="connsiteX5" fmla="*/ 25143 w 62700"/>
                <a:gd name="connsiteY5" fmla="*/ 111272 h 126100"/>
                <a:gd name="connsiteX6" fmla="*/ 7473 w 62700"/>
                <a:gd name="connsiteY6" fmla="*/ 120360 h 126100"/>
                <a:gd name="connsiteX7" fmla="*/ 1393 w 62700"/>
                <a:gd name="connsiteY7" fmla="*/ 120360 h 126100"/>
                <a:gd name="connsiteX8" fmla="*/ 1393 w 62700"/>
                <a:gd name="connsiteY8" fmla="*/ 126230 h 126100"/>
                <a:gd name="connsiteX9" fmla="*/ 32173 w 62700"/>
                <a:gd name="connsiteY9" fmla="*/ 125662 h 126100"/>
                <a:gd name="connsiteX10" fmla="*/ 62953 w 62700"/>
                <a:gd name="connsiteY10" fmla="*/ 126230 h 126100"/>
                <a:gd name="connsiteX11" fmla="*/ 62953 w 62700"/>
                <a:gd name="connsiteY11" fmla="*/ 120360 h 126100"/>
                <a:gd name="connsiteX12" fmla="*/ 56873 w 62700"/>
                <a:gd name="connsiteY12" fmla="*/ 120360 h 126100"/>
                <a:gd name="connsiteX13" fmla="*/ 39203 w 62700"/>
                <a:gd name="connsiteY13" fmla="*/ 111272 h 126100"/>
                <a:gd name="connsiteX14" fmla="*/ 39203 w 62700"/>
                <a:gd name="connsiteY14" fmla="*/ 5052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203" y="5052"/>
                  </a:moveTo>
                  <a:cubicBezTo>
                    <a:pt x="39203" y="507"/>
                    <a:pt x="39203" y="129"/>
                    <a:pt x="34833" y="129"/>
                  </a:cubicBezTo>
                  <a:cubicBezTo>
                    <a:pt x="23053" y="12247"/>
                    <a:pt x="6333" y="12247"/>
                    <a:pt x="253" y="12247"/>
                  </a:cubicBezTo>
                  <a:lnTo>
                    <a:pt x="253" y="18116"/>
                  </a:lnTo>
                  <a:cubicBezTo>
                    <a:pt x="4053" y="18116"/>
                    <a:pt x="15263" y="18116"/>
                    <a:pt x="25143" y="13193"/>
                  </a:cubicBezTo>
                  <a:lnTo>
                    <a:pt x="25143" y="111272"/>
                  </a:lnTo>
                  <a:cubicBezTo>
                    <a:pt x="25143" y="118088"/>
                    <a:pt x="24573" y="120360"/>
                    <a:pt x="7473" y="120360"/>
                  </a:cubicBezTo>
                  <a:lnTo>
                    <a:pt x="1393" y="120360"/>
                  </a:lnTo>
                  <a:lnTo>
                    <a:pt x="1393" y="126230"/>
                  </a:lnTo>
                  <a:cubicBezTo>
                    <a:pt x="8043" y="125662"/>
                    <a:pt x="24573" y="125662"/>
                    <a:pt x="32173" y="125662"/>
                  </a:cubicBezTo>
                  <a:cubicBezTo>
                    <a:pt x="39773" y="125662"/>
                    <a:pt x="56303" y="125662"/>
                    <a:pt x="62953" y="126230"/>
                  </a:cubicBezTo>
                  <a:lnTo>
                    <a:pt x="62953" y="120360"/>
                  </a:lnTo>
                  <a:lnTo>
                    <a:pt x="56873" y="120360"/>
                  </a:lnTo>
                  <a:cubicBezTo>
                    <a:pt x="39773" y="120360"/>
                    <a:pt x="39203" y="118277"/>
                    <a:pt x="39203" y="111272"/>
                  </a:cubicBezTo>
                  <a:lnTo>
                    <a:pt x="39203" y="5052"/>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4" name="Freeform: Shape 2113">
              <a:extLst>
                <a:ext uri="{FF2B5EF4-FFF2-40B4-BE49-F238E27FC236}">
                  <a16:creationId xmlns:a16="http://schemas.microsoft.com/office/drawing/2014/main" id="{93B11EFA-F32E-F823-1851-5069CB7A6187}"/>
                </a:ext>
              </a:extLst>
            </p:cNvPr>
            <p:cNvSpPr/>
            <p:nvPr>
              <p:custDataLst>
                <p:tags r:id="rId338"/>
              </p:custDataLst>
            </p:nvPr>
          </p:nvSpPr>
          <p:spPr>
            <a:xfrm>
              <a:off x="12611143" y="4628952"/>
              <a:ext cx="79990" cy="130266"/>
            </a:xfrm>
            <a:custGeom>
              <a:avLst/>
              <a:gdLst>
                <a:gd name="connsiteX0" fmla="*/ 80248 w 79990"/>
                <a:gd name="connsiteY0" fmla="*/ 65641 h 130266"/>
                <a:gd name="connsiteX1" fmla="*/ 72648 w 79990"/>
                <a:gd name="connsiteY1" fmla="*/ 21335 h 130266"/>
                <a:gd name="connsiteX2" fmla="*/ 40348 w 79990"/>
                <a:gd name="connsiteY2" fmla="*/ 129 h 130266"/>
                <a:gd name="connsiteX3" fmla="*/ 7288 w 79990"/>
                <a:gd name="connsiteY3" fmla="*/ 22660 h 130266"/>
                <a:gd name="connsiteX4" fmla="*/ 258 w 79990"/>
                <a:gd name="connsiteY4" fmla="*/ 65641 h 130266"/>
                <a:gd name="connsiteX5" fmla="*/ 8808 w 79990"/>
                <a:gd name="connsiteY5" fmla="*/ 111272 h 130266"/>
                <a:gd name="connsiteX6" fmla="*/ 40158 w 79990"/>
                <a:gd name="connsiteY6" fmla="*/ 130395 h 130266"/>
                <a:gd name="connsiteX7" fmla="*/ 73218 w 79990"/>
                <a:gd name="connsiteY7" fmla="*/ 108432 h 130266"/>
                <a:gd name="connsiteX8" fmla="*/ 80248 w 79990"/>
                <a:gd name="connsiteY8" fmla="*/ 65641 h 130266"/>
                <a:gd name="connsiteX9" fmla="*/ 40158 w 79990"/>
                <a:gd name="connsiteY9" fmla="*/ 126230 h 130266"/>
                <a:gd name="connsiteX10" fmla="*/ 18118 w 79990"/>
                <a:gd name="connsiteY10" fmla="*/ 103320 h 130266"/>
                <a:gd name="connsiteX11" fmla="*/ 16028 w 79990"/>
                <a:gd name="connsiteY11" fmla="*/ 63369 h 130266"/>
                <a:gd name="connsiteX12" fmla="*/ 17548 w 79990"/>
                <a:gd name="connsiteY12" fmla="*/ 28530 h 130266"/>
                <a:gd name="connsiteX13" fmla="*/ 40158 w 79990"/>
                <a:gd name="connsiteY13" fmla="*/ 4294 h 130266"/>
                <a:gd name="connsiteX14" fmla="*/ 62578 w 79990"/>
                <a:gd name="connsiteY14" fmla="*/ 26447 h 130266"/>
                <a:gd name="connsiteX15" fmla="*/ 64478 w 79990"/>
                <a:gd name="connsiteY15" fmla="*/ 63369 h 130266"/>
                <a:gd name="connsiteX16" fmla="*/ 62388 w 79990"/>
                <a:gd name="connsiteY16" fmla="*/ 102562 h 130266"/>
                <a:gd name="connsiteX17" fmla="*/ 40158 w 79990"/>
                <a:gd name="connsiteY17" fmla="*/ 126230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48" y="65641"/>
                  </a:moveTo>
                  <a:cubicBezTo>
                    <a:pt x="80248" y="50493"/>
                    <a:pt x="79298" y="35346"/>
                    <a:pt x="72648" y="21335"/>
                  </a:cubicBezTo>
                  <a:cubicBezTo>
                    <a:pt x="63908" y="3158"/>
                    <a:pt x="48328" y="129"/>
                    <a:pt x="40348" y="129"/>
                  </a:cubicBezTo>
                  <a:cubicBezTo>
                    <a:pt x="28948" y="129"/>
                    <a:pt x="15078" y="5052"/>
                    <a:pt x="7288" y="22660"/>
                  </a:cubicBezTo>
                  <a:cubicBezTo>
                    <a:pt x="1208" y="35725"/>
                    <a:pt x="258" y="50493"/>
                    <a:pt x="258" y="65641"/>
                  </a:cubicBezTo>
                  <a:cubicBezTo>
                    <a:pt x="258" y="79841"/>
                    <a:pt x="1018" y="96882"/>
                    <a:pt x="8808" y="111272"/>
                  </a:cubicBezTo>
                  <a:cubicBezTo>
                    <a:pt x="16978" y="126608"/>
                    <a:pt x="30848" y="130395"/>
                    <a:pt x="40158" y="130395"/>
                  </a:cubicBezTo>
                  <a:cubicBezTo>
                    <a:pt x="50418" y="130395"/>
                    <a:pt x="64858" y="126419"/>
                    <a:pt x="73218" y="108432"/>
                  </a:cubicBezTo>
                  <a:cubicBezTo>
                    <a:pt x="79298" y="95367"/>
                    <a:pt x="80248" y="80599"/>
                    <a:pt x="80248" y="65641"/>
                  </a:cubicBezTo>
                  <a:close/>
                  <a:moveTo>
                    <a:pt x="40158" y="126230"/>
                  </a:moveTo>
                  <a:cubicBezTo>
                    <a:pt x="32748" y="126230"/>
                    <a:pt x="21538" y="121496"/>
                    <a:pt x="18118" y="103320"/>
                  </a:cubicBezTo>
                  <a:cubicBezTo>
                    <a:pt x="16028" y="91959"/>
                    <a:pt x="16028" y="74540"/>
                    <a:pt x="16028" y="63369"/>
                  </a:cubicBezTo>
                  <a:cubicBezTo>
                    <a:pt x="16028" y="51251"/>
                    <a:pt x="16028" y="38754"/>
                    <a:pt x="17548" y="28530"/>
                  </a:cubicBezTo>
                  <a:cubicBezTo>
                    <a:pt x="21158" y="5998"/>
                    <a:pt x="35408" y="4294"/>
                    <a:pt x="40158" y="4294"/>
                  </a:cubicBezTo>
                  <a:cubicBezTo>
                    <a:pt x="46428" y="4294"/>
                    <a:pt x="58968" y="7702"/>
                    <a:pt x="62578" y="26447"/>
                  </a:cubicBezTo>
                  <a:cubicBezTo>
                    <a:pt x="64478" y="37050"/>
                    <a:pt x="64478" y="51440"/>
                    <a:pt x="64478" y="63369"/>
                  </a:cubicBezTo>
                  <a:cubicBezTo>
                    <a:pt x="64478" y="77569"/>
                    <a:pt x="64478" y="90444"/>
                    <a:pt x="62388" y="102562"/>
                  </a:cubicBezTo>
                  <a:cubicBezTo>
                    <a:pt x="59538" y="120550"/>
                    <a:pt x="48708" y="126230"/>
                    <a:pt x="40158" y="12623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5" name="Freeform: Shape 2114">
              <a:extLst>
                <a:ext uri="{FF2B5EF4-FFF2-40B4-BE49-F238E27FC236}">
                  <a16:creationId xmlns:a16="http://schemas.microsoft.com/office/drawing/2014/main" id="{2AE0F85A-8BB0-AC5A-072A-07E30AB3A57E}"/>
                </a:ext>
              </a:extLst>
            </p:cNvPr>
            <p:cNvSpPr/>
            <p:nvPr>
              <p:custDataLst>
                <p:tags r:id="rId339"/>
              </p:custDataLst>
            </p:nvPr>
          </p:nvSpPr>
          <p:spPr>
            <a:xfrm>
              <a:off x="12713098" y="4649894"/>
              <a:ext cx="89908" cy="6494"/>
            </a:xfrm>
            <a:custGeom>
              <a:avLst/>
              <a:gdLst>
                <a:gd name="connsiteX0" fmla="*/ 84851 w 89908"/>
                <a:gd name="connsiteY0" fmla="*/ 6620 h 6494"/>
                <a:gd name="connsiteX1" fmla="*/ 90171 w 89908"/>
                <a:gd name="connsiteY1" fmla="*/ 3439 h 6494"/>
                <a:gd name="connsiteX2" fmla="*/ 84851 w 89908"/>
                <a:gd name="connsiteY2" fmla="*/ 125 h 6494"/>
                <a:gd name="connsiteX3" fmla="*/ 5583 w 89908"/>
                <a:gd name="connsiteY3" fmla="*/ 125 h 6494"/>
                <a:gd name="connsiteX4" fmla="*/ 263 w 89908"/>
                <a:gd name="connsiteY4" fmla="*/ 3306 h 6494"/>
                <a:gd name="connsiteX5" fmla="*/ 5583 w 89908"/>
                <a:gd name="connsiteY5" fmla="*/ 6620 h 6494"/>
                <a:gd name="connsiteX6" fmla="*/ 84851 w 89908"/>
                <a:gd name="connsiteY6" fmla="*/ 6620 h 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08" h="6494">
                  <a:moveTo>
                    <a:pt x="84851" y="6620"/>
                  </a:moveTo>
                  <a:cubicBezTo>
                    <a:pt x="86979" y="6620"/>
                    <a:pt x="90171" y="6620"/>
                    <a:pt x="90171" y="3439"/>
                  </a:cubicBezTo>
                  <a:cubicBezTo>
                    <a:pt x="90171" y="125"/>
                    <a:pt x="87112" y="125"/>
                    <a:pt x="84851" y="125"/>
                  </a:cubicBezTo>
                  <a:lnTo>
                    <a:pt x="5583" y="125"/>
                  </a:lnTo>
                  <a:cubicBezTo>
                    <a:pt x="3455" y="125"/>
                    <a:pt x="263" y="125"/>
                    <a:pt x="263" y="3306"/>
                  </a:cubicBezTo>
                  <a:cubicBezTo>
                    <a:pt x="263" y="6620"/>
                    <a:pt x="3322" y="6620"/>
                    <a:pt x="5583" y="6620"/>
                  </a:cubicBezTo>
                  <a:lnTo>
                    <a:pt x="84851" y="6620"/>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6" name="Freeform: Shape 2115">
              <a:extLst>
                <a:ext uri="{FF2B5EF4-FFF2-40B4-BE49-F238E27FC236}">
                  <a16:creationId xmlns:a16="http://schemas.microsoft.com/office/drawing/2014/main" id="{59164EAC-C8F8-EC98-35E0-0EF2F4B1F2FE}"/>
                </a:ext>
              </a:extLst>
            </p:cNvPr>
            <p:cNvSpPr/>
            <p:nvPr>
              <p:custDataLst>
                <p:tags r:id="rId340"/>
              </p:custDataLst>
            </p:nvPr>
          </p:nvSpPr>
          <p:spPr>
            <a:xfrm>
              <a:off x="12822671" y="4597011"/>
              <a:ext cx="65170" cy="89330"/>
            </a:xfrm>
            <a:custGeom>
              <a:avLst/>
              <a:gdLst>
                <a:gd name="connsiteX0" fmla="*/ 65440 w 65170"/>
                <a:gd name="connsiteY0" fmla="*/ 67720 h 89330"/>
                <a:gd name="connsiteX1" fmla="*/ 65440 w 65170"/>
                <a:gd name="connsiteY1" fmla="*/ 62948 h 89330"/>
                <a:gd name="connsiteX2" fmla="*/ 50677 w 65170"/>
                <a:gd name="connsiteY2" fmla="*/ 62948 h 89330"/>
                <a:gd name="connsiteX3" fmla="*/ 50677 w 65170"/>
                <a:gd name="connsiteY3" fmla="*/ 3836 h 89330"/>
                <a:gd name="connsiteX4" fmla="*/ 47751 w 65170"/>
                <a:gd name="connsiteY4" fmla="*/ 125 h 89330"/>
                <a:gd name="connsiteX5" fmla="*/ 44293 w 65170"/>
                <a:gd name="connsiteY5" fmla="*/ 1981 h 89330"/>
                <a:gd name="connsiteX6" fmla="*/ 269 w 65170"/>
                <a:gd name="connsiteY6" fmla="*/ 62948 h 89330"/>
                <a:gd name="connsiteX7" fmla="*/ 269 w 65170"/>
                <a:gd name="connsiteY7" fmla="*/ 67720 h 89330"/>
                <a:gd name="connsiteX8" fmla="*/ 39371 w 65170"/>
                <a:gd name="connsiteY8" fmla="*/ 67720 h 89330"/>
                <a:gd name="connsiteX9" fmla="*/ 39371 w 65170"/>
                <a:gd name="connsiteY9" fmla="*/ 78588 h 89330"/>
                <a:gd name="connsiteX10" fmla="*/ 28599 w 65170"/>
                <a:gd name="connsiteY10" fmla="*/ 84685 h 89330"/>
                <a:gd name="connsiteX11" fmla="*/ 25007 w 65170"/>
                <a:gd name="connsiteY11" fmla="*/ 84685 h 89330"/>
                <a:gd name="connsiteX12" fmla="*/ 25007 w 65170"/>
                <a:gd name="connsiteY12" fmla="*/ 89456 h 89330"/>
                <a:gd name="connsiteX13" fmla="*/ 44958 w 65170"/>
                <a:gd name="connsiteY13" fmla="*/ 88926 h 89330"/>
                <a:gd name="connsiteX14" fmla="*/ 65041 w 65170"/>
                <a:gd name="connsiteY14" fmla="*/ 89456 h 89330"/>
                <a:gd name="connsiteX15" fmla="*/ 65041 w 65170"/>
                <a:gd name="connsiteY15" fmla="*/ 84685 h 89330"/>
                <a:gd name="connsiteX16" fmla="*/ 61450 w 65170"/>
                <a:gd name="connsiteY16" fmla="*/ 84685 h 89330"/>
                <a:gd name="connsiteX17" fmla="*/ 50677 w 65170"/>
                <a:gd name="connsiteY17" fmla="*/ 78588 h 89330"/>
                <a:gd name="connsiteX18" fmla="*/ 50677 w 65170"/>
                <a:gd name="connsiteY18" fmla="*/ 67720 h 89330"/>
                <a:gd name="connsiteX19" fmla="*/ 65440 w 65170"/>
                <a:gd name="connsiteY19" fmla="*/ 67720 h 89330"/>
                <a:gd name="connsiteX20" fmla="*/ 40303 w 65170"/>
                <a:gd name="connsiteY20" fmla="*/ 14439 h 89330"/>
                <a:gd name="connsiteX21" fmla="*/ 40303 w 65170"/>
                <a:gd name="connsiteY21" fmla="*/ 62948 h 89330"/>
                <a:gd name="connsiteX22" fmla="*/ 5190 w 65170"/>
                <a:gd name="connsiteY22" fmla="*/ 62948 h 89330"/>
                <a:gd name="connsiteX23" fmla="*/ 40303 w 65170"/>
                <a:gd name="connsiteY23" fmla="*/ 14439 h 8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70" h="89330">
                  <a:moveTo>
                    <a:pt x="65440" y="67720"/>
                  </a:moveTo>
                  <a:lnTo>
                    <a:pt x="65440" y="62948"/>
                  </a:lnTo>
                  <a:lnTo>
                    <a:pt x="50677" y="62948"/>
                  </a:lnTo>
                  <a:lnTo>
                    <a:pt x="50677" y="3836"/>
                  </a:lnTo>
                  <a:cubicBezTo>
                    <a:pt x="50677" y="1053"/>
                    <a:pt x="50677" y="125"/>
                    <a:pt x="47751" y="125"/>
                  </a:cubicBezTo>
                  <a:cubicBezTo>
                    <a:pt x="46155" y="125"/>
                    <a:pt x="45623" y="125"/>
                    <a:pt x="44293" y="1981"/>
                  </a:cubicBezTo>
                  <a:lnTo>
                    <a:pt x="269" y="62948"/>
                  </a:lnTo>
                  <a:lnTo>
                    <a:pt x="269" y="67720"/>
                  </a:lnTo>
                  <a:lnTo>
                    <a:pt x="39371" y="67720"/>
                  </a:lnTo>
                  <a:lnTo>
                    <a:pt x="39371" y="78588"/>
                  </a:lnTo>
                  <a:cubicBezTo>
                    <a:pt x="39371" y="83094"/>
                    <a:pt x="39371" y="84685"/>
                    <a:pt x="28599" y="84685"/>
                  </a:cubicBezTo>
                  <a:lnTo>
                    <a:pt x="25007" y="84685"/>
                  </a:lnTo>
                  <a:lnTo>
                    <a:pt x="25007" y="89456"/>
                  </a:lnTo>
                  <a:cubicBezTo>
                    <a:pt x="31657" y="89191"/>
                    <a:pt x="40169" y="88926"/>
                    <a:pt x="44958" y="88926"/>
                  </a:cubicBezTo>
                  <a:cubicBezTo>
                    <a:pt x="49879" y="88926"/>
                    <a:pt x="58391" y="89191"/>
                    <a:pt x="65041" y="89456"/>
                  </a:cubicBezTo>
                  <a:lnTo>
                    <a:pt x="65041" y="84685"/>
                  </a:lnTo>
                  <a:lnTo>
                    <a:pt x="61450" y="84685"/>
                  </a:lnTo>
                  <a:cubicBezTo>
                    <a:pt x="50677" y="84685"/>
                    <a:pt x="50677" y="83094"/>
                    <a:pt x="50677" y="78588"/>
                  </a:cubicBezTo>
                  <a:lnTo>
                    <a:pt x="50677" y="67720"/>
                  </a:lnTo>
                  <a:lnTo>
                    <a:pt x="65440" y="67720"/>
                  </a:lnTo>
                  <a:close/>
                  <a:moveTo>
                    <a:pt x="40303" y="14439"/>
                  </a:moveTo>
                  <a:lnTo>
                    <a:pt x="40303" y="62948"/>
                  </a:lnTo>
                  <a:lnTo>
                    <a:pt x="5190" y="62948"/>
                  </a:lnTo>
                  <a:lnTo>
                    <a:pt x="40303" y="1443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7" name="Freeform: Shape 2116">
              <a:extLst>
                <a:ext uri="{FF2B5EF4-FFF2-40B4-BE49-F238E27FC236}">
                  <a16:creationId xmlns:a16="http://schemas.microsoft.com/office/drawing/2014/main" id="{52D0A10D-6487-E667-CBFB-7012C87674D3}"/>
                </a:ext>
              </a:extLst>
            </p:cNvPr>
            <p:cNvSpPr/>
            <p:nvPr>
              <p:custDataLst>
                <p:tags r:id="rId341"/>
              </p:custDataLst>
            </p:nvPr>
          </p:nvSpPr>
          <p:spPr>
            <a:xfrm>
              <a:off x="12940467" y="4671364"/>
              <a:ext cx="148390" cy="83688"/>
            </a:xfrm>
            <a:custGeom>
              <a:avLst/>
              <a:gdLst>
                <a:gd name="connsiteX0" fmla="*/ 15096 w 148390"/>
                <a:gd name="connsiteY0" fmla="*/ 18684 h 83688"/>
                <a:gd name="connsiteX1" fmla="*/ 15096 w 148390"/>
                <a:gd name="connsiteY1" fmla="*/ 69428 h 83688"/>
                <a:gd name="connsiteX2" fmla="*/ 276 w 148390"/>
                <a:gd name="connsiteY2" fmla="*/ 77948 h 83688"/>
                <a:gd name="connsiteX3" fmla="*/ 276 w 148390"/>
                <a:gd name="connsiteY3" fmla="*/ 83817 h 83688"/>
                <a:gd name="connsiteX4" fmla="*/ 21746 w 148390"/>
                <a:gd name="connsiteY4" fmla="*/ 83249 h 83688"/>
                <a:gd name="connsiteX5" fmla="*/ 43026 w 148390"/>
                <a:gd name="connsiteY5" fmla="*/ 83817 h 83688"/>
                <a:gd name="connsiteX6" fmla="*/ 43026 w 148390"/>
                <a:gd name="connsiteY6" fmla="*/ 77948 h 83688"/>
                <a:gd name="connsiteX7" fmla="*/ 28206 w 148390"/>
                <a:gd name="connsiteY7" fmla="*/ 69428 h 83688"/>
                <a:gd name="connsiteX8" fmla="*/ 28206 w 148390"/>
                <a:gd name="connsiteY8" fmla="*/ 34589 h 83688"/>
                <a:gd name="connsiteX9" fmla="*/ 53856 w 148390"/>
                <a:gd name="connsiteY9" fmla="*/ 4294 h 83688"/>
                <a:gd name="connsiteX10" fmla="*/ 67916 w 148390"/>
                <a:gd name="connsiteY10" fmla="*/ 25311 h 83688"/>
                <a:gd name="connsiteX11" fmla="*/ 67916 w 148390"/>
                <a:gd name="connsiteY11" fmla="*/ 69428 h 83688"/>
                <a:gd name="connsiteX12" fmla="*/ 53096 w 148390"/>
                <a:gd name="connsiteY12" fmla="*/ 77948 h 83688"/>
                <a:gd name="connsiteX13" fmla="*/ 53096 w 148390"/>
                <a:gd name="connsiteY13" fmla="*/ 83817 h 83688"/>
                <a:gd name="connsiteX14" fmla="*/ 74566 w 148390"/>
                <a:gd name="connsiteY14" fmla="*/ 83249 h 83688"/>
                <a:gd name="connsiteX15" fmla="*/ 95846 w 148390"/>
                <a:gd name="connsiteY15" fmla="*/ 83817 h 83688"/>
                <a:gd name="connsiteX16" fmla="*/ 95846 w 148390"/>
                <a:gd name="connsiteY16" fmla="*/ 77948 h 83688"/>
                <a:gd name="connsiteX17" fmla="*/ 81026 w 148390"/>
                <a:gd name="connsiteY17" fmla="*/ 69428 h 83688"/>
                <a:gd name="connsiteX18" fmla="*/ 81026 w 148390"/>
                <a:gd name="connsiteY18" fmla="*/ 34589 h 83688"/>
                <a:gd name="connsiteX19" fmla="*/ 106676 w 148390"/>
                <a:gd name="connsiteY19" fmla="*/ 4294 h 83688"/>
                <a:gd name="connsiteX20" fmla="*/ 120736 w 148390"/>
                <a:gd name="connsiteY20" fmla="*/ 25311 h 83688"/>
                <a:gd name="connsiteX21" fmla="*/ 120736 w 148390"/>
                <a:gd name="connsiteY21" fmla="*/ 69428 h 83688"/>
                <a:gd name="connsiteX22" fmla="*/ 105916 w 148390"/>
                <a:gd name="connsiteY22" fmla="*/ 77948 h 83688"/>
                <a:gd name="connsiteX23" fmla="*/ 105916 w 148390"/>
                <a:gd name="connsiteY23" fmla="*/ 83817 h 83688"/>
                <a:gd name="connsiteX24" fmla="*/ 127386 w 148390"/>
                <a:gd name="connsiteY24" fmla="*/ 83249 h 83688"/>
                <a:gd name="connsiteX25" fmla="*/ 148666 w 148390"/>
                <a:gd name="connsiteY25" fmla="*/ 83817 h 83688"/>
                <a:gd name="connsiteX26" fmla="*/ 148666 w 148390"/>
                <a:gd name="connsiteY26" fmla="*/ 77948 h 83688"/>
                <a:gd name="connsiteX27" fmla="*/ 133846 w 148390"/>
                <a:gd name="connsiteY27" fmla="*/ 72268 h 83688"/>
                <a:gd name="connsiteX28" fmla="*/ 133846 w 148390"/>
                <a:gd name="connsiteY28" fmla="*/ 36104 h 83688"/>
                <a:gd name="connsiteX29" fmla="*/ 127956 w 148390"/>
                <a:gd name="connsiteY29" fmla="*/ 7134 h 83688"/>
                <a:gd name="connsiteX30" fmla="*/ 108006 w 148390"/>
                <a:gd name="connsiteY30" fmla="*/ 129 h 83688"/>
                <a:gd name="connsiteX31" fmla="*/ 80456 w 148390"/>
                <a:gd name="connsiteY31" fmla="*/ 18684 h 83688"/>
                <a:gd name="connsiteX32" fmla="*/ 55186 w 148390"/>
                <a:gd name="connsiteY32" fmla="*/ 129 h 83688"/>
                <a:gd name="connsiteX33" fmla="*/ 27066 w 148390"/>
                <a:gd name="connsiteY33" fmla="*/ 20010 h 83688"/>
                <a:gd name="connsiteX34" fmla="*/ 27066 w 148390"/>
                <a:gd name="connsiteY34" fmla="*/ 129 h 83688"/>
                <a:gd name="connsiteX35" fmla="*/ 276 w 148390"/>
                <a:gd name="connsiteY35" fmla="*/ 2212 h 83688"/>
                <a:gd name="connsiteX36" fmla="*/ 276 w 148390"/>
                <a:gd name="connsiteY36" fmla="*/ 8081 h 83688"/>
                <a:gd name="connsiteX37" fmla="*/ 15096 w 148390"/>
                <a:gd name="connsiteY37" fmla="*/ 18684 h 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390" h="83688">
                  <a:moveTo>
                    <a:pt x="15096" y="18684"/>
                  </a:moveTo>
                  <a:lnTo>
                    <a:pt x="15096" y="69428"/>
                  </a:lnTo>
                  <a:cubicBezTo>
                    <a:pt x="15096" y="77948"/>
                    <a:pt x="13006" y="77948"/>
                    <a:pt x="276" y="77948"/>
                  </a:cubicBezTo>
                  <a:lnTo>
                    <a:pt x="276" y="83817"/>
                  </a:lnTo>
                  <a:cubicBezTo>
                    <a:pt x="6926" y="83628"/>
                    <a:pt x="16616" y="83249"/>
                    <a:pt x="21746" y="83249"/>
                  </a:cubicBezTo>
                  <a:cubicBezTo>
                    <a:pt x="26686" y="83249"/>
                    <a:pt x="36566" y="83628"/>
                    <a:pt x="43026" y="83817"/>
                  </a:cubicBezTo>
                  <a:lnTo>
                    <a:pt x="43026" y="77948"/>
                  </a:lnTo>
                  <a:cubicBezTo>
                    <a:pt x="30296" y="77948"/>
                    <a:pt x="28206" y="77948"/>
                    <a:pt x="28206" y="69428"/>
                  </a:cubicBezTo>
                  <a:lnTo>
                    <a:pt x="28206" y="34589"/>
                  </a:lnTo>
                  <a:cubicBezTo>
                    <a:pt x="28206" y="14897"/>
                    <a:pt x="41696" y="4294"/>
                    <a:pt x="53856" y="4294"/>
                  </a:cubicBezTo>
                  <a:cubicBezTo>
                    <a:pt x="65826" y="4294"/>
                    <a:pt x="67916" y="14519"/>
                    <a:pt x="67916" y="25311"/>
                  </a:cubicBezTo>
                  <a:lnTo>
                    <a:pt x="67916" y="69428"/>
                  </a:lnTo>
                  <a:cubicBezTo>
                    <a:pt x="67916" y="77948"/>
                    <a:pt x="65826" y="77948"/>
                    <a:pt x="53096" y="77948"/>
                  </a:cubicBezTo>
                  <a:lnTo>
                    <a:pt x="53096" y="83817"/>
                  </a:lnTo>
                  <a:cubicBezTo>
                    <a:pt x="59746" y="83628"/>
                    <a:pt x="69436" y="83249"/>
                    <a:pt x="74566" y="83249"/>
                  </a:cubicBezTo>
                  <a:cubicBezTo>
                    <a:pt x="79506" y="83249"/>
                    <a:pt x="89386" y="83628"/>
                    <a:pt x="95846" y="83817"/>
                  </a:cubicBezTo>
                  <a:lnTo>
                    <a:pt x="95846" y="77948"/>
                  </a:lnTo>
                  <a:cubicBezTo>
                    <a:pt x="83116" y="77948"/>
                    <a:pt x="81026" y="77948"/>
                    <a:pt x="81026" y="69428"/>
                  </a:cubicBezTo>
                  <a:lnTo>
                    <a:pt x="81026" y="34589"/>
                  </a:lnTo>
                  <a:cubicBezTo>
                    <a:pt x="81026" y="14897"/>
                    <a:pt x="94516" y="4294"/>
                    <a:pt x="106676" y="4294"/>
                  </a:cubicBezTo>
                  <a:cubicBezTo>
                    <a:pt x="118646" y="4294"/>
                    <a:pt x="120736" y="14519"/>
                    <a:pt x="120736" y="25311"/>
                  </a:cubicBezTo>
                  <a:lnTo>
                    <a:pt x="120736" y="69428"/>
                  </a:lnTo>
                  <a:cubicBezTo>
                    <a:pt x="120736" y="77948"/>
                    <a:pt x="118646" y="77948"/>
                    <a:pt x="105916" y="77948"/>
                  </a:cubicBezTo>
                  <a:lnTo>
                    <a:pt x="105916" y="83817"/>
                  </a:lnTo>
                  <a:cubicBezTo>
                    <a:pt x="112566" y="83628"/>
                    <a:pt x="122256" y="83249"/>
                    <a:pt x="127386" y="83249"/>
                  </a:cubicBezTo>
                  <a:cubicBezTo>
                    <a:pt x="132326" y="83249"/>
                    <a:pt x="142206" y="83628"/>
                    <a:pt x="148666" y="83817"/>
                  </a:cubicBezTo>
                  <a:lnTo>
                    <a:pt x="148666" y="77948"/>
                  </a:lnTo>
                  <a:cubicBezTo>
                    <a:pt x="138786" y="77948"/>
                    <a:pt x="134036" y="77948"/>
                    <a:pt x="133846" y="72268"/>
                  </a:cubicBezTo>
                  <a:lnTo>
                    <a:pt x="133846" y="36104"/>
                  </a:lnTo>
                  <a:cubicBezTo>
                    <a:pt x="133846" y="19820"/>
                    <a:pt x="133846" y="13951"/>
                    <a:pt x="127956" y="7134"/>
                  </a:cubicBezTo>
                  <a:cubicBezTo>
                    <a:pt x="125296" y="3916"/>
                    <a:pt x="119026" y="129"/>
                    <a:pt x="108006" y="129"/>
                  </a:cubicBezTo>
                  <a:cubicBezTo>
                    <a:pt x="92046" y="129"/>
                    <a:pt x="83686" y="11489"/>
                    <a:pt x="80456" y="18684"/>
                  </a:cubicBezTo>
                  <a:cubicBezTo>
                    <a:pt x="77796" y="2212"/>
                    <a:pt x="63736" y="129"/>
                    <a:pt x="55186" y="129"/>
                  </a:cubicBezTo>
                  <a:cubicBezTo>
                    <a:pt x="41316" y="129"/>
                    <a:pt x="32386" y="8270"/>
                    <a:pt x="27066" y="20010"/>
                  </a:cubicBezTo>
                  <a:lnTo>
                    <a:pt x="27066" y="129"/>
                  </a:lnTo>
                  <a:lnTo>
                    <a:pt x="276" y="2212"/>
                  </a:lnTo>
                  <a:lnTo>
                    <a:pt x="276" y="8081"/>
                  </a:lnTo>
                  <a:cubicBezTo>
                    <a:pt x="13576" y="8081"/>
                    <a:pt x="15096" y="9406"/>
                    <a:pt x="15096" y="18684"/>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8" name="Freeform: Shape 2117">
              <a:extLst>
                <a:ext uri="{FF2B5EF4-FFF2-40B4-BE49-F238E27FC236}">
                  <a16:creationId xmlns:a16="http://schemas.microsoft.com/office/drawing/2014/main" id="{1B1BDF30-2EA1-3F44-562F-39FF6DF56573}"/>
                </a:ext>
              </a:extLst>
            </p:cNvPr>
            <p:cNvSpPr/>
            <p:nvPr>
              <p:custDataLst>
                <p:tags r:id="rId342"/>
              </p:custDataLst>
            </p:nvPr>
          </p:nvSpPr>
          <p:spPr>
            <a:xfrm>
              <a:off x="13101100" y="4598337"/>
              <a:ext cx="58786" cy="88005"/>
            </a:xfrm>
            <a:custGeom>
              <a:avLst/>
              <a:gdLst>
                <a:gd name="connsiteX0" fmla="*/ 59070 w 58786"/>
                <a:gd name="connsiteY0" fmla="*/ 64009 h 88005"/>
                <a:gd name="connsiteX1" fmla="*/ 54548 w 58786"/>
                <a:gd name="connsiteY1" fmla="*/ 64009 h 88005"/>
                <a:gd name="connsiteX2" fmla="*/ 51090 w 58786"/>
                <a:gd name="connsiteY2" fmla="*/ 76070 h 88005"/>
                <a:gd name="connsiteX3" fmla="*/ 37923 w 58786"/>
                <a:gd name="connsiteY3" fmla="*/ 76865 h 88005"/>
                <a:gd name="connsiteX4" fmla="*/ 13451 w 58786"/>
                <a:gd name="connsiteY4" fmla="*/ 76865 h 88005"/>
                <a:gd name="connsiteX5" fmla="*/ 40051 w 58786"/>
                <a:gd name="connsiteY5" fmla="*/ 54598 h 88005"/>
                <a:gd name="connsiteX6" fmla="*/ 59070 w 58786"/>
                <a:gd name="connsiteY6" fmla="*/ 25970 h 88005"/>
                <a:gd name="connsiteX7" fmla="*/ 27948 w 58786"/>
                <a:gd name="connsiteY7" fmla="*/ 125 h 88005"/>
                <a:gd name="connsiteX8" fmla="*/ 284 w 58786"/>
                <a:gd name="connsiteY8" fmla="*/ 23850 h 88005"/>
                <a:gd name="connsiteX9" fmla="*/ 7333 w 58786"/>
                <a:gd name="connsiteY9" fmla="*/ 31272 h 88005"/>
                <a:gd name="connsiteX10" fmla="*/ 14382 w 58786"/>
                <a:gd name="connsiteY10" fmla="*/ 24247 h 88005"/>
                <a:gd name="connsiteX11" fmla="*/ 6535 w 58786"/>
                <a:gd name="connsiteY11" fmla="*/ 17223 h 88005"/>
                <a:gd name="connsiteX12" fmla="*/ 25953 w 58786"/>
                <a:gd name="connsiteY12" fmla="*/ 4897 h 88005"/>
                <a:gd name="connsiteX13" fmla="*/ 46169 w 58786"/>
                <a:gd name="connsiteY13" fmla="*/ 25970 h 88005"/>
                <a:gd name="connsiteX14" fmla="*/ 33667 w 58786"/>
                <a:gd name="connsiteY14" fmla="*/ 51418 h 88005"/>
                <a:gd name="connsiteX15" fmla="*/ 1614 w 58786"/>
                <a:gd name="connsiteY15" fmla="*/ 82962 h 88005"/>
                <a:gd name="connsiteX16" fmla="*/ 284 w 58786"/>
                <a:gd name="connsiteY16" fmla="*/ 88131 h 88005"/>
                <a:gd name="connsiteX17" fmla="*/ 55080 w 58786"/>
                <a:gd name="connsiteY17" fmla="*/ 88131 h 88005"/>
                <a:gd name="connsiteX18" fmla="*/ 59070 w 58786"/>
                <a:gd name="connsiteY18" fmla="*/ 64009 h 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86" h="88005">
                  <a:moveTo>
                    <a:pt x="59070" y="64009"/>
                  </a:moveTo>
                  <a:lnTo>
                    <a:pt x="54548" y="64009"/>
                  </a:lnTo>
                  <a:cubicBezTo>
                    <a:pt x="54149" y="66925"/>
                    <a:pt x="52819" y="74744"/>
                    <a:pt x="51090" y="76070"/>
                  </a:cubicBezTo>
                  <a:cubicBezTo>
                    <a:pt x="50026" y="76865"/>
                    <a:pt x="39785" y="76865"/>
                    <a:pt x="37923" y="76865"/>
                  </a:cubicBezTo>
                  <a:lnTo>
                    <a:pt x="13451" y="76865"/>
                  </a:lnTo>
                  <a:cubicBezTo>
                    <a:pt x="27416" y="64539"/>
                    <a:pt x="32071" y="60828"/>
                    <a:pt x="40051" y="54598"/>
                  </a:cubicBezTo>
                  <a:cubicBezTo>
                    <a:pt x="49893" y="46779"/>
                    <a:pt x="59070" y="38561"/>
                    <a:pt x="59070" y="25970"/>
                  </a:cubicBezTo>
                  <a:cubicBezTo>
                    <a:pt x="59070" y="9933"/>
                    <a:pt x="44972" y="125"/>
                    <a:pt x="27948" y="125"/>
                  </a:cubicBezTo>
                  <a:cubicBezTo>
                    <a:pt x="11456" y="125"/>
                    <a:pt x="284" y="11656"/>
                    <a:pt x="284" y="23850"/>
                  </a:cubicBezTo>
                  <a:cubicBezTo>
                    <a:pt x="284" y="30609"/>
                    <a:pt x="6003" y="31272"/>
                    <a:pt x="7333" y="31272"/>
                  </a:cubicBezTo>
                  <a:cubicBezTo>
                    <a:pt x="10525" y="31272"/>
                    <a:pt x="14382" y="29019"/>
                    <a:pt x="14382" y="24247"/>
                  </a:cubicBezTo>
                  <a:cubicBezTo>
                    <a:pt x="14382" y="21861"/>
                    <a:pt x="13451" y="17223"/>
                    <a:pt x="6535" y="17223"/>
                  </a:cubicBezTo>
                  <a:cubicBezTo>
                    <a:pt x="10658" y="7812"/>
                    <a:pt x="19702" y="4897"/>
                    <a:pt x="25953" y="4897"/>
                  </a:cubicBezTo>
                  <a:cubicBezTo>
                    <a:pt x="39253" y="4897"/>
                    <a:pt x="46169" y="15235"/>
                    <a:pt x="46169" y="25970"/>
                  </a:cubicBezTo>
                  <a:cubicBezTo>
                    <a:pt x="46169" y="37501"/>
                    <a:pt x="37923" y="46646"/>
                    <a:pt x="33667" y="51418"/>
                  </a:cubicBezTo>
                  <a:lnTo>
                    <a:pt x="1614" y="82962"/>
                  </a:lnTo>
                  <a:cubicBezTo>
                    <a:pt x="284" y="84155"/>
                    <a:pt x="284" y="84420"/>
                    <a:pt x="284" y="88131"/>
                  </a:cubicBezTo>
                  <a:lnTo>
                    <a:pt x="55080" y="88131"/>
                  </a:lnTo>
                  <a:lnTo>
                    <a:pt x="59070" y="640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19" name="Freeform: Shape 2118">
              <a:extLst>
                <a:ext uri="{FF2B5EF4-FFF2-40B4-BE49-F238E27FC236}">
                  <a16:creationId xmlns:a16="http://schemas.microsoft.com/office/drawing/2014/main" id="{6A18D82C-D376-BE70-34D3-808A7E4C0165}"/>
                </a:ext>
              </a:extLst>
            </p:cNvPr>
            <p:cNvSpPr/>
            <p:nvPr>
              <p:custDataLst>
                <p:tags r:id="rId343"/>
              </p:custDataLst>
            </p:nvPr>
          </p:nvSpPr>
          <p:spPr>
            <a:xfrm>
              <a:off x="13288157" y="4596007"/>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0" name="Freeform: Shape 2119">
              <a:extLst>
                <a:ext uri="{FF2B5EF4-FFF2-40B4-BE49-F238E27FC236}">
                  <a16:creationId xmlns:a16="http://schemas.microsoft.com/office/drawing/2014/main" id="{8914B1E6-7551-31AC-21EF-410537715884}"/>
                </a:ext>
              </a:extLst>
            </p:cNvPr>
            <p:cNvSpPr/>
            <p:nvPr>
              <p:custDataLst>
                <p:tags r:id="rId344"/>
              </p:custDataLst>
            </p:nvPr>
          </p:nvSpPr>
          <p:spPr>
            <a:xfrm>
              <a:off x="10971736" y="48232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1" name="Freeform: Shape 2120">
              <a:extLst>
                <a:ext uri="{FF2B5EF4-FFF2-40B4-BE49-F238E27FC236}">
                  <a16:creationId xmlns:a16="http://schemas.microsoft.com/office/drawing/2014/main" id="{6A6C3556-B69B-E608-BB8E-B0BAC306960D}"/>
                </a:ext>
              </a:extLst>
            </p:cNvPr>
            <p:cNvSpPr/>
            <p:nvPr>
              <p:custDataLst>
                <p:tags r:id="rId345"/>
              </p:custDataLst>
            </p:nvPr>
          </p:nvSpPr>
          <p:spPr>
            <a:xfrm>
              <a:off x="11443623" y="4898573"/>
              <a:ext cx="155610" cy="85771"/>
            </a:xfrm>
            <a:custGeom>
              <a:avLst/>
              <a:gdLst>
                <a:gd name="connsiteX0" fmla="*/ 11407 w 155610"/>
                <a:gd name="connsiteY0" fmla="*/ 72658 h 85771"/>
                <a:gd name="connsiteX1" fmla="*/ 9697 w 155610"/>
                <a:gd name="connsiteY1" fmla="*/ 80800 h 85771"/>
                <a:gd name="connsiteX2" fmla="*/ 15207 w 155610"/>
                <a:gd name="connsiteY2" fmla="*/ 85912 h 85771"/>
                <a:gd name="connsiteX3" fmla="*/ 22237 w 155610"/>
                <a:gd name="connsiteY3" fmla="*/ 80611 h 85771"/>
                <a:gd name="connsiteX4" fmla="*/ 25847 w 155610"/>
                <a:gd name="connsiteY4" fmla="*/ 66599 h 85771"/>
                <a:gd name="connsiteX5" fmla="*/ 30027 w 155610"/>
                <a:gd name="connsiteY5" fmla="*/ 49559 h 85771"/>
                <a:gd name="connsiteX6" fmla="*/ 33257 w 155610"/>
                <a:gd name="connsiteY6" fmla="*/ 36873 h 85771"/>
                <a:gd name="connsiteX7" fmla="*/ 35727 w 155610"/>
                <a:gd name="connsiteY7" fmla="*/ 27406 h 85771"/>
                <a:gd name="connsiteX8" fmla="*/ 66697 w 155610"/>
                <a:gd name="connsiteY8" fmla="*/ 4306 h 85771"/>
                <a:gd name="connsiteX9" fmla="*/ 76957 w 155610"/>
                <a:gd name="connsiteY9" fmla="*/ 17560 h 85771"/>
                <a:gd name="connsiteX10" fmla="*/ 74107 w 155610"/>
                <a:gd name="connsiteY10" fmla="*/ 33275 h 85771"/>
                <a:gd name="connsiteX11" fmla="*/ 68787 w 155610"/>
                <a:gd name="connsiteY11" fmla="*/ 55239 h 85771"/>
                <a:gd name="connsiteX12" fmla="*/ 64987 w 155610"/>
                <a:gd name="connsiteY12" fmla="*/ 69629 h 85771"/>
                <a:gd name="connsiteX13" fmla="*/ 62517 w 155610"/>
                <a:gd name="connsiteY13" fmla="*/ 80800 h 85771"/>
                <a:gd name="connsiteX14" fmla="*/ 68027 w 155610"/>
                <a:gd name="connsiteY14" fmla="*/ 85912 h 85771"/>
                <a:gd name="connsiteX15" fmla="*/ 76577 w 155610"/>
                <a:gd name="connsiteY15" fmla="*/ 75120 h 85771"/>
                <a:gd name="connsiteX16" fmla="*/ 87977 w 155610"/>
                <a:gd name="connsiteY16" fmla="*/ 29489 h 85771"/>
                <a:gd name="connsiteX17" fmla="*/ 119327 w 155610"/>
                <a:gd name="connsiteY17" fmla="*/ 4306 h 85771"/>
                <a:gd name="connsiteX18" fmla="*/ 129587 w 155610"/>
                <a:gd name="connsiteY18" fmla="*/ 17560 h 85771"/>
                <a:gd name="connsiteX19" fmla="*/ 117807 w 155610"/>
                <a:gd name="connsiteY19" fmla="*/ 59972 h 85771"/>
                <a:gd name="connsiteX20" fmla="*/ 115337 w 155610"/>
                <a:gd name="connsiteY20" fmla="*/ 70386 h 85771"/>
                <a:gd name="connsiteX21" fmla="*/ 130917 w 155610"/>
                <a:gd name="connsiteY21" fmla="*/ 85912 h 85771"/>
                <a:gd name="connsiteX22" fmla="*/ 155807 w 155610"/>
                <a:gd name="connsiteY22" fmla="*/ 56754 h 85771"/>
                <a:gd name="connsiteX23" fmla="*/ 153527 w 155610"/>
                <a:gd name="connsiteY23" fmla="*/ 54860 h 85771"/>
                <a:gd name="connsiteX24" fmla="*/ 150677 w 155610"/>
                <a:gd name="connsiteY24" fmla="*/ 58268 h 85771"/>
                <a:gd name="connsiteX25" fmla="*/ 131297 w 155610"/>
                <a:gd name="connsiteY25" fmla="*/ 81747 h 85771"/>
                <a:gd name="connsiteX26" fmla="*/ 126737 w 155610"/>
                <a:gd name="connsiteY26" fmla="*/ 75498 h 85771"/>
                <a:gd name="connsiteX27" fmla="*/ 130157 w 155610"/>
                <a:gd name="connsiteY27" fmla="*/ 62055 h 85771"/>
                <a:gd name="connsiteX28" fmla="*/ 141747 w 155610"/>
                <a:gd name="connsiteY28" fmla="*/ 20400 h 85771"/>
                <a:gd name="connsiteX29" fmla="*/ 119897 w 155610"/>
                <a:gd name="connsiteY29" fmla="*/ 141 h 85771"/>
                <a:gd name="connsiteX30" fmla="*/ 88927 w 155610"/>
                <a:gd name="connsiteY30" fmla="*/ 18507 h 85771"/>
                <a:gd name="connsiteX31" fmla="*/ 82847 w 155610"/>
                <a:gd name="connsiteY31" fmla="*/ 5064 h 85771"/>
                <a:gd name="connsiteX32" fmla="*/ 67267 w 155610"/>
                <a:gd name="connsiteY32" fmla="*/ 141 h 85771"/>
                <a:gd name="connsiteX33" fmla="*/ 37627 w 155610"/>
                <a:gd name="connsiteY33" fmla="*/ 16613 h 85771"/>
                <a:gd name="connsiteX34" fmla="*/ 20147 w 155610"/>
                <a:gd name="connsiteY34" fmla="*/ 141 h 85771"/>
                <a:gd name="connsiteX35" fmla="*/ 6087 w 155610"/>
                <a:gd name="connsiteY35" fmla="*/ 10933 h 85771"/>
                <a:gd name="connsiteX36" fmla="*/ 197 w 155610"/>
                <a:gd name="connsiteY36" fmla="*/ 29299 h 85771"/>
                <a:gd name="connsiteX37" fmla="*/ 2477 w 155610"/>
                <a:gd name="connsiteY37" fmla="*/ 31193 h 85771"/>
                <a:gd name="connsiteX38" fmla="*/ 5707 w 155610"/>
                <a:gd name="connsiteY38" fmla="*/ 26838 h 85771"/>
                <a:gd name="connsiteX39" fmla="*/ 19577 w 155610"/>
                <a:gd name="connsiteY39" fmla="*/ 4306 h 85771"/>
                <a:gd name="connsiteX40" fmla="*/ 25467 w 155610"/>
                <a:gd name="connsiteY40" fmla="*/ 13016 h 85771"/>
                <a:gd name="connsiteX41" fmla="*/ 22427 w 155610"/>
                <a:gd name="connsiteY41" fmla="*/ 28921 h 85771"/>
                <a:gd name="connsiteX42" fmla="*/ 11407 w 155610"/>
                <a:gd name="connsiteY42" fmla="*/ 72658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5610" h="85771">
                  <a:moveTo>
                    <a:pt x="11407" y="72658"/>
                  </a:moveTo>
                  <a:cubicBezTo>
                    <a:pt x="10837" y="75498"/>
                    <a:pt x="9697" y="79853"/>
                    <a:pt x="9697" y="80800"/>
                  </a:cubicBezTo>
                  <a:cubicBezTo>
                    <a:pt x="9697" y="84208"/>
                    <a:pt x="12357" y="85912"/>
                    <a:pt x="15207" y="85912"/>
                  </a:cubicBezTo>
                  <a:cubicBezTo>
                    <a:pt x="17487" y="85912"/>
                    <a:pt x="20907" y="84397"/>
                    <a:pt x="22237" y="80611"/>
                  </a:cubicBezTo>
                  <a:cubicBezTo>
                    <a:pt x="22427" y="80232"/>
                    <a:pt x="24707" y="71333"/>
                    <a:pt x="25847" y="66599"/>
                  </a:cubicBezTo>
                  <a:lnTo>
                    <a:pt x="30027" y="49559"/>
                  </a:lnTo>
                  <a:cubicBezTo>
                    <a:pt x="31167" y="45393"/>
                    <a:pt x="32307" y="41228"/>
                    <a:pt x="33257" y="36873"/>
                  </a:cubicBezTo>
                  <a:cubicBezTo>
                    <a:pt x="34017" y="33654"/>
                    <a:pt x="35537" y="28163"/>
                    <a:pt x="35727" y="27406"/>
                  </a:cubicBezTo>
                  <a:cubicBezTo>
                    <a:pt x="38577" y="21536"/>
                    <a:pt x="48647" y="4306"/>
                    <a:pt x="66697" y="4306"/>
                  </a:cubicBezTo>
                  <a:cubicBezTo>
                    <a:pt x="75247" y="4306"/>
                    <a:pt x="76957" y="11312"/>
                    <a:pt x="76957" y="17560"/>
                  </a:cubicBezTo>
                  <a:cubicBezTo>
                    <a:pt x="76957" y="22294"/>
                    <a:pt x="75627" y="27595"/>
                    <a:pt x="74107" y="33275"/>
                  </a:cubicBezTo>
                  <a:lnTo>
                    <a:pt x="68787" y="55239"/>
                  </a:lnTo>
                  <a:lnTo>
                    <a:pt x="64987" y="69629"/>
                  </a:lnTo>
                  <a:cubicBezTo>
                    <a:pt x="64227" y="73416"/>
                    <a:pt x="62517" y="79853"/>
                    <a:pt x="62517" y="80800"/>
                  </a:cubicBezTo>
                  <a:cubicBezTo>
                    <a:pt x="62517" y="84208"/>
                    <a:pt x="65177" y="85912"/>
                    <a:pt x="68027" y="85912"/>
                  </a:cubicBezTo>
                  <a:cubicBezTo>
                    <a:pt x="73917" y="85912"/>
                    <a:pt x="75057" y="81179"/>
                    <a:pt x="76577" y="75120"/>
                  </a:cubicBezTo>
                  <a:cubicBezTo>
                    <a:pt x="79237" y="64517"/>
                    <a:pt x="86267" y="36873"/>
                    <a:pt x="87977" y="29489"/>
                  </a:cubicBezTo>
                  <a:cubicBezTo>
                    <a:pt x="88547" y="27027"/>
                    <a:pt x="98617" y="4306"/>
                    <a:pt x="119327" y="4306"/>
                  </a:cubicBezTo>
                  <a:cubicBezTo>
                    <a:pt x="127497" y="4306"/>
                    <a:pt x="129587" y="10744"/>
                    <a:pt x="129587" y="17560"/>
                  </a:cubicBezTo>
                  <a:cubicBezTo>
                    <a:pt x="129587" y="28353"/>
                    <a:pt x="121607" y="49937"/>
                    <a:pt x="117807" y="59972"/>
                  </a:cubicBezTo>
                  <a:cubicBezTo>
                    <a:pt x="116097" y="64517"/>
                    <a:pt x="115337" y="66599"/>
                    <a:pt x="115337" y="70386"/>
                  </a:cubicBezTo>
                  <a:cubicBezTo>
                    <a:pt x="115337" y="79285"/>
                    <a:pt x="121987" y="85912"/>
                    <a:pt x="130917" y="85912"/>
                  </a:cubicBezTo>
                  <a:cubicBezTo>
                    <a:pt x="148777" y="85912"/>
                    <a:pt x="155807" y="58268"/>
                    <a:pt x="155807" y="56754"/>
                  </a:cubicBezTo>
                  <a:cubicBezTo>
                    <a:pt x="155807" y="54860"/>
                    <a:pt x="154097" y="54860"/>
                    <a:pt x="153527" y="54860"/>
                  </a:cubicBezTo>
                  <a:cubicBezTo>
                    <a:pt x="151627" y="54860"/>
                    <a:pt x="151627" y="55428"/>
                    <a:pt x="150677" y="58268"/>
                  </a:cubicBezTo>
                  <a:cubicBezTo>
                    <a:pt x="147827" y="68303"/>
                    <a:pt x="141747" y="81747"/>
                    <a:pt x="131297" y="81747"/>
                  </a:cubicBezTo>
                  <a:cubicBezTo>
                    <a:pt x="128067" y="81747"/>
                    <a:pt x="126737" y="79853"/>
                    <a:pt x="126737" y="75498"/>
                  </a:cubicBezTo>
                  <a:cubicBezTo>
                    <a:pt x="126737" y="70765"/>
                    <a:pt x="128447" y="66221"/>
                    <a:pt x="130157" y="62055"/>
                  </a:cubicBezTo>
                  <a:cubicBezTo>
                    <a:pt x="133767" y="52209"/>
                    <a:pt x="141747" y="31193"/>
                    <a:pt x="141747" y="20400"/>
                  </a:cubicBezTo>
                  <a:cubicBezTo>
                    <a:pt x="141747" y="8093"/>
                    <a:pt x="134147" y="141"/>
                    <a:pt x="119897" y="141"/>
                  </a:cubicBezTo>
                  <a:cubicBezTo>
                    <a:pt x="105647" y="141"/>
                    <a:pt x="95957" y="8472"/>
                    <a:pt x="88927" y="18507"/>
                  </a:cubicBezTo>
                  <a:cubicBezTo>
                    <a:pt x="88737" y="16045"/>
                    <a:pt x="88167" y="9608"/>
                    <a:pt x="82847" y="5064"/>
                  </a:cubicBezTo>
                  <a:cubicBezTo>
                    <a:pt x="78097" y="1087"/>
                    <a:pt x="72017" y="141"/>
                    <a:pt x="67267" y="141"/>
                  </a:cubicBezTo>
                  <a:cubicBezTo>
                    <a:pt x="50167" y="141"/>
                    <a:pt x="40857" y="12259"/>
                    <a:pt x="37627" y="16613"/>
                  </a:cubicBezTo>
                  <a:cubicBezTo>
                    <a:pt x="36677" y="5821"/>
                    <a:pt x="28697" y="141"/>
                    <a:pt x="20147" y="141"/>
                  </a:cubicBezTo>
                  <a:cubicBezTo>
                    <a:pt x="11407" y="141"/>
                    <a:pt x="7797" y="7525"/>
                    <a:pt x="6087" y="10933"/>
                  </a:cubicBezTo>
                  <a:cubicBezTo>
                    <a:pt x="2667" y="17560"/>
                    <a:pt x="197" y="28731"/>
                    <a:pt x="197" y="29299"/>
                  </a:cubicBezTo>
                  <a:cubicBezTo>
                    <a:pt x="197" y="31193"/>
                    <a:pt x="2097" y="31193"/>
                    <a:pt x="2477" y="31193"/>
                  </a:cubicBezTo>
                  <a:cubicBezTo>
                    <a:pt x="4377" y="31193"/>
                    <a:pt x="4567" y="31003"/>
                    <a:pt x="5707" y="26838"/>
                  </a:cubicBezTo>
                  <a:cubicBezTo>
                    <a:pt x="8937" y="13395"/>
                    <a:pt x="12737" y="4306"/>
                    <a:pt x="19577" y="4306"/>
                  </a:cubicBezTo>
                  <a:cubicBezTo>
                    <a:pt x="22617" y="4306"/>
                    <a:pt x="25467" y="5821"/>
                    <a:pt x="25467" y="13016"/>
                  </a:cubicBezTo>
                  <a:cubicBezTo>
                    <a:pt x="25467" y="16992"/>
                    <a:pt x="24897" y="19075"/>
                    <a:pt x="22427" y="28921"/>
                  </a:cubicBezTo>
                  <a:lnTo>
                    <a:pt x="11407" y="7265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2" name="Freeform: Shape 2121">
              <a:extLst>
                <a:ext uri="{FF2B5EF4-FFF2-40B4-BE49-F238E27FC236}">
                  <a16:creationId xmlns:a16="http://schemas.microsoft.com/office/drawing/2014/main" id="{5E229AFF-D19F-2996-DA4A-20E1A7E9DE49}"/>
                </a:ext>
              </a:extLst>
            </p:cNvPr>
            <p:cNvSpPr/>
            <p:nvPr>
              <p:custDataLst>
                <p:tags r:id="rId346"/>
              </p:custDataLst>
            </p:nvPr>
          </p:nvSpPr>
          <p:spPr>
            <a:xfrm>
              <a:off x="12063711" y="48232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3" name="Freeform: Shape 2122">
              <a:extLst>
                <a:ext uri="{FF2B5EF4-FFF2-40B4-BE49-F238E27FC236}">
                  <a16:creationId xmlns:a16="http://schemas.microsoft.com/office/drawing/2014/main" id="{3D26949B-7A8C-5925-EE1B-527720E92DAB}"/>
                </a:ext>
              </a:extLst>
            </p:cNvPr>
            <p:cNvSpPr/>
            <p:nvPr>
              <p:custDataLst>
                <p:tags r:id="rId347"/>
              </p:custDataLst>
            </p:nvPr>
          </p:nvSpPr>
          <p:spPr>
            <a:xfrm>
              <a:off x="12538311" y="4856161"/>
              <a:ext cx="62700" cy="126100"/>
            </a:xfrm>
            <a:custGeom>
              <a:avLst/>
              <a:gdLst>
                <a:gd name="connsiteX0" fmla="*/ 39204 w 62700"/>
                <a:gd name="connsiteY0" fmla="*/ 5064 h 126100"/>
                <a:gd name="connsiteX1" fmla="*/ 34834 w 62700"/>
                <a:gd name="connsiteY1" fmla="*/ 141 h 126100"/>
                <a:gd name="connsiteX2" fmla="*/ 254 w 62700"/>
                <a:gd name="connsiteY2" fmla="*/ 12259 h 126100"/>
                <a:gd name="connsiteX3" fmla="*/ 254 w 62700"/>
                <a:gd name="connsiteY3" fmla="*/ 18128 h 126100"/>
                <a:gd name="connsiteX4" fmla="*/ 25144 w 62700"/>
                <a:gd name="connsiteY4" fmla="*/ 13205 h 126100"/>
                <a:gd name="connsiteX5" fmla="*/ 25144 w 62700"/>
                <a:gd name="connsiteY5" fmla="*/ 111284 h 126100"/>
                <a:gd name="connsiteX6" fmla="*/ 7474 w 62700"/>
                <a:gd name="connsiteY6" fmla="*/ 120372 h 126100"/>
                <a:gd name="connsiteX7" fmla="*/ 1394 w 62700"/>
                <a:gd name="connsiteY7" fmla="*/ 120372 h 126100"/>
                <a:gd name="connsiteX8" fmla="*/ 1394 w 62700"/>
                <a:gd name="connsiteY8" fmla="*/ 126242 h 126100"/>
                <a:gd name="connsiteX9" fmla="*/ 32174 w 62700"/>
                <a:gd name="connsiteY9" fmla="*/ 125674 h 126100"/>
                <a:gd name="connsiteX10" fmla="*/ 62954 w 62700"/>
                <a:gd name="connsiteY10" fmla="*/ 126242 h 126100"/>
                <a:gd name="connsiteX11" fmla="*/ 62954 w 62700"/>
                <a:gd name="connsiteY11" fmla="*/ 120372 h 126100"/>
                <a:gd name="connsiteX12" fmla="*/ 56874 w 62700"/>
                <a:gd name="connsiteY12" fmla="*/ 120372 h 126100"/>
                <a:gd name="connsiteX13" fmla="*/ 39204 w 62700"/>
                <a:gd name="connsiteY13" fmla="*/ 111284 h 126100"/>
                <a:gd name="connsiteX14" fmla="*/ 39204 w 62700"/>
                <a:gd name="connsiteY14" fmla="*/ 5064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204" y="5064"/>
                  </a:moveTo>
                  <a:cubicBezTo>
                    <a:pt x="39204" y="519"/>
                    <a:pt x="39204" y="141"/>
                    <a:pt x="34834" y="141"/>
                  </a:cubicBezTo>
                  <a:cubicBezTo>
                    <a:pt x="23054" y="12259"/>
                    <a:pt x="6334" y="12259"/>
                    <a:pt x="254" y="12259"/>
                  </a:cubicBezTo>
                  <a:lnTo>
                    <a:pt x="254" y="18128"/>
                  </a:lnTo>
                  <a:cubicBezTo>
                    <a:pt x="4054" y="18128"/>
                    <a:pt x="15264" y="18128"/>
                    <a:pt x="25144" y="13205"/>
                  </a:cubicBezTo>
                  <a:lnTo>
                    <a:pt x="25144" y="111284"/>
                  </a:lnTo>
                  <a:cubicBezTo>
                    <a:pt x="25144" y="118100"/>
                    <a:pt x="24574" y="120372"/>
                    <a:pt x="7474" y="120372"/>
                  </a:cubicBezTo>
                  <a:lnTo>
                    <a:pt x="1394" y="120372"/>
                  </a:lnTo>
                  <a:lnTo>
                    <a:pt x="1394" y="126242"/>
                  </a:lnTo>
                  <a:cubicBezTo>
                    <a:pt x="8044" y="125674"/>
                    <a:pt x="24574" y="125674"/>
                    <a:pt x="32174" y="125674"/>
                  </a:cubicBezTo>
                  <a:cubicBezTo>
                    <a:pt x="39774" y="125674"/>
                    <a:pt x="56304" y="125674"/>
                    <a:pt x="62954" y="126242"/>
                  </a:cubicBezTo>
                  <a:lnTo>
                    <a:pt x="62954" y="120372"/>
                  </a:lnTo>
                  <a:lnTo>
                    <a:pt x="56874" y="120372"/>
                  </a:lnTo>
                  <a:cubicBezTo>
                    <a:pt x="39774" y="120372"/>
                    <a:pt x="39204" y="118289"/>
                    <a:pt x="39204" y="111284"/>
                  </a:cubicBezTo>
                  <a:lnTo>
                    <a:pt x="39204" y="506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4" name="Freeform: Shape 2123">
              <a:extLst>
                <a:ext uri="{FF2B5EF4-FFF2-40B4-BE49-F238E27FC236}">
                  <a16:creationId xmlns:a16="http://schemas.microsoft.com/office/drawing/2014/main" id="{F57C1B69-FF0A-742A-B27B-64A305A0E093}"/>
                </a:ext>
              </a:extLst>
            </p:cNvPr>
            <p:cNvSpPr/>
            <p:nvPr>
              <p:custDataLst>
                <p:tags r:id="rId348"/>
              </p:custDataLst>
            </p:nvPr>
          </p:nvSpPr>
          <p:spPr>
            <a:xfrm>
              <a:off x="12623811" y="4856161"/>
              <a:ext cx="79990" cy="130266"/>
            </a:xfrm>
            <a:custGeom>
              <a:avLst/>
              <a:gdLst>
                <a:gd name="connsiteX0" fmla="*/ 80249 w 79990"/>
                <a:gd name="connsiteY0" fmla="*/ 65653 h 130266"/>
                <a:gd name="connsiteX1" fmla="*/ 72649 w 79990"/>
                <a:gd name="connsiteY1" fmla="*/ 21347 h 130266"/>
                <a:gd name="connsiteX2" fmla="*/ 40349 w 79990"/>
                <a:gd name="connsiteY2" fmla="*/ 141 h 130266"/>
                <a:gd name="connsiteX3" fmla="*/ 7289 w 79990"/>
                <a:gd name="connsiteY3" fmla="*/ 22672 h 130266"/>
                <a:gd name="connsiteX4" fmla="*/ 259 w 79990"/>
                <a:gd name="connsiteY4" fmla="*/ 65653 h 130266"/>
                <a:gd name="connsiteX5" fmla="*/ 8809 w 79990"/>
                <a:gd name="connsiteY5" fmla="*/ 111284 h 130266"/>
                <a:gd name="connsiteX6" fmla="*/ 40159 w 79990"/>
                <a:gd name="connsiteY6" fmla="*/ 130407 h 130266"/>
                <a:gd name="connsiteX7" fmla="*/ 73219 w 79990"/>
                <a:gd name="connsiteY7" fmla="*/ 108444 h 130266"/>
                <a:gd name="connsiteX8" fmla="*/ 80249 w 79990"/>
                <a:gd name="connsiteY8" fmla="*/ 65653 h 130266"/>
                <a:gd name="connsiteX9" fmla="*/ 40159 w 79990"/>
                <a:gd name="connsiteY9" fmla="*/ 126242 h 130266"/>
                <a:gd name="connsiteX10" fmla="*/ 18119 w 79990"/>
                <a:gd name="connsiteY10" fmla="*/ 103331 h 130266"/>
                <a:gd name="connsiteX11" fmla="*/ 16029 w 79990"/>
                <a:gd name="connsiteY11" fmla="*/ 63381 h 130266"/>
                <a:gd name="connsiteX12" fmla="*/ 17549 w 79990"/>
                <a:gd name="connsiteY12" fmla="*/ 28542 h 130266"/>
                <a:gd name="connsiteX13" fmla="*/ 40159 w 79990"/>
                <a:gd name="connsiteY13" fmla="*/ 4306 h 130266"/>
                <a:gd name="connsiteX14" fmla="*/ 62579 w 79990"/>
                <a:gd name="connsiteY14" fmla="*/ 26459 h 130266"/>
                <a:gd name="connsiteX15" fmla="*/ 64479 w 79990"/>
                <a:gd name="connsiteY15" fmla="*/ 63381 h 130266"/>
                <a:gd name="connsiteX16" fmla="*/ 62389 w 79990"/>
                <a:gd name="connsiteY16" fmla="*/ 102574 h 130266"/>
                <a:gd name="connsiteX17" fmla="*/ 40159 w 79990"/>
                <a:gd name="connsiteY17" fmla="*/ 126242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49" y="65653"/>
                  </a:moveTo>
                  <a:cubicBezTo>
                    <a:pt x="80249" y="50505"/>
                    <a:pt x="79299" y="35358"/>
                    <a:pt x="72649" y="21347"/>
                  </a:cubicBezTo>
                  <a:cubicBezTo>
                    <a:pt x="63909" y="3170"/>
                    <a:pt x="48329" y="141"/>
                    <a:pt x="40349" y="141"/>
                  </a:cubicBezTo>
                  <a:cubicBezTo>
                    <a:pt x="28949" y="141"/>
                    <a:pt x="15079" y="5064"/>
                    <a:pt x="7289" y="22672"/>
                  </a:cubicBezTo>
                  <a:cubicBezTo>
                    <a:pt x="1209" y="35737"/>
                    <a:pt x="259" y="50505"/>
                    <a:pt x="259" y="65653"/>
                  </a:cubicBezTo>
                  <a:cubicBezTo>
                    <a:pt x="259" y="79853"/>
                    <a:pt x="1019" y="96894"/>
                    <a:pt x="8809" y="111284"/>
                  </a:cubicBezTo>
                  <a:cubicBezTo>
                    <a:pt x="16979" y="126620"/>
                    <a:pt x="30849" y="130407"/>
                    <a:pt x="40159" y="130407"/>
                  </a:cubicBezTo>
                  <a:cubicBezTo>
                    <a:pt x="50419" y="130407"/>
                    <a:pt x="64859" y="126431"/>
                    <a:pt x="73219" y="108444"/>
                  </a:cubicBezTo>
                  <a:cubicBezTo>
                    <a:pt x="79299" y="95379"/>
                    <a:pt x="80249" y="80611"/>
                    <a:pt x="80249" y="65653"/>
                  </a:cubicBezTo>
                  <a:close/>
                  <a:moveTo>
                    <a:pt x="40159" y="126242"/>
                  </a:moveTo>
                  <a:cubicBezTo>
                    <a:pt x="32749" y="126242"/>
                    <a:pt x="21539" y="121508"/>
                    <a:pt x="18119" y="103331"/>
                  </a:cubicBezTo>
                  <a:cubicBezTo>
                    <a:pt x="16029" y="91971"/>
                    <a:pt x="16029" y="74552"/>
                    <a:pt x="16029" y="63381"/>
                  </a:cubicBezTo>
                  <a:cubicBezTo>
                    <a:pt x="16029" y="51263"/>
                    <a:pt x="16029" y="38766"/>
                    <a:pt x="17549" y="28542"/>
                  </a:cubicBezTo>
                  <a:cubicBezTo>
                    <a:pt x="21159" y="6010"/>
                    <a:pt x="35409" y="4306"/>
                    <a:pt x="40159" y="4306"/>
                  </a:cubicBezTo>
                  <a:cubicBezTo>
                    <a:pt x="46429" y="4306"/>
                    <a:pt x="58969" y="7714"/>
                    <a:pt x="62579" y="26459"/>
                  </a:cubicBezTo>
                  <a:cubicBezTo>
                    <a:pt x="64479" y="37062"/>
                    <a:pt x="64479" y="51452"/>
                    <a:pt x="64479" y="63381"/>
                  </a:cubicBezTo>
                  <a:cubicBezTo>
                    <a:pt x="64479" y="77581"/>
                    <a:pt x="64479" y="90456"/>
                    <a:pt x="62389" y="102574"/>
                  </a:cubicBezTo>
                  <a:cubicBezTo>
                    <a:pt x="59539" y="120561"/>
                    <a:pt x="48709" y="126242"/>
                    <a:pt x="40159" y="126242"/>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5" name="Freeform: Shape 2124">
              <a:extLst>
                <a:ext uri="{FF2B5EF4-FFF2-40B4-BE49-F238E27FC236}">
                  <a16:creationId xmlns:a16="http://schemas.microsoft.com/office/drawing/2014/main" id="{E9557164-3305-EA2E-49A4-BF65CC5F1CA6}"/>
                </a:ext>
              </a:extLst>
            </p:cNvPr>
            <p:cNvSpPr/>
            <p:nvPr>
              <p:custDataLst>
                <p:tags r:id="rId349"/>
              </p:custDataLst>
            </p:nvPr>
          </p:nvSpPr>
          <p:spPr>
            <a:xfrm>
              <a:off x="12748387" y="4896490"/>
              <a:ext cx="86830" cy="124775"/>
            </a:xfrm>
            <a:custGeom>
              <a:avLst/>
              <a:gdLst>
                <a:gd name="connsiteX0" fmla="*/ 37126 w 86830"/>
                <a:gd name="connsiteY0" fmla="*/ 53346 h 124775"/>
                <a:gd name="connsiteX1" fmla="*/ 20596 w 86830"/>
                <a:gd name="connsiteY1" fmla="*/ 30057 h 124775"/>
                <a:gd name="connsiteX2" fmla="*/ 23636 w 86830"/>
                <a:gd name="connsiteY2" fmla="*/ 14152 h 124775"/>
                <a:gd name="connsiteX3" fmla="*/ 37126 w 86830"/>
                <a:gd name="connsiteY3" fmla="*/ 6578 h 124775"/>
                <a:gd name="connsiteX4" fmla="*/ 53656 w 86830"/>
                <a:gd name="connsiteY4" fmla="*/ 29867 h 124775"/>
                <a:gd name="connsiteX5" fmla="*/ 50616 w 86830"/>
                <a:gd name="connsiteY5" fmla="*/ 45772 h 124775"/>
                <a:gd name="connsiteX6" fmla="*/ 37126 w 86830"/>
                <a:gd name="connsiteY6" fmla="*/ 53346 h 124775"/>
                <a:gd name="connsiteX7" fmla="*/ 15086 w 86830"/>
                <a:gd name="connsiteY7" fmla="*/ 60730 h 124775"/>
                <a:gd name="connsiteX8" fmla="*/ 18316 w 86830"/>
                <a:gd name="connsiteY8" fmla="*/ 51831 h 124775"/>
                <a:gd name="connsiteX9" fmla="*/ 37126 w 86830"/>
                <a:gd name="connsiteY9" fmla="*/ 57700 h 124775"/>
                <a:gd name="connsiteX10" fmla="*/ 67906 w 86830"/>
                <a:gd name="connsiteY10" fmla="*/ 30057 h 124775"/>
                <a:gd name="connsiteX11" fmla="*/ 60116 w 86830"/>
                <a:gd name="connsiteY11" fmla="*/ 11691 h 124775"/>
                <a:gd name="connsiteX12" fmla="*/ 77216 w 86830"/>
                <a:gd name="connsiteY12" fmla="*/ 4306 h 124775"/>
                <a:gd name="connsiteX13" fmla="*/ 79116 w 86830"/>
                <a:gd name="connsiteY13" fmla="*/ 4496 h 124775"/>
                <a:gd name="connsiteX14" fmla="*/ 76076 w 86830"/>
                <a:gd name="connsiteY14" fmla="*/ 9608 h 124775"/>
                <a:gd name="connsiteX15" fmla="*/ 81586 w 86830"/>
                <a:gd name="connsiteY15" fmla="*/ 15099 h 124775"/>
                <a:gd name="connsiteX16" fmla="*/ 87096 w 86830"/>
                <a:gd name="connsiteY16" fmla="*/ 9418 h 124775"/>
                <a:gd name="connsiteX17" fmla="*/ 77406 w 86830"/>
                <a:gd name="connsiteY17" fmla="*/ 141 h 124775"/>
                <a:gd name="connsiteX18" fmla="*/ 57266 w 86830"/>
                <a:gd name="connsiteY18" fmla="*/ 9040 h 124775"/>
                <a:gd name="connsiteX19" fmla="*/ 37126 w 86830"/>
                <a:gd name="connsiteY19" fmla="*/ 2223 h 124775"/>
                <a:gd name="connsiteX20" fmla="*/ 6346 w 86830"/>
                <a:gd name="connsiteY20" fmla="*/ 29867 h 124775"/>
                <a:gd name="connsiteX21" fmla="*/ 15276 w 86830"/>
                <a:gd name="connsiteY21" fmla="*/ 49369 h 124775"/>
                <a:gd name="connsiteX22" fmla="*/ 9386 w 86830"/>
                <a:gd name="connsiteY22" fmla="*/ 65085 h 124775"/>
                <a:gd name="connsiteX23" fmla="*/ 17746 w 86830"/>
                <a:gd name="connsiteY23" fmla="*/ 81936 h 124775"/>
                <a:gd name="connsiteX24" fmla="*/ 266 w 86830"/>
                <a:gd name="connsiteY24" fmla="*/ 100870 h 124775"/>
                <a:gd name="connsiteX25" fmla="*/ 42256 w 86830"/>
                <a:gd name="connsiteY25" fmla="*/ 124916 h 124775"/>
                <a:gd name="connsiteX26" fmla="*/ 84436 w 86830"/>
                <a:gd name="connsiteY26" fmla="*/ 100491 h 124775"/>
                <a:gd name="connsiteX27" fmla="*/ 72086 w 86830"/>
                <a:gd name="connsiteY27" fmla="*/ 78906 h 124775"/>
                <a:gd name="connsiteX28" fmla="*/ 39406 w 86830"/>
                <a:gd name="connsiteY28" fmla="*/ 73605 h 124775"/>
                <a:gd name="connsiteX29" fmla="*/ 25156 w 86830"/>
                <a:gd name="connsiteY29" fmla="*/ 73416 h 124775"/>
                <a:gd name="connsiteX30" fmla="*/ 15086 w 86830"/>
                <a:gd name="connsiteY30" fmla="*/ 60730 h 124775"/>
                <a:gd name="connsiteX31" fmla="*/ 42446 w 86830"/>
                <a:gd name="connsiteY31" fmla="*/ 120561 h 124775"/>
                <a:gd name="connsiteX32" fmla="*/ 10146 w 86830"/>
                <a:gd name="connsiteY32" fmla="*/ 100870 h 124775"/>
                <a:gd name="connsiteX33" fmla="*/ 25726 w 86830"/>
                <a:gd name="connsiteY33" fmla="*/ 84587 h 124775"/>
                <a:gd name="connsiteX34" fmla="*/ 36936 w 86830"/>
                <a:gd name="connsiteY34" fmla="*/ 84587 h 124775"/>
                <a:gd name="connsiteX35" fmla="*/ 74556 w 86830"/>
                <a:gd name="connsiteY35" fmla="*/ 100870 h 124775"/>
                <a:gd name="connsiteX36" fmla="*/ 42446 w 86830"/>
                <a:gd name="connsiteY36" fmla="*/ 120561 h 1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830" h="124775">
                  <a:moveTo>
                    <a:pt x="37126" y="53346"/>
                  </a:moveTo>
                  <a:cubicBezTo>
                    <a:pt x="20596" y="53346"/>
                    <a:pt x="20596" y="34411"/>
                    <a:pt x="20596" y="30057"/>
                  </a:cubicBezTo>
                  <a:cubicBezTo>
                    <a:pt x="20596" y="24944"/>
                    <a:pt x="20786" y="18885"/>
                    <a:pt x="23636" y="14152"/>
                  </a:cubicBezTo>
                  <a:cubicBezTo>
                    <a:pt x="25156" y="11880"/>
                    <a:pt x="29526" y="6578"/>
                    <a:pt x="37126" y="6578"/>
                  </a:cubicBezTo>
                  <a:cubicBezTo>
                    <a:pt x="53656" y="6578"/>
                    <a:pt x="53656" y="25512"/>
                    <a:pt x="53656" y="29867"/>
                  </a:cubicBezTo>
                  <a:cubicBezTo>
                    <a:pt x="53656" y="34979"/>
                    <a:pt x="53466" y="41038"/>
                    <a:pt x="50616" y="45772"/>
                  </a:cubicBezTo>
                  <a:cubicBezTo>
                    <a:pt x="49096" y="48044"/>
                    <a:pt x="44726" y="53346"/>
                    <a:pt x="37126" y="53346"/>
                  </a:cubicBezTo>
                  <a:close/>
                  <a:moveTo>
                    <a:pt x="15086" y="60730"/>
                  </a:moveTo>
                  <a:cubicBezTo>
                    <a:pt x="15086" y="59972"/>
                    <a:pt x="15086" y="55618"/>
                    <a:pt x="18316" y="51831"/>
                  </a:cubicBezTo>
                  <a:cubicBezTo>
                    <a:pt x="25726" y="57132"/>
                    <a:pt x="33516" y="57700"/>
                    <a:pt x="37126" y="57700"/>
                  </a:cubicBezTo>
                  <a:cubicBezTo>
                    <a:pt x="54796" y="57700"/>
                    <a:pt x="67906" y="44636"/>
                    <a:pt x="67906" y="30057"/>
                  </a:cubicBezTo>
                  <a:cubicBezTo>
                    <a:pt x="67906" y="23051"/>
                    <a:pt x="64866" y="16045"/>
                    <a:pt x="60116" y="11691"/>
                  </a:cubicBezTo>
                  <a:cubicBezTo>
                    <a:pt x="66956" y="5253"/>
                    <a:pt x="73796" y="4306"/>
                    <a:pt x="77216" y="4306"/>
                  </a:cubicBezTo>
                  <a:cubicBezTo>
                    <a:pt x="77596" y="4306"/>
                    <a:pt x="78546" y="4306"/>
                    <a:pt x="79116" y="4496"/>
                  </a:cubicBezTo>
                  <a:cubicBezTo>
                    <a:pt x="77026" y="5253"/>
                    <a:pt x="76076" y="7336"/>
                    <a:pt x="76076" y="9608"/>
                  </a:cubicBezTo>
                  <a:cubicBezTo>
                    <a:pt x="76076" y="12827"/>
                    <a:pt x="78546" y="15099"/>
                    <a:pt x="81586" y="15099"/>
                  </a:cubicBezTo>
                  <a:cubicBezTo>
                    <a:pt x="83486" y="15099"/>
                    <a:pt x="87096" y="13773"/>
                    <a:pt x="87096" y="9418"/>
                  </a:cubicBezTo>
                  <a:cubicBezTo>
                    <a:pt x="87096" y="6200"/>
                    <a:pt x="84816" y="141"/>
                    <a:pt x="77406" y="141"/>
                  </a:cubicBezTo>
                  <a:cubicBezTo>
                    <a:pt x="73606" y="141"/>
                    <a:pt x="65246" y="1277"/>
                    <a:pt x="57266" y="9040"/>
                  </a:cubicBezTo>
                  <a:cubicBezTo>
                    <a:pt x="49286" y="2792"/>
                    <a:pt x="41306" y="2223"/>
                    <a:pt x="37126" y="2223"/>
                  </a:cubicBezTo>
                  <a:cubicBezTo>
                    <a:pt x="19456" y="2223"/>
                    <a:pt x="6346" y="15288"/>
                    <a:pt x="6346" y="29867"/>
                  </a:cubicBezTo>
                  <a:cubicBezTo>
                    <a:pt x="6346" y="38198"/>
                    <a:pt x="10526" y="45393"/>
                    <a:pt x="15276" y="49369"/>
                  </a:cubicBezTo>
                  <a:cubicBezTo>
                    <a:pt x="12806" y="52209"/>
                    <a:pt x="9386" y="58458"/>
                    <a:pt x="9386" y="65085"/>
                  </a:cubicBezTo>
                  <a:cubicBezTo>
                    <a:pt x="9386" y="70954"/>
                    <a:pt x="11856" y="78149"/>
                    <a:pt x="17746" y="81936"/>
                  </a:cubicBezTo>
                  <a:cubicBezTo>
                    <a:pt x="6346" y="85155"/>
                    <a:pt x="266" y="93296"/>
                    <a:pt x="266" y="100870"/>
                  </a:cubicBezTo>
                  <a:cubicBezTo>
                    <a:pt x="266" y="114503"/>
                    <a:pt x="19076" y="124916"/>
                    <a:pt x="42256" y="124916"/>
                  </a:cubicBezTo>
                  <a:cubicBezTo>
                    <a:pt x="64676" y="124916"/>
                    <a:pt x="84436" y="115260"/>
                    <a:pt x="84436" y="100491"/>
                  </a:cubicBezTo>
                  <a:cubicBezTo>
                    <a:pt x="84436" y="93864"/>
                    <a:pt x="81776" y="84208"/>
                    <a:pt x="72086" y="78906"/>
                  </a:cubicBezTo>
                  <a:cubicBezTo>
                    <a:pt x="62016" y="73605"/>
                    <a:pt x="50996" y="73605"/>
                    <a:pt x="39406" y="73605"/>
                  </a:cubicBezTo>
                  <a:cubicBezTo>
                    <a:pt x="34656" y="73605"/>
                    <a:pt x="26486" y="73605"/>
                    <a:pt x="25156" y="73416"/>
                  </a:cubicBezTo>
                  <a:cubicBezTo>
                    <a:pt x="19076" y="72658"/>
                    <a:pt x="15086" y="66789"/>
                    <a:pt x="15086" y="60730"/>
                  </a:cubicBezTo>
                  <a:close/>
                  <a:moveTo>
                    <a:pt x="42446" y="120561"/>
                  </a:moveTo>
                  <a:cubicBezTo>
                    <a:pt x="23256" y="120561"/>
                    <a:pt x="10146" y="110905"/>
                    <a:pt x="10146" y="100870"/>
                  </a:cubicBezTo>
                  <a:cubicBezTo>
                    <a:pt x="10146" y="92160"/>
                    <a:pt x="17366" y="85155"/>
                    <a:pt x="25726" y="84587"/>
                  </a:cubicBezTo>
                  <a:lnTo>
                    <a:pt x="36936" y="84587"/>
                  </a:lnTo>
                  <a:cubicBezTo>
                    <a:pt x="53276" y="84587"/>
                    <a:pt x="74556" y="84587"/>
                    <a:pt x="74556" y="100870"/>
                  </a:cubicBezTo>
                  <a:cubicBezTo>
                    <a:pt x="74556" y="111094"/>
                    <a:pt x="61066" y="120561"/>
                    <a:pt x="42446" y="120561"/>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6" name="Freeform: Shape 2125">
              <a:extLst>
                <a:ext uri="{FF2B5EF4-FFF2-40B4-BE49-F238E27FC236}">
                  <a16:creationId xmlns:a16="http://schemas.microsoft.com/office/drawing/2014/main" id="{EE4C8CA6-34CB-FAC3-2E65-E7E3FFC32F55}"/>
                </a:ext>
              </a:extLst>
            </p:cNvPr>
            <p:cNvSpPr/>
            <p:nvPr>
              <p:custDataLst>
                <p:tags r:id="rId350"/>
              </p:custDataLst>
            </p:nvPr>
          </p:nvSpPr>
          <p:spPr>
            <a:xfrm>
              <a:off x="13288157" y="4823216"/>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7" name="Freeform: Shape 2126">
              <a:extLst>
                <a:ext uri="{FF2B5EF4-FFF2-40B4-BE49-F238E27FC236}">
                  <a16:creationId xmlns:a16="http://schemas.microsoft.com/office/drawing/2014/main" id="{91149807-5D46-A374-D3D1-CDDFD039117F}"/>
                </a:ext>
              </a:extLst>
            </p:cNvPr>
            <p:cNvSpPr/>
            <p:nvPr>
              <p:custDataLst>
                <p:tags r:id="rId351"/>
              </p:custDataLst>
            </p:nvPr>
          </p:nvSpPr>
          <p:spPr>
            <a:xfrm>
              <a:off x="10971736" y="5050425"/>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8" name="Freeform: Shape 2127">
              <a:extLst>
                <a:ext uri="{FF2B5EF4-FFF2-40B4-BE49-F238E27FC236}">
                  <a16:creationId xmlns:a16="http://schemas.microsoft.com/office/drawing/2014/main" id="{1337592D-DE11-AD1C-C0D9-E2A485154095}"/>
                </a:ext>
              </a:extLst>
            </p:cNvPr>
            <p:cNvSpPr/>
            <p:nvPr>
              <p:custDataLst>
                <p:tags r:id="rId352"/>
              </p:custDataLst>
            </p:nvPr>
          </p:nvSpPr>
          <p:spPr>
            <a:xfrm>
              <a:off x="11325627" y="5081287"/>
              <a:ext cx="129200" cy="128183"/>
            </a:xfrm>
            <a:custGeom>
              <a:avLst/>
              <a:gdLst>
                <a:gd name="connsiteX0" fmla="*/ 76761 w 129200"/>
                <a:gd name="connsiteY0" fmla="*/ 13407 h 128183"/>
                <a:gd name="connsiteX1" fmla="*/ 81131 w 129200"/>
                <a:gd name="connsiteY1" fmla="*/ 6401 h 128183"/>
                <a:gd name="connsiteX2" fmla="*/ 93101 w 129200"/>
                <a:gd name="connsiteY2" fmla="*/ 6022 h 128183"/>
                <a:gd name="connsiteX3" fmla="*/ 120841 w 129200"/>
                <a:gd name="connsiteY3" fmla="*/ 21548 h 128183"/>
                <a:gd name="connsiteX4" fmla="*/ 119321 w 129200"/>
                <a:gd name="connsiteY4" fmla="*/ 36695 h 128183"/>
                <a:gd name="connsiteX5" fmla="*/ 118751 w 129200"/>
                <a:gd name="connsiteY5" fmla="*/ 40293 h 128183"/>
                <a:gd name="connsiteX6" fmla="*/ 121031 w 129200"/>
                <a:gd name="connsiteY6" fmla="*/ 42754 h 128183"/>
                <a:gd name="connsiteX7" fmla="*/ 123881 w 129200"/>
                <a:gd name="connsiteY7" fmla="*/ 38400 h 128183"/>
                <a:gd name="connsiteX8" fmla="*/ 129011 w 129200"/>
                <a:gd name="connsiteY8" fmla="*/ 5454 h 128183"/>
                <a:gd name="connsiteX9" fmla="*/ 129391 w 129200"/>
                <a:gd name="connsiteY9" fmla="*/ 2235 h 128183"/>
                <a:gd name="connsiteX10" fmla="*/ 124261 w 129200"/>
                <a:gd name="connsiteY10" fmla="*/ 153 h 128183"/>
                <a:gd name="connsiteX11" fmla="*/ 18811 w 129200"/>
                <a:gd name="connsiteY11" fmla="*/ 153 h 128183"/>
                <a:gd name="connsiteX12" fmla="*/ 12731 w 129200"/>
                <a:gd name="connsiteY12" fmla="*/ 3940 h 128183"/>
                <a:gd name="connsiteX13" fmla="*/ 1331 w 129200"/>
                <a:gd name="connsiteY13" fmla="*/ 37263 h 128183"/>
                <a:gd name="connsiteX14" fmla="*/ 191 w 129200"/>
                <a:gd name="connsiteY14" fmla="*/ 40672 h 128183"/>
                <a:gd name="connsiteX15" fmla="*/ 2471 w 129200"/>
                <a:gd name="connsiteY15" fmla="*/ 42754 h 128183"/>
                <a:gd name="connsiteX16" fmla="*/ 5701 w 129200"/>
                <a:gd name="connsiteY16" fmla="*/ 38778 h 128183"/>
                <a:gd name="connsiteX17" fmla="*/ 49021 w 129200"/>
                <a:gd name="connsiteY17" fmla="*/ 6022 h 128183"/>
                <a:gd name="connsiteX18" fmla="*/ 56431 w 129200"/>
                <a:gd name="connsiteY18" fmla="*/ 6022 h 128183"/>
                <a:gd name="connsiteX19" fmla="*/ 61751 w 129200"/>
                <a:gd name="connsiteY19" fmla="*/ 8294 h 128183"/>
                <a:gd name="connsiteX20" fmla="*/ 60991 w 129200"/>
                <a:gd name="connsiteY20" fmla="*/ 12271 h 128183"/>
                <a:gd name="connsiteX21" fmla="*/ 35531 w 129200"/>
                <a:gd name="connsiteY21" fmla="*/ 113378 h 128183"/>
                <a:gd name="connsiteX22" fmla="*/ 12921 w 129200"/>
                <a:gd name="connsiteY22" fmla="*/ 122467 h 128183"/>
                <a:gd name="connsiteX23" fmla="*/ 4941 w 129200"/>
                <a:gd name="connsiteY23" fmla="*/ 126064 h 128183"/>
                <a:gd name="connsiteX24" fmla="*/ 8171 w 129200"/>
                <a:gd name="connsiteY24" fmla="*/ 128336 h 128183"/>
                <a:gd name="connsiteX25" fmla="*/ 23751 w 129200"/>
                <a:gd name="connsiteY25" fmla="*/ 127958 h 128183"/>
                <a:gd name="connsiteX26" fmla="*/ 39901 w 129200"/>
                <a:gd name="connsiteY26" fmla="*/ 127768 h 128183"/>
                <a:gd name="connsiteX27" fmla="*/ 55671 w 129200"/>
                <a:gd name="connsiteY27" fmla="*/ 127958 h 128183"/>
                <a:gd name="connsiteX28" fmla="*/ 72201 w 129200"/>
                <a:gd name="connsiteY28" fmla="*/ 128336 h 128183"/>
                <a:gd name="connsiteX29" fmla="*/ 76381 w 129200"/>
                <a:gd name="connsiteY29" fmla="*/ 124550 h 128183"/>
                <a:gd name="connsiteX30" fmla="*/ 69921 w 129200"/>
                <a:gd name="connsiteY30" fmla="*/ 122467 h 128183"/>
                <a:gd name="connsiteX31" fmla="*/ 57761 w 129200"/>
                <a:gd name="connsiteY31" fmla="*/ 122088 h 128183"/>
                <a:gd name="connsiteX32" fmla="*/ 50731 w 129200"/>
                <a:gd name="connsiteY32" fmla="*/ 117923 h 128183"/>
                <a:gd name="connsiteX33" fmla="*/ 51491 w 129200"/>
                <a:gd name="connsiteY33" fmla="*/ 113946 h 128183"/>
                <a:gd name="connsiteX34" fmla="*/ 76761 w 129200"/>
                <a:gd name="connsiteY34" fmla="*/ 13407 h 12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9200" h="128183">
                  <a:moveTo>
                    <a:pt x="76761" y="13407"/>
                  </a:moveTo>
                  <a:cubicBezTo>
                    <a:pt x="78091" y="8105"/>
                    <a:pt x="78851" y="6969"/>
                    <a:pt x="81131" y="6401"/>
                  </a:cubicBezTo>
                  <a:cubicBezTo>
                    <a:pt x="82841" y="6022"/>
                    <a:pt x="89111" y="6022"/>
                    <a:pt x="93101" y="6022"/>
                  </a:cubicBezTo>
                  <a:cubicBezTo>
                    <a:pt x="112291" y="6022"/>
                    <a:pt x="120841" y="6780"/>
                    <a:pt x="120841" y="21548"/>
                  </a:cubicBezTo>
                  <a:cubicBezTo>
                    <a:pt x="120841" y="24388"/>
                    <a:pt x="120081" y="31773"/>
                    <a:pt x="119321" y="36695"/>
                  </a:cubicBezTo>
                  <a:cubicBezTo>
                    <a:pt x="119131" y="37453"/>
                    <a:pt x="118751" y="39725"/>
                    <a:pt x="118751" y="40293"/>
                  </a:cubicBezTo>
                  <a:cubicBezTo>
                    <a:pt x="118751" y="41429"/>
                    <a:pt x="119321" y="42754"/>
                    <a:pt x="121031" y="42754"/>
                  </a:cubicBezTo>
                  <a:cubicBezTo>
                    <a:pt x="123121" y="42754"/>
                    <a:pt x="123501" y="41240"/>
                    <a:pt x="123881" y="38400"/>
                  </a:cubicBezTo>
                  <a:lnTo>
                    <a:pt x="129011" y="5454"/>
                  </a:lnTo>
                  <a:cubicBezTo>
                    <a:pt x="129201" y="4697"/>
                    <a:pt x="129391" y="2803"/>
                    <a:pt x="129391" y="2235"/>
                  </a:cubicBezTo>
                  <a:cubicBezTo>
                    <a:pt x="129391" y="153"/>
                    <a:pt x="127491" y="153"/>
                    <a:pt x="124261" y="153"/>
                  </a:cubicBezTo>
                  <a:lnTo>
                    <a:pt x="18811" y="153"/>
                  </a:lnTo>
                  <a:cubicBezTo>
                    <a:pt x="14251" y="153"/>
                    <a:pt x="14061" y="342"/>
                    <a:pt x="12731" y="3940"/>
                  </a:cubicBezTo>
                  <a:lnTo>
                    <a:pt x="1331" y="37263"/>
                  </a:lnTo>
                  <a:cubicBezTo>
                    <a:pt x="1141" y="37642"/>
                    <a:pt x="191" y="40293"/>
                    <a:pt x="191" y="40672"/>
                  </a:cubicBezTo>
                  <a:cubicBezTo>
                    <a:pt x="191" y="41808"/>
                    <a:pt x="1141" y="42754"/>
                    <a:pt x="2471" y="42754"/>
                  </a:cubicBezTo>
                  <a:cubicBezTo>
                    <a:pt x="4371" y="42754"/>
                    <a:pt x="4561" y="41808"/>
                    <a:pt x="5701" y="38778"/>
                  </a:cubicBezTo>
                  <a:cubicBezTo>
                    <a:pt x="15961" y="9430"/>
                    <a:pt x="20901" y="6022"/>
                    <a:pt x="49021" y="6022"/>
                  </a:cubicBezTo>
                  <a:lnTo>
                    <a:pt x="56431" y="6022"/>
                  </a:lnTo>
                  <a:cubicBezTo>
                    <a:pt x="61751" y="6022"/>
                    <a:pt x="61751" y="6780"/>
                    <a:pt x="61751" y="8294"/>
                  </a:cubicBezTo>
                  <a:cubicBezTo>
                    <a:pt x="61751" y="9430"/>
                    <a:pt x="61181" y="11703"/>
                    <a:pt x="60991" y="12271"/>
                  </a:cubicBezTo>
                  <a:lnTo>
                    <a:pt x="35531" y="113378"/>
                  </a:lnTo>
                  <a:cubicBezTo>
                    <a:pt x="33821" y="120384"/>
                    <a:pt x="33251" y="122467"/>
                    <a:pt x="12921" y="122467"/>
                  </a:cubicBezTo>
                  <a:cubicBezTo>
                    <a:pt x="6081" y="122467"/>
                    <a:pt x="4941" y="122467"/>
                    <a:pt x="4941" y="126064"/>
                  </a:cubicBezTo>
                  <a:cubicBezTo>
                    <a:pt x="4941" y="128336"/>
                    <a:pt x="7031" y="128336"/>
                    <a:pt x="8171" y="128336"/>
                  </a:cubicBezTo>
                  <a:cubicBezTo>
                    <a:pt x="13301" y="128336"/>
                    <a:pt x="18621" y="127958"/>
                    <a:pt x="23751" y="127958"/>
                  </a:cubicBezTo>
                  <a:cubicBezTo>
                    <a:pt x="29071" y="127958"/>
                    <a:pt x="34581" y="127768"/>
                    <a:pt x="39901" y="127768"/>
                  </a:cubicBezTo>
                  <a:cubicBezTo>
                    <a:pt x="45221" y="127768"/>
                    <a:pt x="50541" y="127958"/>
                    <a:pt x="55671" y="127958"/>
                  </a:cubicBezTo>
                  <a:cubicBezTo>
                    <a:pt x="61181" y="127958"/>
                    <a:pt x="66881" y="128336"/>
                    <a:pt x="72201" y="128336"/>
                  </a:cubicBezTo>
                  <a:cubicBezTo>
                    <a:pt x="74101" y="128336"/>
                    <a:pt x="76381" y="128336"/>
                    <a:pt x="76381" y="124550"/>
                  </a:cubicBezTo>
                  <a:cubicBezTo>
                    <a:pt x="76381" y="122467"/>
                    <a:pt x="74861" y="122467"/>
                    <a:pt x="69921" y="122467"/>
                  </a:cubicBezTo>
                  <a:cubicBezTo>
                    <a:pt x="65171" y="122467"/>
                    <a:pt x="62701" y="122467"/>
                    <a:pt x="57761" y="122088"/>
                  </a:cubicBezTo>
                  <a:cubicBezTo>
                    <a:pt x="52251" y="121520"/>
                    <a:pt x="50731" y="120952"/>
                    <a:pt x="50731" y="117923"/>
                  </a:cubicBezTo>
                  <a:cubicBezTo>
                    <a:pt x="50731" y="117733"/>
                    <a:pt x="50731" y="116787"/>
                    <a:pt x="51491" y="113946"/>
                  </a:cubicBezTo>
                  <a:lnTo>
                    <a:pt x="76761" y="13407"/>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29" name="Freeform: Shape 2128">
              <a:extLst>
                <a:ext uri="{FF2B5EF4-FFF2-40B4-BE49-F238E27FC236}">
                  <a16:creationId xmlns:a16="http://schemas.microsoft.com/office/drawing/2014/main" id="{7455DD6F-1723-D394-5258-CC87A3208A15}"/>
                </a:ext>
              </a:extLst>
            </p:cNvPr>
            <p:cNvSpPr/>
            <p:nvPr>
              <p:custDataLst>
                <p:tags r:id="rId353"/>
              </p:custDataLst>
            </p:nvPr>
          </p:nvSpPr>
          <p:spPr>
            <a:xfrm>
              <a:off x="11439413" y="5178759"/>
              <a:ext cx="66367" cy="60437"/>
            </a:xfrm>
            <a:custGeom>
              <a:avLst/>
              <a:gdLst>
                <a:gd name="connsiteX0" fmla="*/ 52200 w 66367"/>
                <a:gd name="connsiteY0" fmla="*/ 23746 h 60437"/>
                <a:gd name="connsiteX1" fmla="*/ 46082 w 66367"/>
                <a:gd name="connsiteY1" fmla="*/ 6781 h 60437"/>
                <a:gd name="connsiteX2" fmla="*/ 26398 w 66367"/>
                <a:gd name="connsiteY2" fmla="*/ 154 h 60437"/>
                <a:gd name="connsiteX3" fmla="*/ 4852 w 66367"/>
                <a:gd name="connsiteY3" fmla="*/ 13010 h 60437"/>
                <a:gd name="connsiteX4" fmla="*/ 11236 w 66367"/>
                <a:gd name="connsiteY4" fmla="*/ 19505 h 60437"/>
                <a:gd name="connsiteX5" fmla="*/ 17487 w 66367"/>
                <a:gd name="connsiteY5" fmla="*/ 13276 h 60437"/>
                <a:gd name="connsiteX6" fmla="*/ 12832 w 66367"/>
                <a:gd name="connsiteY6" fmla="*/ 7179 h 60437"/>
                <a:gd name="connsiteX7" fmla="*/ 26132 w 66367"/>
                <a:gd name="connsiteY7" fmla="*/ 3865 h 60437"/>
                <a:gd name="connsiteX8" fmla="*/ 41693 w 66367"/>
                <a:gd name="connsiteY8" fmla="*/ 19902 h 60437"/>
                <a:gd name="connsiteX9" fmla="*/ 41693 w 66367"/>
                <a:gd name="connsiteY9" fmla="*/ 24011 h 60437"/>
                <a:gd name="connsiteX10" fmla="*/ 15891 w 66367"/>
                <a:gd name="connsiteY10" fmla="*/ 28252 h 60437"/>
                <a:gd name="connsiteX11" fmla="*/ 197 w 66367"/>
                <a:gd name="connsiteY11" fmla="*/ 45880 h 60437"/>
                <a:gd name="connsiteX12" fmla="*/ 23472 w 66367"/>
                <a:gd name="connsiteY12" fmla="*/ 60592 h 60437"/>
                <a:gd name="connsiteX13" fmla="*/ 43156 w 66367"/>
                <a:gd name="connsiteY13" fmla="*/ 49459 h 60437"/>
                <a:gd name="connsiteX14" fmla="*/ 53397 w 66367"/>
                <a:gd name="connsiteY14" fmla="*/ 59929 h 60437"/>
                <a:gd name="connsiteX15" fmla="*/ 66564 w 66367"/>
                <a:gd name="connsiteY15" fmla="*/ 47338 h 60437"/>
                <a:gd name="connsiteX16" fmla="*/ 66564 w 66367"/>
                <a:gd name="connsiteY16" fmla="*/ 40048 h 60437"/>
                <a:gd name="connsiteX17" fmla="*/ 62042 w 66367"/>
                <a:gd name="connsiteY17" fmla="*/ 40048 h 60437"/>
                <a:gd name="connsiteX18" fmla="*/ 62042 w 66367"/>
                <a:gd name="connsiteY18" fmla="*/ 47205 h 60437"/>
                <a:gd name="connsiteX19" fmla="*/ 57121 w 66367"/>
                <a:gd name="connsiteY19" fmla="*/ 54893 h 60437"/>
                <a:gd name="connsiteX20" fmla="*/ 52200 w 66367"/>
                <a:gd name="connsiteY20" fmla="*/ 46940 h 60437"/>
                <a:gd name="connsiteX21" fmla="*/ 52200 w 66367"/>
                <a:gd name="connsiteY21" fmla="*/ 23746 h 60437"/>
                <a:gd name="connsiteX22" fmla="*/ 41693 w 66367"/>
                <a:gd name="connsiteY22" fmla="*/ 40578 h 60437"/>
                <a:gd name="connsiteX23" fmla="*/ 24536 w 66367"/>
                <a:gd name="connsiteY23" fmla="*/ 56881 h 60437"/>
                <a:gd name="connsiteX24" fmla="*/ 11369 w 66367"/>
                <a:gd name="connsiteY24" fmla="*/ 45880 h 60437"/>
                <a:gd name="connsiteX25" fmla="*/ 41693 w 66367"/>
                <a:gd name="connsiteY25" fmla="*/ 27457 h 60437"/>
                <a:gd name="connsiteX26" fmla="*/ 41693 w 66367"/>
                <a:gd name="connsiteY26" fmla="*/ 40578 h 6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367" h="60437">
                  <a:moveTo>
                    <a:pt x="52200" y="23746"/>
                  </a:moveTo>
                  <a:cubicBezTo>
                    <a:pt x="52200" y="16722"/>
                    <a:pt x="52200" y="11685"/>
                    <a:pt x="46082" y="6781"/>
                  </a:cubicBezTo>
                  <a:cubicBezTo>
                    <a:pt x="40629" y="2275"/>
                    <a:pt x="34245" y="154"/>
                    <a:pt x="26398" y="154"/>
                  </a:cubicBezTo>
                  <a:cubicBezTo>
                    <a:pt x="13763" y="154"/>
                    <a:pt x="4852" y="4926"/>
                    <a:pt x="4852" y="13010"/>
                  </a:cubicBezTo>
                  <a:cubicBezTo>
                    <a:pt x="4852" y="17252"/>
                    <a:pt x="7778" y="19505"/>
                    <a:pt x="11236" y="19505"/>
                  </a:cubicBezTo>
                  <a:cubicBezTo>
                    <a:pt x="14827" y="19505"/>
                    <a:pt x="17487" y="16854"/>
                    <a:pt x="17487" y="13276"/>
                  </a:cubicBezTo>
                  <a:cubicBezTo>
                    <a:pt x="17487" y="11022"/>
                    <a:pt x="16423" y="8239"/>
                    <a:pt x="12832" y="7179"/>
                  </a:cubicBezTo>
                  <a:cubicBezTo>
                    <a:pt x="17620" y="3865"/>
                    <a:pt x="25334" y="3865"/>
                    <a:pt x="26132" y="3865"/>
                  </a:cubicBezTo>
                  <a:cubicBezTo>
                    <a:pt x="33580" y="3865"/>
                    <a:pt x="41693" y="8769"/>
                    <a:pt x="41693" y="19902"/>
                  </a:cubicBezTo>
                  <a:lnTo>
                    <a:pt x="41693" y="24011"/>
                  </a:lnTo>
                  <a:cubicBezTo>
                    <a:pt x="34378" y="24276"/>
                    <a:pt x="25600" y="24674"/>
                    <a:pt x="15891" y="28252"/>
                  </a:cubicBezTo>
                  <a:cubicBezTo>
                    <a:pt x="3921" y="32626"/>
                    <a:pt x="197" y="39916"/>
                    <a:pt x="197" y="45880"/>
                  </a:cubicBezTo>
                  <a:cubicBezTo>
                    <a:pt x="197" y="57278"/>
                    <a:pt x="14029" y="60592"/>
                    <a:pt x="23472" y="60592"/>
                  </a:cubicBezTo>
                  <a:cubicBezTo>
                    <a:pt x="34112" y="60592"/>
                    <a:pt x="40363" y="54628"/>
                    <a:pt x="43156" y="49459"/>
                  </a:cubicBezTo>
                  <a:cubicBezTo>
                    <a:pt x="43688" y="54893"/>
                    <a:pt x="47279" y="59929"/>
                    <a:pt x="53397" y="59929"/>
                  </a:cubicBezTo>
                  <a:cubicBezTo>
                    <a:pt x="53663" y="59929"/>
                    <a:pt x="66564" y="59929"/>
                    <a:pt x="66564" y="47338"/>
                  </a:cubicBezTo>
                  <a:lnTo>
                    <a:pt x="66564" y="40048"/>
                  </a:lnTo>
                  <a:lnTo>
                    <a:pt x="62042" y="40048"/>
                  </a:lnTo>
                  <a:lnTo>
                    <a:pt x="62042" y="47205"/>
                  </a:lnTo>
                  <a:cubicBezTo>
                    <a:pt x="62042" y="48531"/>
                    <a:pt x="62042" y="54893"/>
                    <a:pt x="57121" y="54893"/>
                  </a:cubicBezTo>
                  <a:cubicBezTo>
                    <a:pt x="52200" y="54893"/>
                    <a:pt x="52200" y="48663"/>
                    <a:pt x="52200" y="46940"/>
                  </a:cubicBezTo>
                  <a:lnTo>
                    <a:pt x="52200" y="23746"/>
                  </a:lnTo>
                  <a:close/>
                  <a:moveTo>
                    <a:pt x="41693" y="40578"/>
                  </a:moveTo>
                  <a:cubicBezTo>
                    <a:pt x="41693" y="53302"/>
                    <a:pt x="30521" y="56881"/>
                    <a:pt x="24536" y="56881"/>
                  </a:cubicBezTo>
                  <a:cubicBezTo>
                    <a:pt x="17753" y="56881"/>
                    <a:pt x="11369" y="52374"/>
                    <a:pt x="11369" y="45880"/>
                  </a:cubicBezTo>
                  <a:cubicBezTo>
                    <a:pt x="11369" y="38590"/>
                    <a:pt x="17753" y="28385"/>
                    <a:pt x="41693" y="27457"/>
                  </a:cubicBezTo>
                  <a:lnTo>
                    <a:pt x="41693" y="4057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0" name="Freeform: Shape 2129">
              <a:extLst>
                <a:ext uri="{FF2B5EF4-FFF2-40B4-BE49-F238E27FC236}">
                  <a16:creationId xmlns:a16="http://schemas.microsoft.com/office/drawing/2014/main" id="{61E27B9D-B0F9-1E89-0C9A-F8273F673149}"/>
                </a:ext>
              </a:extLst>
            </p:cNvPr>
            <p:cNvSpPr/>
            <p:nvPr>
              <p:custDataLst>
                <p:tags r:id="rId354"/>
              </p:custDataLst>
            </p:nvPr>
          </p:nvSpPr>
          <p:spPr>
            <a:xfrm>
              <a:off x="11515017" y="5179422"/>
              <a:ext cx="112119" cy="58449"/>
            </a:xfrm>
            <a:custGeom>
              <a:avLst/>
              <a:gdLst>
                <a:gd name="connsiteX0" fmla="*/ 102345 w 112119"/>
                <a:gd name="connsiteY0" fmla="*/ 18445 h 58449"/>
                <a:gd name="connsiteX1" fmla="*/ 82395 w 112119"/>
                <a:gd name="connsiteY1" fmla="*/ 154 h 58449"/>
                <a:gd name="connsiteX2" fmla="*/ 61115 w 112119"/>
                <a:gd name="connsiteY2" fmla="*/ 12480 h 58449"/>
                <a:gd name="connsiteX3" fmla="*/ 41564 w 112119"/>
                <a:gd name="connsiteY3" fmla="*/ 154 h 58449"/>
                <a:gd name="connsiteX4" fmla="*/ 19885 w 112119"/>
                <a:gd name="connsiteY4" fmla="*/ 13010 h 58449"/>
                <a:gd name="connsiteX5" fmla="*/ 19752 w 112119"/>
                <a:gd name="connsiteY5" fmla="*/ 13010 h 58449"/>
                <a:gd name="connsiteX6" fmla="*/ 19752 w 112119"/>
                <a:gd name="connsiteY6" fmla="*/ 154 h 58449"/>
                <a:gd name="connsiteX7" fmla="*/ 201 w 112119"/>
                <a:gd name="connsiteY7" fmla="*/ 1612 h 58449"/>
                <a:gd name="connsiteX8" fmla="*/ 201 w 112119"/>
                <a:gd name="connsiteY8" fmla="*/ 6384 h 58449"/>
                <a:gd name="connsiteX9" fmla="*/ 10176 w 112119"/>
                <a:gd name="connsiteY9" fmla="*/ 13806 h 58449"/>
                <a:gd name="connsiteX10" fmla="*/ 10176 w 112119"/>
                <a:gd name="connsiteY10" fmla="*/ 48133 h 58449"/>
                <a:gd name="connsiteX11" fmla="*/ 201 w 112119"/>
                <a:gd name="connsiteY11" fmla="*/ 53832 h 58449"/>
                <a:gd name="connsiteX12" fmla="*/ 201 w 112119"/>
                <a:gd name="connsiteY12" fmla="*/ 58604 h 58449"/>
                <a:gd name="connsiteX13" fmla="*/ 15363 w 112119"/>
                <a:gd name="connsiteY13" fmla="*/ 58074 h 58449"/>
                <a:gd name="connsiteX14" fmla="*/ 30658 w 112119"/>
                <a:gd name="connsiteY14" fmla="*/ 58604 h 58449"/>
                <a:gd name="connsiteX15" fmla="*/ 30658 w 112119"/>
                <a:gd name="connsiteY15" fmla="*/ 53832 h 58449"/>
                <a:gd name="connsiteX16" fmla="*/ 20683 w 112119"/>
                <a:gd name="connsiteY16" fmla="*/ 48133 h 58449"/>
                <a:gd name="connsiteX17" fmla="*/ 20683 w 112119"/>
                <a:gd name="connsiteY17" fmla="*/ 24276 h 58449"/>
                <a:gd name="connsiteX18" fmla="*/ 40500 w 112119"/>
                <a:gd name="connsiteY18" fmla="*/ 3865 h 58449"/>
                <a:gd name="connsiteX19" fmla="*/ 51007 w 112119"/>
                <a:gd name="connsiteY19" fmla="*/ 17914 h 58449"/>
                <a:gd name="connsiteX20" fmla="*/ 51007 w 112119"/>
                <a:gd name="connsiteY20" fmla="*/ 48133 h 58449"/>
                <a:gd name="connsiteX21" fmla="*/ 41032 w 112119"/>
                <a:gd name="connsiteY21" fmla="*/ 53832 h 58449"/>
                <a:gd name="connsiteX22" fmla="*/ 41032 w 112119"/>
                <a:gd name="connsiteY22" fmla="*/ 58604 h 58449"/>
                <a:gd name="connsiteX23" fmla="*/ 56194 w 112119"/>
                <a:gd name="connsiteY23" fmla="*/ 58074 h 58449"/>
                <a:gd name="connsiteX24" fmla="*/ 71489 w 112119"/>
                <a:gd name="connsiteY24" fmla="*/ 58604 h 58449"/>
                <a:gd name="connsiteX25" fmla="*/ 71489 w 112119"/>
                <a:gd name="connsiteY25" fmla="*/ 53832 h 58449"/>
                <a:gd name="connsiteX26" fmla="*/ 61514 w 112119"/>
                <a:gd name="connsiteY26" fmla="*/ 48133 h 58449"/>
                <a:gd name="connsiteX27" fmla="*/ 61514 w 112119"/>
                <a:gd name="connsiteY27" fmla="*/ 24276 h 58449"/>
                <a:gd name="connsiteX28" fmla="*/ 81331 w 112119"/>
                <a:gd name="connsiteY28" fmla="*/ 3865 h 58449"/>
                <a:gd name="connsiteX29" fmla="*/ 91838 w 112119"/>
                <a:gd name="connsiteY29" fmla="*/ 17914 h 58449"/>
                <a:gd name="connsiteX30" fmla="*/ 91838 w 112119"/>
                <a:gd name="connsiteY30" fmla="*/ 48133 h 58449"/>
                <a:gd name="connsiteX31" fmla="*/ 81863 w 112119"/>
                <a:gd name="connsiteY31" fmla="*/ 53832 h 58449"/>
                <a:gd name="connsiteX32" fmla="*/ 81863 w 112119"/>
                <a:gd name="connsiteY32" fmla="*/ 58604 h 58449"/>
                <a:gd name="connsiteX33" fmla="*/ 97025 w 112119"/>
                <a:gd name="connsiteY33" fmla="*/ 58074 h 58449"/>
                <a:gd name="connsiteX34" fmla="*/ 112320 w 112119"/>
                <a:gd name="connsiteY34" fmla="*/ 58604 h 58449"/>
                <a:gd name="connsiteX35" fmla="*/ 112320 w 112119"/>
                <a:gd name="connsiteY35" fmla="*/ 53832 h 58449"/>
                <a:gd name="connsiteX36" fmla="*/ 102345 w 112119"/>
                <a:gd name="connsiteY36" fmla="*/ 48133 h 58449"/>
                <a:gd name="connsiteX37" fmla="*/ 102345 w 112119"/>
                <a:gd name="connsiteY37" fmla="*/ 18445 h 5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2119" h="58449">
                  <a:moveTo>
                    <a:pt x="102345" y="18445"/>
                  </a:moveTo>
                  <a:cubicBezTo>
                    <a:pt x="102345" y="6914"/>
                    <a:pt x="96626" y="154"/>
                    <a:pt x="82395" y="154"/>
                  </a:cubicBezTo>
                  <a:cubicBezTo>
                    <a:pt x="71888" y="154"/>
                    <a:pt x="64706" y="5853"/>
                    <a:pt x="61115" y="12480"/>
                  </a:cubicBezTo>
                  <a:cubicBezTo>
                    <a:pt x="58455" y="3070"/>
                    <a:pt x="51273" y="154"/>
                    <a:pt x="41564" y="154"/>
                  </a:cubicBezTo>
                  <a:cubicBezTo>
                    <a:pt x="30658" y="154"/>
                    <a:pt x="23609" y="6118"/>
                    <a:pt x="19885" y="13010"/>
                  </a:cubicBezTo>
                  <a:lnTo>
                    <a:pt x="19752" y="13010"/>
                  </a:lnTo>
                  <a:lnTo>
                    <a:pt x="19752" y="154"/>
                  </a:lnTo>
                  <a:lnTo>
                    <a:pt x="201" y="1612"/>
                  </a:lnTo>
                  <a:lnTo>
                    <a:pt x="201" y="6384"/>
                  </a:lnTo>
                  <a:cubicBezTo>
                    <a:pt x="9112" y="6384"/>
                    <a:pt x="10176" y="7311"/>
                    <a:pt x="10176" y="13806"/>
                  </a:cubicBezTo>
                  <a:lnTo>
                    <a:pt x="10176" y="48133"/>
                  </a:lnTo>
                  <a:cubicBezTo>
                    <a:pt x="10176" y="53832"/>
                    <a:pt x="8846" y="53832"/>
                    <a:pt x="201" y="53832"/>
                  </a:cubicBezTo>
                  <a:lnTo>
                    <a:pt x="201" y="58604"/>
                  </a:lnTo>
                  <a:cubicBezTo>
                    <a:pt x="467" y="58604"/>
                    <a:pt x="9777" y="58074"/>
                    <a:pt x="15363" y="58074"/>
                  </a:cubicBezTo>
                  <a:cubicBezTo>
                    <a:pt x="20284" y="58074"/>
                    <a:pt x="29461" y="58471"/>
                    <a:pt x="30658" y="58604"/>
                  </a:cubicBezTo>
                  <a:lnTo>
                    <a:pt x="30658" y="53832"/>
                  </a:lnTo>
                  <a:cubicBezTo>
                    <a:pt x="22013" y="53832"/>
                    <a:pt x="20683" y="53832"/>
                    <a:pt x="20683" y="48133"/>
                  </a:cubicBezTo>
                  <a:lnTo>
                    <a:pt x="20683" y="24276"/>
                  </a:lnTo>
                  <a:cubicBezTo>
                    <a:pt x="20683" y="10360"/>
                    <a:pt x="31722" y="3865"/>
                    <a:pt x="40500" y="3865"/>
                  </a:cubicBezTo>
                  <a:cubicBezTo>
                    <a:pt x="49810" y="3865"/>
                    <a:pt x="51007" y="11155"/>
                    <a:pt x="51007" y="17914"/>
                  </a:cubicBezTo>
                  <a:lnTo>
                    <a:pt x="51007" y="48133"/>
                  </a:lnTo>
                  <a:cubicBezTo>
                    <a:pt x="51007" y="53832"/>
                    <a:pt x="49677" y="53832"/>
                    <a:pt x="41032" y="53832"/>
                  </a:cubicBezTo>
                  <a:lnTo>
                    <a:pt x="41032" y="58604"/>
                  </a:lnTo>
                  <a:cubicBezTo>
                    <a:pt x="41298" y="58604"/>
                    <a:pt x="50608" y="58074"/>
                    <a:pt x="56194" y="58074"/>
                  </a:cubicBezTo>
                  <a:cubicBezTo>
                    <a:pt x="61115" y="58074"/>
                    <a:pt x="70292" y="58471"/>
                    <a:pt x="71489" y="58604"/>
                  </a:cubicBezTo>
                  <a:lnTo>
                    <a:pt x="71489" y="53832"/>
                  </a:lnTo>
                  <a:cubicBezTo>
                    <a:pt x="62844" y="53832"/>
                    <a:pt x="61514" y="53832"/>
                    <a:pt x="61514" y="48133"/>
                  </a:cubicBezTo>
                  <a:lnTo>
                    <a:pt x="61514" y="24276"/>
                  </a:lnTo>
                  <a:cubicBezTo>
                    <a:pt x="61514" y="10360"/>
                    <a:pt x="72553" y="3865"/>
                    <a:pt x="81331" y="3865"/>
                  </a:cubicBezTo>
                  <a:cubicBezTo>
                    <a:pt x="90641" y="3865"/>
                    <a:pt x="91838" y="11155"/>
                    <a:pt x="91838" y="17914"/>
                  </a:cubicBezTo>
                  <a:lnTo>
                    <a:pt x="91838" y="48133"/>
                  </a:lnTo>
                  <a:cubicBezTo>
                    <a:pt x="91838" y="53832"/>
                    <a:pt x="90508" y="53832"/>
                    <a:pt x="81863" y="53832"/>
                  </a:cubicBezTo>
                  <a:lnTo>
                    <a:pt x="81863" y="58604"/>
                  </a:lnTo>
                  <a:cubicBezTo>
                    <a:pt x="82129" y="58604"/>
                    <a:pt x="91439" y="58074"/>
                    <a:pt x="97025" y="58074"/>
                  </a:cubicBezTo>
                  <a:cubicBezTo>
                    <a:pt x="101946" y="58074"/>
                    <a:pt x="111123" y="58471"/>
                    <a:pt x="112320" y="58604"/>
                  </a:cubicBezTo>
                  <a:lnTo>
                    <a:pt x="112320" y="53832"/>
                  </a:lnTo>
                  <a:cubicBezTo>
                    <a:pt x="103675" y="53832"/>
                    <a:pt x="102345" y="53832"/>
                    <a:pt x="102345" y="48133"/>
                  </a:cubicBezTo>
                  <a:lnTo>
                    <a:pt x="102345" y="18445"/>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1" name="Freeform: Shape 2130">
              <a:extLst>
                <a:ext uri="{FF2B5EF4-FFF2-40B4-BE49-F238E27FC236}">
                  <a16:creationId xmlns:a16="http://schemas.microsoft.com/office/drawing/2014/main" id="{88F67DE4-E2C1-93AC-4C28-E47D109985E5}"/>
                </a:ext>
              </a:extLst>
            </p:cNvPr>
            <p:cNvSpPr/>
            <p:nvPr>
              <p:custDataLst>
                <p:tags r:id="rId355"/>
              </p:custDataLst>
            </p:nvPr>
          </p:nvSpPr>
          <p:spPr>
            <a:xfrm>
              <a:off x="11635082" y="5145889"/>
              <a:ext cx="71155" cy="93307"/>
            </a:xfrm>
            <a:custGeom>
              <a:avLst/>
              <a:gdLst>
                <a:gd name="connsiteX0" fmla="*/ 20157 w 71155"/>
                <a:gd name="connsiteY0" fmla="*/ 154 h 93307"/>
                <a:gd name="connsiteX1" fmla="*/ 207 w 71155"/>
                <a:gd name="connsiteY1" fmla="*/ 1612 h 93307"/>
                <a:gd name="connsiteX2" fmla="*/ 207 w 71155"/>
                <a:gd name="connsiteY2" fmla="*/ 6384 h 93307"/>
                <a:gd name="connsiteX3" fmla="*/ 10182 w 71155"/>
                <a:gd name="connsiteY3" fmla="*/ 14071 h 93307"/>
                <a:gd name="connsiteX4" fmla="*/ 10182 w 71155"/>
                <a:gd name="connsiteY4" fmla="*/ 92136 h 93307"/>
                <a:gd name="connsiteX5" fmla="*/ 14704 w 71155"/>
                <a:gd name="connsiteY5" fmla="*/ 92136 h 93307"/>
                <a:gd name="connsiteX6" fmla="*/ 19359 w 71155"/>
                <a:gd name="connsiteY6" fmla="*/ 84051 h 93307"/>
                <a:gd name="connsiteX7" fmla="*/ 38777 w 71155"/>
                <a:gd name="connsiteY7" fmla="*/ 93461 h 93307"/>
                <a:gd name="connsiteX8" fmla="*/ 71362 w 71155"/>
                <a:gd name="connsiteY8" fmla="*/ 63508 h 93307"/>
                <a:gd name="connsiteX9" fmla="*/ 40240 w 71155"/>
                <a:gd name="connsiteY9" fmla="*/ 33686 h 93307"/>
                <a:gd name="connsiteX10" fmla="*/ 20157 w 71155"/>
                <a:gd name="connsiteY10" fmla="*/ 41639 h 93307"/>
                <a:gd name="connsiteX11" fmla="*/ 20157 w 71155"/>
                <a:gd name="connsiteY11" fmla="*/ 154 h 93307"/>
                <a:gd name="connsiteX12" fmla="*/ 20689 w 71155"/>
                <a:gd name="connsiteY12" fmla="*/ 47736 h 93307"/>
                <a:gd name="connsiteX13" fmla="*/ 39575 w 71155"/>
                <a:gd name="connsiteY13" fmla="*/ 37398 h 93307"/>
                <a:gd name="connsiteX14" fmla="*/ 55003 w 71155"/>
                <a:gd name="connsiteY14" fmla="*/ 45615 h 93307"/>
                <a:gd name="connsiteX15" fmla="*/ 59259 w 71155"/>
                <a:gd name="connsiteY15" fmla="*/ 63375 h 93307"/>
                <a:gd name="connsiteX16" fmla="*/ 53806 w 71155"/>
                <a:gd name="connsiteY16" fmla="*/ 82593 h 93307"/>
                <a:gd name="connsiteX17" fmla="*/ 38112 w 71155"/>
                <a:gd name="connsiteY17" fmla="*/ 89750 h 93307"/>
                <a:gd name="connsiteX18" fmla="*/ 20689 w 71155"/>
                <a:gd name="connsiteY18" fmla="*/ 78617 h 93307"/>
                <a:gd name="connsiteX19" fmla="*/ 20689 w 71155"/>
                <a:gd name="connsiteY19" fmla="*/ 47736 h 9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55" h="93307">
                  <a:moveTo>
                    <a:pt x="20157" y="154"/>
                  </a:moveTo>
                  <a:lnTo>
                    <a:pt x="207" y="1612"/>
                  </a:lnTo>
                  <a:lnTo>
                    <a:pt x="207" y="6384"/>
                  </a:lnTo>
                  <a:cubicBezTo>
                    <a:pt x="9251" y="6384"/>
                    <a:pt x="10182" y="7444"/>
                    <a:pt x="10182" y="14071"/>
                  </a:cubicBezTo>
                  <a:lnTo>
                    <a:pt x="10182" y="92136"/>
                  </a:lnTo>
                  <a:lnTo>
                    <a:pt x="14704" y="92136"/>
                  </a:lnTo>
                  <a:lnTo>
                    <a:pt x="19359" y="84051"/>
                  </a:lnTo>
                  <a:cubicBezTo>
                    <a:pt x="24413" y="90678"/>
                    <a:pt x="31728" y="93461"/>
                    <a:pt x="38777" y="93461"/>
                  </a:cubicBezTo>
                  <a:cubicBezTo>
                    <a:pt x="56333" y="93461"/>
                    <a:pt x="71362" y="80340"/>
                    <a:pt x="71362" y="63508"/>
                  </a:cubicBezTo>
                  <a:cubicBezTo>
                    <a:pt x="71362" y="47338"/>
                    <a:pt x="57663" y="33686"/>
                    <a:pt x="40240" y="33686"/>
                  </a:cubicBezTo>
                  <a:cubicBezTo>
                    <a:pt x="32260" y="33686"/>
                    <a:pt x="24945" y="36867"/>
                    <a:pt x="20157" y="41639"/>
                  </a:cubicBezTo>
                  <a:lnTo>
                    <a:pt x="20157" y="154"/>
                  </a:lnTo>
                  <a:close/>
                  <a:moveTo>
                    <a:pt x="20689" y="47736"/>
                  </a:moveTo>
                  <a:cubicBezTo>
                    <a:pt x="24413" y="41639"/>
                    <a:pt x="31595" y="37398"/>
                    <a:pt x="39575" y="37398"/>
                  </a:cubicBezTo>
                  <a:cubicBezTo>
                    <a:pt x="47023" y="37398"/>
                    <a:pt x="52343" y="41639"/>
                    <a:pt x="55003" y="45615"/>
                  </a:cubicBezTo>
                  <a:cubicBezTo>
                    <a:pt x="57663" y="49459"/>
                    <a:pt x="59259" y="54628"/>
                    <a:pt x="59259" y="63375"/>
                  </a:cubicBezTo>
                  <a:cubicBezTo>
                    <a:pt x="59259" y="66423"/>
                    <a:pt x="59259" y="76364"/>
                    <a:pt x="53806" y="82593"/>
                  </a:cubicBezTo>
                  <a:cubicBezTo>
                    <a:pt x="48486" y="88557"/>
                    <a:pt x="41969" y="89750"/>
                    <a:pt x="38112" y="89750"/>
                  </a:cubicBezTo>
                  <a:cubicBezTo>
                    <a:pt x="27472" y="89750"/>
                    <a:pt x="22152" y="81400"/>
                    <a:pt x="20689" y="78617"/>
                  </a:cubicBezTo>
                  <a:lnTo>
                    <a:pt x="20689" y="47736"/>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2" name="Freeform: Shape 2131">
              <a:extLst>
                <a:ext uri="{FF2B5EF4-FFF2-40B4-BE49-F238E27FC236}">
                  <a16:creationId xmlns:a16="http://schemas.microsoft.com/office/drawing/2014/main" id="{95084A80-820F-EFC9-3C84-B24F4E4111BF}"/>
                </a:ext>
              </a:extLst>
            </p:cNvPr>
            <p:cNvSpPr/>
            <p:nvPr>
              <p:custDataLst>
                <p:tags r:id="rId356"/>
              </p:custDataLst>
            </p:nvPr>
          </p:nvSpPr>
          <p:spPr>
            <a:xfrm>
              <a:off x="12063712" y="5050425"/>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3" name="Freeform: Shape 2132">
              <a:extLst>
                <a:ext uri="{FF2B5EF4-FFF2-40B4-BE49-F238E27FC236}">
                  <a16:creationId xmlns:a16="http://schemas.microsoft.com/office/drawing/2014/main" id="{D722ED2A-325A-E115-4996-780F7F5A7078}"/>
                </a:ext>
              </a:extLst>
            </p:cNvPr>
            <p:cNvSpPr/>
            <p:nvPr>
              <p:custDataLst>
                <p:tags r:id="rId357"/>
              </p:custDataLst>
            </p:nvPr>
          </p:nvSpPr>
          <p:spPr>
            <a:xfrm>
              <a:off x="12478131" y="5083369"/>
              <a:ext cx="75810" cy="126100"/>
            </a:xfrm>
            <a:custGeom>
              <a:avLst/>
              <a:gdLst>
                <a:gd name="connsiteX0" fmla="*/ 14881 w 75810"/>
                <a:gd name="connsiteY0" fmla="*/ 111674 h 126100"/>
                <a:gd name="connsiteX1" fmla="*/ 35021 w 75810"/>
                <a:gd name="connsiteY1" fmla="*/ 92172 h 126100"/>
                <a:gd name="connsiteX2" fmla="*/ 76061 w 75810"/>
                <a:gd name="connsiteY2" fmla="*/ 36885 h 126100"/>
                <a:gd name="connsiteX3" fmla="*/ 35781 w 75810"/>
                <a:gd name="connsiteY3" fmla="*/ 153 h 126100"/>
                <a:gd name="connsiteX4" fmla="*/ 251 w 75810"/>
                <a:gd name="connsiteY4" fmla="*/ 34423 h 126100"/>
                <a:gd name="connsiteX5" fmla="*/ 10321 w 75810"/>
                <a:gd name="connsiteY5" fmla="*/ 45026 h 126100"/>
                <a:gd name="connsiteX6" fmla="*/ 20201 w 75810"/>
                <a:gd name="connsiteY6" fmla="*/ 34991 h 126100"/>
                <a:gd name="connsiteX7" fmla="*/ 10131 w 75810"/>
                <a:gd name="connsiteY7" fmla="*/ 25146 h 126100"/>
                <a:gd name="connsiteX8" fmla="*/ 7661 w 75810"/>
                <a:gd name="connsiteY8" fmla="*/ 25335 h 126100"/>
                <a:gd name="connsiteX9" fmla="*/ 33311 w 75810"/>
                <a:gd name="connsiteY9" fmla="*/ 6022 h 126100"/>
                <a:gd name="connsiteX10" fmla="*/ 58771 w 75810"/>
                <a:gd name="connsiteY10" fmla="*/ 36885 h 126100"/>
                <a:gd name="connsiteX11" fmla="*/ 38821 w 75810"/>
                <a:gd name="connsiteY11" fmla="*/ 78729 h 126100"/>
                <a:gd name="connsiteX12" fmla="*/ 2341 w 75810"/>
                <a:gd name="connsiteY12" fmla="*/ 119248 h 126100"/>
                <a:gd name="connsiteX13" fmla="*/ 251 w 75810"/>
                <a:gd name="connsiteY13" fmla="*/ 126254 h 126100"/>
                <a:gd name="connsiteX14" fmla="*/ 70741 w 75810"/>
                <a:gd name="connsiteY14" fmla="*/ 126254 h 126100"/>
                <a:gd name="connsiteX15" fmla="*/ 76061 w 75810"/>
                <a:gd name="connsiteY15" fmla="*/ 93308 h 126100"/>
                <a:gd name="connsiteX16" fmla="*/ 71311 w 75810"/>
                <a:gd name="connsiteY16" fmla="*/ 93308 h 126100"/>
                <a:gd name="connsiteX17" fmla="*/ 67131 w 75810"/>
                <a:gd name="connsiteY17" fmla="*/ 110160 h 126100"/>
                <a:gd name="connsiteX18" fmla="*/ 49081 w 75810"/>
                <a:gd name="connsiteY18" fmla="*/ 111674 h 126100"/>
                <a:gd name="connsiteX19" fmla="*/ 14881 w 75810"/>
                <a:gd name="connsiteY19" fmla="*/ 111674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810" h="126100">
                  <a:moveTo>
                    <a:pt x="14881" y="111674"/>
                  </a:moveTo>
                  <a:lnTo>
                    <a:pt x="35021" y="92172"/>
                  </a:lnTo>
                  <a:cubicBezTo>
                    <a:pt x="64661" y="66043"/>
                    <a:pt x="76061" y="55819"/>
                    <a:pt x="76061" y="36885"/>
                  </a:cubicBezTo>
                  <a:cubicBezTo>
                    <a:pt x="76061" y="15300"/>
                    <a:pt x="58961" y="153"/>
                    <a:pt x="35781" y="153"/>
                  </a:cubicBezTo>
                  <a:cubicBezTo>
                    <a:pt x="14311" y="153"/>
                    <a:pt x="251" y="17572"/>
                    <a:pt x="251" y="34423"/>
                  </a:cubicBezTo>
                  <a:cubicBezTo>
                    <a:pt x="251" y="45026"/>
                    <a:pt x="9751" y="45026"/>
                    <a:pt x="10321" y="45026"/>
                  </a:cubicBezTo>
                  <a:cubicBezTo>
                    <a:pt x="13551" y="45026"/>
                    <a:pt x="20201" y="42754"/>
                    <a:pt x="20201" y="34991"/>
                  </a:cubicBezTo>
                  <a:cubicBezTo>
                    <a:pt x="20201" y="30069"/>
                    <a:pt x="16781" y="25146"/>
                    <a:pt x="10131" y="25146"/>
                  </a:cubicBezTo>
                  <a:cubicBezTo>
                    <a:pt x="8611" y="25146"/>
                    <a:pt x="8231" y="25146"/>
                    <a:pt x="7661" y="25335"/>
                  </a:cubicBezTo>
                  <a:cubicBezTo>
                    <a:pt x="12031" y="13028"/>
                    <a:pt x="22291" y="6022"/>
                    <a:pt x="33311" y="6022"/>
                  </a:cubicBezTo>
                  <a:cubicBezTo>
                    <a:pt x="50601" y="6022"/>
                    <a:pt x="58771" y="21359"/>
                    <a:pt x="58771" y="36885"/>
                  </a:cubicBezTo>
                  <a:cubicBezTo>
                    <a:pt x="58771" y="52032"/>
                    <a:pt x="49271" y="66990"/>
                    <a:pt x="38821" y="78729"/>
                  </a:cubicBezTo>
                  <a:lnTo>
                    <a:pt x="2341" y="119248"/>
                  </a:lnTo>
                  <a:cubicBezTo>
                    <a:pt x="251" y="121331"/>
                    <a:pt x="251" y="121709"/>
                    <a:pt x="251" y="126254"/>
                  </a:cubicBezTo>
                  <a:lnTo>
                    <a:pt x="70741" y="126254"/>
                  </a:lnTo>
                  <a:lnTo>
                    <a:pt x="76061" y="93308"/>
                  </a:lnTo>
                  <a:lnTo>
                    <a:pt x="71311" y="93308"/>
                  </a:lnTo>
                  <a:cubicBezTo>
                    <a:pt x="70361" y="98989"/>
                    <a:pt x="69031" y="107320"/>
                    <a:pt x="67131" y="110160"/>
                  </a:cubicBezTo>
                  <a:cubicBezTo>
                    <a:pt x="65801" y="111674"/>
                    <a:pt x="53261" y="111674"/>
                    <a:pt x="49081" y="111674"/>
                  </a:cubicBezTo>
                  <a:lnTo>
                    <a:pt x="14881" y="111674"/>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4" name="Freeform: Shape 2133">
              <a:extLst>
                <a:ext uri="{FF2B5EF4-FFF2-40B4-BE49-F238E27FC236}">
                  <a16:creationId xmlns:a16="http://schemas.microsoft.com/office/drawing/2014/main" id="{D33BB640-1988-02C1-E329-1CE230E65017}"/>
                </a:ext>
              </a:extLst>
            </p:cNvPr>
            <p:cNvSpPr/>
            <p:nvPr>
              <p:custDataLst>
                <p:tags r:id="rId358"/>
              </p:custDataLst>
            </p:nvPr>
          </p:nvSpPr>
          <p:spPr>
            <a:xfrm>
              <a:off x="12573131" y="5083369"/>
              <a:ext cx="75810" cy="130266"/>
            </a:xfrm>
            <a:custGeom>
              <a:avLst/>
              <a:gdLst>
                <a:gd name="connsiteX0" fmla="*/ 76066 w 75810"/>
                <a:gd name="connsiteY0" fmla="*/ 88196 h 130266"/>
                <a:gd name="connsiteX1" fmla="*/ 39966 w 75810"/>
                <a:gd name="connsiteY1" fmla="*/ 46731 h 130266"/>
                <a:gd name="connsiteX2" fmla="*/ 15836 w 75810"/>
                <a:gd name="connsiteY2" fmla="*/ 56387 h 130266"/>
                <a:gd name="connsiteX3" fmla="*/ 15836 w 75810"/>
                <a:gd name="connsiteY3" fmla="*/ 19465 h 130266"/>
                <a:gd name="connsiteX4" fmla="*/ 31986 w 75810"/>
                <a:gd name="connsiteY4" fmla="*/ 21927 h 130266"/>
                <a:gd name="connsiteX5" fmla="*/ 68656 w 75810"/>
                <a:gd name="connsiteY5" fmla="*/ 2235 h 130266"/>
                <a:gd name="connsiteX6" fmla="*/ 66756 w 75810"/>
                <a:gd name="connsiteY6" fmla="*/ 153 h 130266"/>
                <a:gd name="connsiteX7" fmla="*/ 65236 w 75810"/>
                <a:gd name="connsiteY7" fmla="*/ 721 h 130266"/>
                <a:gd name="connsiteX8" fmla="*/ 39396 w 75810"/>
                <a:gd name="connsiteY8" fmla="*/ 6212 h 130266"/>
                <a:gd name="connsiteX9" fmla="*/ 14126 w 75810"/>
                <a:gd name="connsiteY9" fmla="*/ 910 h 130266"/>
                <a:gd name="connsiteX10" fmla="*/ 11846 w 75810"/>
                <a:gd name="connsiteY10" fmla="*/ 342 h 130266"/>
                <a:gd name="connsiteX11" fmla="*/ 9946 w 75810"/>
                <a:gd name="connsiteY11" fmla="*/ 4886 h 130266"/>
                <a:gd name="connsiteX12" fmla="*/ 9946 w 75810"/>
                <a:gd name="connsiteY12" fmla="*/ 60931 h 130266"/>
                <a:gd name="connsiteX13" fmla="*/ 12606 w 75810"/>
                <a:gd name="connsiteY13" fmla="*/ 65854 h 130266"/>
                <a:gd name="connsiteX14" fmla="*/ 15076 w 75810"/>
                <a:gd name="connsiteY14" fmla="*/ 64150 h 130266"/>
                <a:gd name="connsiteX15" fmla="*/ 39586 w 75810"/>
                <a:gd name="connsiteY15" fmla="*/ 50896 h 130266"/>
                <a:gd name="connsiteX16" fmla="*/ 55736 w 75810"/>
                <a:gd name="connsiteY16" fmla="*/ 63014 h 130266"/>
                <a:gd name="connsiteX17" fmla="*/ 59156 w 75810"/>
                <a:gd name="connsiteY17" fmla="*/ 86871 h 130266"/>
                <a:gd name="connsiteX18" fmla="*/ 54596 w 75810"/>
                <a:gd name="connsiteY18" fmla="*/ 112810 h 130266"/>
                <a:gd name="connsiteX19" fmla="*/ 34266 w 75810"/>
                <a:gd name="connsiteY19" fmla="*/ 125118 h 130266"/>
                <a:gd name="connsiteX20" fmla="*/ 6336 w 75810"/>
                <a:gd name="connsiteY20" fmla="*/ 103911 h 130266"/>
                <a:gd name="connsiteX21" fmla="*/ 9566 w 75810"/>
                <a:gd name="connsiteY21" fmla="*/ 104290 h 130266"/>
                <a:gd name="connsiteX22" fmla="*/ 19066 w 75810"/>
                <a:gd name="connsiteY22" fmla="*/ 95012 h 130266"/>
                <a:gd name="connsiteX23" fmla="*/ 9566 w 75810"/>
                <a:gd name="connsiteY23" fmla="*/ 85735 h 130266"/>
                <a:gd name="connsiteX24" fmla="*/ 256 w 75810"/>
                <a:gd name="connsiteY24" fmla="*/ 95770 h 130266"/>
                <a:gd name="connsiteX25" fmla="*/ 34646 w 75810"/>
                <a:gd name="connsiteY25" fmla="*/ 130419 h 130266"/>
                <a:gd name="connsiteX26" fmla="*/ 76066 w 75810"/>
                <a:gd name="connsiteY26" fmla="*/ 88196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810" h="130266">
                  <a:moveTo>
                    <a:pt x="76066" y="88196"/>
                  </a:moveTo>
                  <a:cubicBezTo>
                    <a:pt x="76066" y="65665"/>
                    <a:pt x="60486" y="46731"/>
                    <a:pt x="39966" y="46731"/>
                  </a:cubicBezTo>
                  <a:cubicBezTo>
                    <a:pt x="30846" y="46731"/>
                    <a:pt x="22676" y="49760"/>
                    <a:pt x="15836" y="56387"/>
                  </a:cubicBezTo>
                  <a:lnTo>
                    <a:pt x="15836" y="19465"/>
                  </a:lnTo>
                  <a:cubicBezTo>
                    <a:pt x="19636" y="20602"/>
                    <a:pt x="25906" y="21927"/>
                    <a:pt x="31986" y="21927"/>
                  </a:cubicBezTo>
                  <a:cubicBezTo>
                    <a:pt x="55356" y="21927"/>
                    <a:pt x="68656" y="4697"/>
                    <a:pt x="68656" y="2235"/>
                  </a:cubicBezTo>
                  <a:cubicBezTo>
                    <a:pt x="68656" y="1099"/>
                    <a:pt x="68086" y="153"/>
                    <a:pt x="66756" y="153"/>
                  </a:cubicBezTo>
                  <a:cubicBezTo>
                    <a:pt x="66566" y="153"/>
                    <a:pt x="66186" y="153"/>
                    <a:pt x="65236" y="721"/>
                  </a:cubicBezTo>
                  <a:cubicBezTo>
                    <a:pt x="61436" y="2425"/>
                    <a:pt x="52126" y="6212"/>
                    <a:pt x="39396" y="6212"/>
                  </a:cubicBezTo>
                  <a:cubicBezTo>
                    <a:pt x="31796" y="6212"/>
                    <a:pt x="23056" y="4886"/>
                    <a:pt x="14126" y="910"/>
                  </a:cubicBezTo>
                  <a:cubicBezTo>
                    <a:pt x="12606" y="342"/>
                    <a:pt x="12226" y="342"/>
                    <a:pt x="11846" y="342"/>
                  </a:cubicBezTo>
                  <a:cubicBezTo>
                    <a:pt x="9946" y="342"/>
                    <a:pt x="9946" y="1857"/>
                    <a:pt x="9946" y="4886"/>
                  </a:cubicBezTo>
                  <a:lnTo>
                    <a:pt x="9946" y="60931"/>
                  </a:lnTo>
                  <a:cubicBezTo>
                    <a:pt x="9946" y="64339"/>
                    <a:pt x="9946" y="65854"/>
                    <a:pt x="12606" y="65854"/>
                  </a:cubicBezTo>
                  <a:cubicBezTo>
                    <a:pt x="13936" y="65854"/>
                    <a:pt x="14316" y="65286"/>
                    <a:pt x="15076" y="64150"/>
                  </a:cubicBezTo>
                  <a:cubicBezTo>
                    <a:pt x="17166" y="61120"/>
                    <a:pt x="24196" y="50896"/>
                    <a:pt x="39586" y="50896"/>
                  </a:cubicBezTo>
                  <a:cubicBezTo>
                    <a:pt x="49466" y="50896"/>
                    <a:pt x="54216" y="59606"/>
                    <a:pt x="55736" y="63014"/>
                  </a:cubicBezTo>
                  <a:cubicBezTo>
                    <a:pt x="58776" y="70019"/>
                    <a:pt x="59156" y="77404"/>
                    <a:pt x="59156" y="86871"/>
                  </a:cubicBezTo>
                  <a:cubicBezTo>
                    <a:pt x="59156" y="93498"/>
                    <a:pt x="59156" y="104858"/>
                    <a:pt x="54596" y="112810"/>
                  </a:cubicBezTo>
                  <a:cubicBezTo>
                    <a:pt x="50036" y="120195"/>
                    <a:pt x="43006" y="125118"/>
                    <a:pt x="34266" y="125118"/>
                  </a:cubicBezTo>
                  <a:cubicBezTo>
                    <a:pt x="20396" y="125118"/>
                    <a:pt x="9566" y="115083"/>
                    <a:pt x="6336" y="103911"/>
                  </a:cubicBezTo>
                  <a:cubicBezTo>
                    <a:pt x="6906" y="104101"/>
                    <a:pt x="7476" y="104290"/>
                    <a:pt x="9566" y="104290"/>
                  </a:cubicBezTo>
                  <a:cubicBezTo>
                    <a:pt x="15836" y="104290"/>
                    <a:pt x="19066" y="99557"/>
                    <a:pt x="19066" y="95012"/>
                  </a:cubicBezTo>
                  <a:cubicBezTo>
                    <a:pt x="19066" y="90468"/>
                    <a:pt x="15836" y="85735"/>
                    <a:pt x="9566" y="85735"/>
                  </a:cubicBezTo>
                  <a:cubicBezTo>
                    <a:pt x="6906" y="85735"/>
                    <a:pt x="256" y="87060"/>
                    <a:pt x="256" y="95770"/>
                  </a:cubicBezTo>
                  <a:cubicBezTo>
                    <a:pt x="256" y="112053"/>
                    <a:pt x="13366" y="130419"/>
                    <a:pt x="34646" y="130419"/>
                  </a:cubicBezTo>
                  <a:cubicBezTo>
                    <a:pt x="56686" y="130419"/>
                    <a:pt x="76066" y="112242"/>
                    <a:pt x="76066" y="8819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5" name="Freeform: Shape 2134">
              <a:extLst>
                <a:ext uri="{FF2B5EF4-FFF2-40B4-BE49-F238E27FC236}">
                  <a16:creationId xmlns:a16="http://schemas.microsoft.com/office/drawing/2014/main" id="{54197152-9F2A-6FDD-7DE9-2B256B7E1804}"/>
                </a:ext>
              </a:extLst>
            </p:cNvPr>
            <p:cNvSpPr/>
            <p:nvPr>
              <p:custDataLst>
                <p:tags r:id="rId359"/>
              </p:custDataLst>
            </p:nvPr>
          </p:nvSpPr>
          <p:spPr>
            <a:xfrm>
              <a:off x="12764256" y="5075985"/>
              <a:ext cx="115710" cy="137650"/>
            </a:xfrm>
            <a:custGeom>
              <a:avLst/>
              <a:gdLst>
                <a:gd name="connsiteX0" fmla="*/ 266 w 115710"/>
                <a:gd name="connsiteY0" fmla="*/ 68883 h 137650"/>
                <a:gd name="connsiteX1" fmla="*/ 66386 w 115710"/>
                <a:gd name="connsiteY1" fmla="*/ 137803 h 137650"/>
                <a:gd name="connsiteX2" fmla="*/ 115976 w 115710"/>
                <a:gd name="connsiteY2" fmla="*/ 89522 h 137650"/>
                <a:gd name="connsiteX3" fmla="*/ 113506 w 115710"/>
                <a:gd name="connsiteY3" fmla="*/ 86303 h 137650"/>
                <a:gd name="connsiteX4" fmla="*/ 111226 w 115710"/>
                <a:gd name="connsiteY4" fmla="*/ 89332 h 137650"/>
                <a:gd name="connsiteX5" fmla="*/ 68666 w 115710"/>
                <a:gd name="connsiteY5" fmla="*/ 131934 h 137650"/>
                <a:gd name="connsiteX6" fmla="*/ 19836 w 115710"/>
                <a:gd name="connsiteY6" fmla="*/ 69073 h 137650"/>
                <a:gd name="connsiteX7" fmla="*/ 68476 w 115710"/>
                <a:gd name="connsiteY7" fmla="*/ 6022 h 137650"/>
                <a:gd name="connsiteX8" fmla="*/ 109896 w 115710"/>
                <a:gd name="connsiteY8" fmla="*/ 50896 h 137650"/>
                <a:gd name="connsiteX9" fmla="*/ 112936 w 115710"/>
                <a:gd name="connsiteY9" fmla="*/ 54115 h 137650"/>
                <a:gd name="connsiteX10" fmla="*/ 115976 w 115710"/>
                <a:gd name="connsiteY10" fmla="*/ 49571 h 137650"/>
                <a:gd name="connsiteX11" fmla="*/ 115976 w 115710"/>
                <a:gd name="connsiteY11" fmla="*/ 4697 h 137650"/>
                <a:gd name="connsiteX12" fmla="*/ 113886 w 115710"/>
                <a:gd name="connsiteY12" fmla="*/ 153 h 137650"/>
                <a:gd name="connsiteX13" fmla="*/ 110846 w 115710"/>
                <a:gd name="connsiteY13" fmla="*/ 2425 h 137650"/>
                <a:gd name="connsiteX14" fmla="*/ 101346 w 115710"/>
                <a:gd name="connsiteY14" fmla="*/ 16436 h 137650"/>
                <a:gd name="connsiteX15" fmla="*/ 66386 w 115710"/>
                <a:gd name="connsiteY15" fmla="*/ 153 h 137650"/>
                <a:gd name="connsiteX16" fmla="*/ 266 w 115710"/>
                <a:gd name="connsiteY16" fmla="*/ 68883 h 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0" h="137650">
                  <a:moveTo>
                    <a:pt x="266" y="68883"/>
                  </a:moveTo>
                  <a:cubicBezTo>
                    <a:pt x="266" y="108077"/>
                    <a:pt x="31046" y="137803"/>
                    <a:pt x="66386" y="137803"/>
                  </a:cubicBezTo>
                  <a:cubicBezTo>
                    <a:pt x="97356" y="137803"/>
                    <a:pt x="115976" y="111485"/>
                    <a:pt x="115976" y="89522"/>
                  </a:cubicBezTo>
                  <a:cubicBezTo>
                    <a:pt x="115976" y="87628"/>
                    <a:pt x="115976" y="86303"/>
                    <a:pt x="113506" y="86303"/>
                  </a:cubicBezTo>
                  <a:cubicBezTo>
                    <a:pt x="111416" y="86303"/>
                    <a:pt x="111416" y="87439"/>
                    <a:pt x="111226" y="89332"/>
                  </a:cubicBezTo>
                  <a:cubicBezTo>
                    <a:pt x="109706" y="116408"/>
                    <a:pt x="89376" y="131934"/>
                    <a:pt x="68666" y="131934"/>
                  </a:cubicBezTo>
                  <a:cubicBezTo>
                    <a:pt x="57076" y="131934"/>
                    <a:pt x="19836" y="125496"/>
                    <a:pt x="19836" y="69073"/>
                  </a:cubicBezTo>
                  <a:cubicBezTo>
                    <a:pt x="19836" y="12460"/>
                    <a:pt x="56886" y="6022"/>
                    <a:pt x="68476" y="6022"/>
                  </a:cubicBezTo>
                  <a:cubicBezTo>
                    <a:pt x="89186" y="6022"/>
                    <a:pt x="106096" y="23252"/>
                    <a:pt x="109896" y="50896"/>
                  </a:cubicBezTo>
                  <a:cubicBezTo>
                    <a:pt x="110276" y="53547"/>
                    <a:pt x="110276" y="54115"/>
                    <a:pt x="112936" y="54115"/>
                  </a:cubicBezTo>
                  <a:cubicBezTo>
                    <a:pt x="115976" y="54115"/>
                    <a:pt x="115976" y="53547"/>
                    <a:pt x="115976" y="49571"/>
                  </a:cubicBezTo>
                  <a:lnTo>
                    <a:pt x="115976" y="4697"/>
                  </a:lnTo>
                  <a:cubicBezTo>
                    <a:pt x="115976" y="1478"/>
                    <a:pt x="115976" y="153"/>
                    <a:pt x="113886" y="153"/>
                  </a:cubicBezTo>
                  <a:cubicBezTo>
                    <a:pt x="113126" y="153"/>
                    <a:pt x="112366" y="153"/>
                    <a:pt x="110846" y="2425"/>
                  </a:cubicBezTo>
                  <a:lnTo>
                    <a:pt x="101346" y="16436"/>
                  </a:lnTo>
                  <a:cubicBezTo>
                    <a:pt x="94316" y="9620"/>
                    <a:pt x="84626" y="153"/>
                    <a:pt x="66386" y="153"/>
                  </a:cubicBezTo>
                  <a:cubicBezTo>
                    <a:pt x="30856" y="153"/>
                    <a:pt x="266" y="30258"/>
                    <a:pt x="266" y="68883"/>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6" name="Freeform: Shape 2135">
              <a:extLst>
                <a:ext uri="{FF2B5EF4-FFF2-40B4-BE49-F238E27FC236}">
                  <a16:creationId xmlns:a16="http://schemas.microsoft.com/office/drawing/2014/main" id="{89DA6174-EE7A-D711-E737-103C9CEB6D50}"/>
                </a:ext>
              </a:extLst>
            </p:cNvPr>
            <p:cNvSpPr/>
            <p:nvPr>
              <p:custDataLst>
                <p:tags r:id="rId360"/>
              </p:custDataLst>
            </p:nvPr>
          </p:nvSpPr>
          <p:spPr>
            <a:xfrm>
              <a:off x="13288157" y="5050425"/>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7" name="Freeform: Shape 2136">
              <a:extLst>
                <a:ext uri="{FF2B5EF4-FFF2-40B4-BE49-F238E27FC236}">
                  <a16:creationId xmlns:a16="http://schemas.microsoft.com/office/drawing/2014/main" id="{FE2D03DB-52E0-8E99-1948-453A73F594A1}"/>
                </a:ext>
              </a:extLst>
            </p:cNvPr>
            <p:cNvSpPr/>
            <p:nvPr>
              <p:custDataLst>
                <p:tags r:id="rId361"/>
              </p:custDataLst>
            </p:nvPr>
          </p:nvSpPr>
          <p:spPr>
            <a:xfrm>
              <a:off x="10971736" y="5277634"/>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8" name="Freeform: Shape 2137">
              <a:extLst>
                <a:ext uri="{FF2B5EF4-FFF2-40B4-BE49-F238E27FC236}">
                  <a16:creationId xmlns:a16="http://schemas.microsoft.com/office/drawing/2014/main" id="{275B3B25-DC1E-1AD3-AB19-B2AA7D1A1837}"/>
                </a:ext>
              </a:extLst>
            </p:cNvPr>
            <p:cNvSpPr/>
            <p:nvPr>
              <p:custDataLst>
                <p:tags r:id="rId362"/>
              </p:custDataLst>
            </p:nvPr>
          </p:nvSpPr>
          <p:spPr>
            <a:xfrm>
              <a:off x="11416981" y="5301111"/>
              <a:ext cx="140220" cy="135567"/>
            </a:xfrm>
            <a:custGeom>
              <a:avLst/>
              <a:gdLst>
                <a:gd name="connsiteX0" fmla="*/ 75246 w 140220"/>
                <a:gd name="connsiteY0" fmla="*/ 3573 h 135567"/>
                <a:gd name="connsiteX1" fmla="*/ 70306 w 140220"/>
                <a:gd name="connsiteY1" fmla="*/ 165 h 135567"/>
                <a:gd name="connsiteX2" fmla="*/ 65366 w 140220"/>
                <a:gd name="connsiteY2" fmla="*/ 3573 h 135567"/>
                <a:gd name="connsiteX3" fmla="*/ 1146 w 140220"/>
                <a:gd name="connsiteY3" fmla="*/ 131946 h 135567"/>
                <a:gd name="connsiteX4" fmla="*/ 196 w 140220"/>
                <a:gd name="connsiteY4" fmla="*/ 134218 h 135567"/>
                <a:gd name="connsiteX5" fmla="*/ 4376 w 140220"/>
                <a:gd name="connsiteY5" fmla="*/ 135733 h 135567"/>
                <a:gd name="connsiteX6" fmla="*/ 136236 w 140220"/>
                <a:gd name="connsiteY6" fmla="*/ 135733 h 135567"/>
                <a:gd name="connsiteX7" fmla="*/ 140416 w 140220"/>
                <a:gd name="connsiteY7" fmla="*/ 134218 h 135567"/>
                <a:gd name="connsiteX8" fmla="*/ 139466 w 140220"/>
                <a:gd name="connsiteY8" fmla="*/ 131946 h 135567"/>
                <a:gd name="connsiteX9" fmla="*/ 75246 w 140220"/>
                <a:gd name="connsiteY9" fmla="*/ 3573 h 135567"/>
                <a:gd name="connsiteX10" fmla="*/ 64226 w 140220"/>
                <a:gd name="connsiteY10" fmla="*/ 19099 h 135567"/>
                <a:gd name="connsiteX11" fmla="*/ 115336 w 140220"/>
                <a:gd name="connsiteY11" fmla="*/ 121343 h 135567"/>
                <a:gd name="connsiteX12" fmla="*/ 12926 w 140220"/>
                <a:gd name="connsiteY12" fmla="*/ 121343 h 135567"/>
                <a:gd name="connsiteX13" fmla="*/ 64226 w 140220"/>
                <a:gd name="connsiteY13" fmla="*/ 19099 h 13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220" h="135567">
                  <a:moveTo>
                    <a:pt x="75246" y="3573"/>
                  </a:moveTo>
                  <a:cubicBezTo>
                    <a:pt x="73916" y="1111"/>
                    <a:pt x="73536" y="165"/>
                    <a:pt x="70306" y="165"/>
                  </a:cubicBezTo>
                  <a:cubicBezTo>
                    <a:pt x="67076" y="165"/>
                    <a:pt x="66696" y="1111"/>
                    <a:pt x="65366" y="3573"/>
                  </a:cubicBezTo>
                  <a:lnTo>
                    <a:pt x="1146" y="131946"/>
                  </a:lnTo>
                  <a:cubicBezTo>
                    <a:pt x="196" y="133650"/>
                    <a:pt x="196" y="134029"/>
                    <a:pt x="196" y="134218"/>
                  </a:cubicBezTo>
                  <a:cubicBezTo>
                    <a:pt x="196" y="135733"/>
                    <a:pt x="1336" y="135733"/>
                    <a:pt x="4376" y="135733"/>
                  </a:cubicBezTo>
                  <a:lnTo>
                    <a:pt x="136236" y="135733"/>
                  </a:lnTo>
                  <a:cubicBezTo>
                    <a:pt x="139276" y="135733"/>
                    <a:pt x="140416" y="135733"/>
                    <a:pt x="140416" y="134218"/>
                  </a:cubicBezTo>
                  <a:cubicBezTo>
                    <a:pt x="140416" y="134029"/>
                    <a:pt x="140416" y="133650"/>
                    <a:pt x="139466" y="131946"/>
                  </a:cubicBezTo>
                  <a:lnTo>
                    <a:pt x="75246" y="3573"/>
                  </a:lnTo>
                  <a:close/>
                  <a:moveTo>
                    <a:pt x="64226" y="19099"/>
                  </a:moveTo>
                  <a:lnTo>
                    <a:pt x="115336" y="121343"/>
                  </a:lnTo>
                  <a:lnTo>
                    <a:pt x="12926" y="121343"/>
                  </a:lnTo>
                  <a:lnTo>
                    <a:pt x="64226" y="1909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39" name="Freeform: Shape 2138">
              <a:extLst>
                <a:ext uri="{FF2B5EF4-FFF2-40B4-BE49-F238E27FC236}">
                  <a16:creationId xmlns:a16="http://schemas.microsoft.com/office/drawing/2014/main" id="{1F0A6326-D55B-912D-C11C-AE57E886A01E}"/>
                </a:ext>
              </a:extLst>
            </p:cNvPr>
            <p:cNvSpPr/>
            <p:nvPr>
              <p:custDataLst>
                <p:tags r:id="rId363"/>
              </p:custDataLst>
            </p:nvPr>
          </p:nvSpPr>
          <p:spPr>
            <a:xfrm>
              <a:off x="11570755" y="5318152"/>
              <a:ext cx="58330" cy="120610"/>
            </a:xfrm>
            <a:custGeom>
              <a:avLst/>
              <a:gdLst>
                <a:gd name="connsiteX0" fmla="*/ 34974 w 58330"/>
                <a:gd name="connsiteY0" fmla="*/ 42956 h 120610"/>
                <a:gd name="connsiteX1" fmla="*/ 52834 w 58330"/>
                <a:gd name="connsiteY1" fmla="*/ 42956 h 120610"/>
                <a:gd name="connsiteX2" fmla="*/ 58534 w 58330"/>
                <a:gd name="connsiteY2" fmla="*/ 39169 h 120610"/>
                <a:gd name="connsiteX3" fmla="*/ 53214 w 58330"/>
                <a:gd name="connsiteY3" fmla="*/ 37086 h 120610"/>
                <a:gd name="connsiteX4" fmla="*/ 36494 w 58330"/>
                <a:gd name="connsiteY4" fmla="*/ 37086 h 120610"/>
                <a:gd name="connsiteX5" fmla="*/ 44284 w 58330"/>
                <a:gd name="connsiteY5" fmla="*/ 5277 h 120610"/>
                <a:gd name="connsiteX6" fmla="*/ 38774 w 58330"/>
                <a:gd name="connsiteY6" fmla="*/ 165 h 120610"/>
                <a:gd name="connsiteX7" fmla="*/ 31174 w 58330"/>
                <a:gd name="connsiteY7" fmla="*/ 6981 h 120610"/>
                <a:gd name="connsiteX8" fmla="*/ 23764 w 58330"/>
                <a:gd name="connsiteY8" fmla="*/ 37086 h 120610"/>
                <a:gd name="connsiteX9" fmla="*/ 5904 w 58330"/>
                <a:gd name="connsiteY9" fmla="*/ 37086 h 120610"/>
                <a:gd name="connsiteX10" fmla="*/ 204 w 58330"/>
                <a:gd name="connsiteY10" fmla="*/ 40684 h 120610"/>
                <a:gd name="connsiteX11" fmla="*/ 5524 w 58330"/>
                <a:gd name="connsiteY11" fmla="*/ 42956 h 120610"/>
                <a:gd name="connsiteX12" fmla="*/ 22244 w 58330"/>
                <a:gd name="connsiteY12" fmla="*/ 42956 h 120610"/>
                <a:gd name="connsiteX13" fmla="*/ 7804 w 58330"/>
                <a:gd name="connsiteY13" fmla="*/ 103355 h 120610"/>
                <a:gd name="connsiteX14" fmla="*/ 25284 w 58330"/>
                <a:gd name="connsiteY14" fmla="*/ 120775 h 120610"/>
                <a:gd name="connsiteX15" fmla="*/ 55494 w 58330"/>
                <a:gd name="connsiteY15" fmla="*/ 91616 h 120610"/>
                <a:gd name="connsiteX16" fmla="*/ 53214 w 58330"/>
                <a:gd name="connsiteY16" fmla="*/ 89723 h 120610"/>
                <a:gd name="connsiteX17" fmla="*/ 50364 w 58330"/>
                <a:gd name="connsiteY17" fmla="*/ 92374 h 120610"/>
                <a:gd name="connsiteX18" fmla="*/ 25664 w 58330"/>
                <a:gd name="connsiteY18" fmla="*/ 116609 h 120610"/>
                <a:gd name="connsiteX19" fmla="*/ 19774 w 58330"/>
                <a:gd name="connsiteY19" fmla="*/ 107900 h 120610"/>
                <a:gd name="connsiteX20" fmla="*/ 20914 w 58330"/>
                <a:gd name="connsiteY20" fmla="*/ 98811 h 120610"/>
                <a:gd name="connsiteX21" fmla="*/ 34974 w 58330"/>
                <a:gd name="connsiteY21" fmla="*/ 42956 h 12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330" h="120610">
                  <a:moveTo>
                    <a:pt x="34974" y="42956"/>
                  </a:moveTo>
                  <a:lnTo>
                    <a:pt x="52834" y="42956"/>
                  </a:lnTo>
                  <a:cubicBezTo>
                    <a:pt x="56634" y="42956"/>
                    <a:pt x="58534" y="42956"/>
                    <a:pt x="58534" y="39169"/>
                  </a:cubicBezTo>
                  <a:cubicBezTo>
                    <a:pt x="58534" y="37086"/>
                    <a:pt x="56634" y="37086"/>
                    <a:pt x="53214" y="37086"/>
                  </a:cubicBezTo>
                  <a:lnTo>
                    <a:pt x="36494" y="37086"/>
                  </a:lnTo>
                  <a:cubicBezTo>
                    <a:pt x="43334" y="10200"/>
                    <a:pt x="44284" y="6413"/>
                    <a:pt x="44284" y="5277"/>
                  </a:cubicBezTo>
                  <a:cubicBezTo>
                    <a:pt x="44284" y="2058"/>
                    <a:pt x="42004" y="165"/>
                    <a:pt x="38774" y="165"/>
                  </a:cubicBezTo>
                  <a:cubicBezTo>
                    <a:pt x="38204" y="165"/>
                    <a:pt x="32884" y="354"/>
                    <a:pt x="31174" y="6981"/>
                  </a:cubicBezTo>
                  <a:lnTo>
                    <a:pt x="23764" y="37086"/>
                  </a:lnTo>
                  <a:lnTo>
                    <a:pt x="5904" y="37086"/>
                  </a:lnTo>
                  <a:cubicBezTo>
                    <a:pt x="2104" y="37086"/>
                    <a:pt x="204" y="37086"/>
                    <a:pt x="204" y="40684"/>
                  </a:cubicBezTo>
                  <a:cubicBezTo>
                    <a:pt x="204" y="42956"/>
                    <a:pt x="1724" y="42956"/>
                    <a:pt x="5524" y="42956"/>
                  </a:cubicBezTo>
                  <a:lnTo>
                    <a:pt x="22244" y="42956"/>
                  </a:lnTo>
                  <a:cubicBezTo>
                    <a:pt x="8564" y="96728"/>
                    <a:pt x="7804" y="99947"/>
                    <a:pt x="7804" y="103355"/>
                  </a:cubicBezTo>
                  <a:cubicBezTo>
                    <a:pt x="7804" y="113580"/>
                    <a:pt x="15024" y="120775"/>
                    <a:pt x="25284" y="120775"/>
                  </a:cubicBezTo>
                  <a:cubicBezTo>
                    <a:pt x="44664" y="120775"/>
                    <a:pt x="55494" y="93131"/>
                    <a:pt x="55494" y="91616"/>
                  </a:cubicBezTo>
                  <a:cubicBezTo>
                    <a:pt x="55494" y="89723"/>
                    <a:pt x="53974" y="89723"/>
                    <a:pt x="53214" y="89723"/>
                  </a:cubicBezTo>
                  <a:cubicBezTo>
                    <a:pt x="51504" y="89723"/>
                    <a:pt x="51314" y="90291"/>
                    <a:pt x="50364" y="92374"/>
                  </a:cubicBezTo>
                  <a:cubicBezTo>
                    <a:pt x="42194" y="112065"/>
                    <a:pt x="32124" y="116609"/>
                    <a:pt x="25664" y="116609"/>
                  </a:cubicBezTo>
                  <a:cubicBezTo>
                    <a:pt x="21674" y="116609"/>
                    <a:pt x="19774" y="114148"/>
                    <a:pt x="19774" y="107900"/>
                  </a:cubicBezTo>
                  <a:cubicBezTo>
                    <a:pt x="19774" y="103355"/>
                    <a:pt x="20154" y="102030"/>
                    <a:pt x="20914" y="98811"/>
                  </a:cubicBezTo>
                  <a:lnTo>
                    <a:pt x="34974" y="42956"/>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0" name="Freeform: Shape 2139">
              <a:extLst>
                <a:ext uri="{FF2B5EF4-FFF2-40B4-BE49-F238E27FC236}">
                  <a16:creationId xmlns:a16="http://schemas.microsoft.com/office/drawing/2014/main" id="{4A592763-B072-9C32-E4B6-9D24FF007F45}"/>
                </a:ext>
              </a:extLst>
            </p:cNvPr>
            <p:cNvSpPr/>
            <p:nvPr>
              <p:custDataLst>
                <p:tags r:id="rId364"/>
              </p:custDataLst>
            </p:nvPr>
          </p:nvSpPr>
          <p:spPr>
            <a:xfrm>
              <a:off x="12063712" y="5277634"/>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1" name="Freeform: Shape 2140">
              <a:extLst>
                <a:ext uri="{FF2B5EF4-FFF2-40B4-BE49-F238E27FC236}">
                  <a16:creationId xmlns:a16="http://schemas.microsoft.com/office/drawing/2014/main" id="{6B5790D9-7C06-EDDA-E1F8-492F2E83DCB8}"/>
                </a:ext>
              </a:extLst>
            </p:cNvPr>
            <p:cNvSpPr/>
            <p:nvPr>
              <p:custDataLst>
                <p:tags r:id="rId365"/>
              </p:custDataLst>
            </p:nvPr>
          </p:nvSpPr>
          <p:spPr>
            <a:xfrm>
              <a:off x="12512450" y="5310578"/>
              <a:ext cx="79990" cy="130266"/>
            </a:xfrm>
            <a:custGeom>
              <a:avLst/>
              <a:gdLst>
                <a:gd name="connsiteX0" fmla="*/ 80243 w 79990"/>
                <a:gd name="connsiteY0" fmla="*/ 65677 h 130266"/>
                <a:gd name="connsiteX1" fmla="*/ 72643 w 79990"/>
                <a:gd name="connsiteY1" fmla="*/ 21371 h 130266"/>
                <a:gd name="connsiteX2" fmla="*/ 40343 w 79990"/>
                <a:gd name="connsiteY2" fmla="*/ 165 h 130266"/>
                <a:gd name="connsiteX3" fmla="*/ 7283 w 79990"/>
                <a:gd name="connsiteY3" fmla="*/ 22696 h 130266"/>
                <a:gd name="connsiteX4" fmla="*/ 253 w 79990"/>
                <a:gd name="connsiteY4" fmla="*/ 65677 h 130266"/>
                <a:gd name="connsiteX5" fmla="*/ 8803 w 79990"/>
                <a:gd name="connsiteY5" fmla="*/ 111308 h 130266"/>
                <a:gd name="connsiteX6" fmla="*/ 40153 w 79990"/>
                <a:gd name="connsiteY6" fmla="*/ 130431 h 130266"/>
                <a:gd name="connsiteX7" fmla="*/ 73213 w 79990"/>
                <a:gd name="connsiteY7" fmla="*/ 108468 h 130266"/>
                <a:gd name="connsiteX8" fmla="*/ 80243 w 79990"/>
                <a:gd name="connsiteY8" fmla="*/ 65677 h 130266"/>
                <a:gd name="connsiteX9" fmla="*/ 40153 w 79990"/>
                <a:gd name="connsiteY9" fmla="*/ 126266 h 130266"/>
                <a:gd name="connsiteX10" fmla="*/ 18113 w 79990"/>
                <a:gd name="connsiteY10" fmla="*/ 103355 h 130266"/>
                <a:gd name="connsiteX11" fmla="*/ 16023 w 79990"/>
                <a:gd name="connsiteY11" fmla="*/ 63404 h 130266"/>
                <a:gd name="connsiteX12" fmla="*/ 17543 w 79990"/>
                <a:gd name="connsiteY12" fmla="*/ 28566 h 130266"/>
                <a:gd name="connsiteX13" fmla="*/ 40153 w 79990"/>
                <a:gd name="connsiteY13" fmla="*/ 4330 h 130266"/>
                <a:gd name="connsiteX14" fmla="*/ 62573 w 79990"/>
                <a:gd name="connsiteY14" fmla="*/ 26483 h 130266"/>
                <a:gd name="connsiteX15" fmla="*/ 64473 w 79990"/>
                <a:gd name="connsiteY15" fmla="*/ 63404 h 130266"/>
                <a:gd name="connsiteX16" fmla="*/ 62383 w 79990"/>
                <a:gd name="connsiteY16" fmla="*/ 102598 h 130266"/>
                <a:gd name="connsiteX17" fmla="*/ 40153 w 79990"/>
                <a:gd name="connsiteY17" fmla="*/ 126266 h 13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90" h="130266">
                  <a:moveTo>
                    <a:pt x="80243" y="65677"/>
                  </a:moveTo>
                  <a:cubicBezTo>
                    <a:pt x="80243" y="50529"/>
                    <a:pt x="79293" y="35382"/>
                    <a:pt x="72643" y="21371"/>
                  </a:cubicBezTo>
                  <a:cubicBezTo>
                    <a:pt x="63903" y="3194"/>
                    <a:pt x="48323" y="165"/>
                    <a:pt x="40343" y="165"/>
                  </a:cubicBezTo>
                  <a:cubicBezTo>
                    <a:pt x="28943" y="165"/>
                    <a:pt x="15073" y="5088"/>
                    <a:pt x="7283" y="22696"/>
                  </a:cubicBezTo>
                  <a:cubicBezTo>
                    <a:pt x="1203" y="35761"/>
                    <a:pt x="253" y="50529"/>
                    <a:pt x="253" y="65677"/>
                  </a:cubicBezTo>
                  <a:cubicBezTo>
                    <a:pt x="253" y="79877"/>
                    <a:pt x="1013" y="96918"/>
                    <a:pt x="8803" y="111308"/>
                  </a:cubicBezTo>
                  <a:cubicBezTo>
                    <a:pt x="16973" y="126644"/>
                    <a:pt x="30843" y="130431"/>
                    <a:pt x="40153" y="130431"/>
                  </a:cubicBezTo>
                  <a:cubicBezTo>
                    <a:pt x="50413" y="130431"/>
                    <a:pt x="64853" y="126455"/>
                    <a:pt x="73213" y="108468"/>
                  </a:cubicBezTo>
                  <a:cubicBezTo>
                    <a:pt x="79293" y="95403"/>
                    <a:pt x="80243" y="80634"/>
                    <a:pt x="80243" y="65677"/>
                  </a:cubicBezTo>
                  <a:close/>
                  <a:moveTo>
                    <a:pt x="40153" y="126266"/>
                  </a:moveTo>
                  <a:cubicBezTo>
                    <a:pt x="32743" y="126266"/>
                    <a:pt x="21533" y="121532"/>
                    <a:pt x="18113" y="103355"/>
                  </a:cubicBezTo>
                  <a:cubicBezTo>
                    <a:pt x="16023" y="91995"/>
                    <a:pt x="16023" y="74576"/>
                    <a:pt x="16023" y="63404"/>
                  </a:cubicBezTo>
                  <a:cubicBezTo>
                    <a:pt x="16023" y="51287"/>
                    <a:pt x="16023" y="38790"/>
                    <a:pt x="17543" y="28566"/>
                  </a:cubicBezTo>
                  <a:cubicBezTo>
                    <a:pt x="21153" y="6034"/>
                    <a:pt x="35403" y="4330"/>
                    <a:pt x="40153" y="4330"/>
                  </a:cubicBezTo>
                  <a:cubicBezTo>
                    <a:pt x="46423" y="4330"/>
                    <a:pt x="58963" y="7738"/>
                    <a:pt x="62573" y="26483"/>
                  </a:cubicBezTo>
                  <a:cubicBezTo>
                    <a:pt x="64473" y="37086"/>
                    <a:pt x="64473" y="51476"/>
                    <a:pt x="64473" y="63404"/>
                  </a:cubicBezTo>
                  <a:cubicBezTo>
                    <a:pt x="64473" y="77605"/>
                    <a:pt x="64473" y="90480"/>
                    <a:pt x="62383" y="102598"/>
                  </a:cubicBezTo>
                  <a:cubicBezTo>
                    <a:pt x="59533" y="120585"/>
                    <a:pt x="48703" y="126266"/>
                    <a:pt x="40153" y="126266"/>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2" name="Freeform: Shape 2141">
              <a:extLst>
                <a:ext uri="{FF2B5EF4-FFF2-40B4-BE49-F238E27FC236}">
                  <a16:creationId xmlns:a16="http://schemas.microsoft.com/office/drawing/2014/main" id="{2ADD606E-33C9-B0CE-2F2F-AEFFBFDEC9CB}"/>
                </a:ext>
              </a:extLst>
            </p:cNvPr>
            <p:cNvSpPr/>
            <p:nvPr>
              <p:custDataLst>
                <p:tags r:id="rId366"/>
              </p:custDataLst>
            </p:nvPr>
          </p:nvSpPr>
          <p:spPr>
            <a:xfrm>
              <a:off x="12616380" y="5416609"/>
              <a:ext cx="20140" cy="20070"/>
            </a:xfrm>
            <a:custGeom>
              <a:avLst/>
              <a:gdLst>
                <a:gd name="connsiteX0" fmla="*/ 20398 w 20140"/>
                <a:gd name="connsiteY0" fmla="*/ 10200 h 20070"/>
                <a:gd name="connsiteX1" fmla="*/ 10328 w 20140"/>
                <a:gd name="connsiteY1" fmla="*/ 165 h 20070"/>
                <a:gd name="connsiteX2" fmla="*/ 258 w 20140"/>
                <a:gd name="connsiteY2" fmla="*/ 10200 h 20070"/>
                <a:gd name="connsiteX3" fmla="*/ 10328 w 20140"/>
                <a:gd name="connsiteY3" fmla="*/ 20235 h 20070"/>
                <a:gd name="connsiteX4" fmla="*/ 20398 w 20140"/>
                <a:gd name="connsiteY4" fmla="*/ 10200 h 2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 h="20070">
                  <a:moveTo>
                    <a:pt x="20398" y="10200"/>
                  </a:moveTo>
                  <a:cubicBezTo>
                    <a:pt x="20398" y="4709"/>
                    <a:pt x="15838" y="165"/>
                    <a:pt x="10328" y="165"/>
                  </a:cubicBezTo>
                  <a:cubicBezTo>
                    <a:pt x="4818" y="165"/>
                    <a:pt x="258" y="4709"/>
                    <a:pt x="258" y="10200"/>
                  </a:cubicBezTo>
                  <a:cubicBezTo>
                    <a:pt x="258" y="15691"/>
                    <a:pt x="4818" y="20235"/>
                    <a:pt x="10328" y="20235"/>
                  </a:cubicBezTo>
                  <a:cubicBezTo>
                    <a:pt x="15838" y="20235"/>
                    <a:pt x="20398" y="15691"/>
                    <a:pt x="20398" y="10200"/>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3" name="Freeform: Shape 2142">
              <a:extLst>
                <a:ext uri="{FF2B5EF4-FFF2-40B4-BE49-F238E27FC236}">
                  <a16:creationId xmlns:a16="http://schemas.microsoft.com/office/drawing/2014/main" id="{1A713A1E-32B9-FCB3-1F87-89B2756DD9DB}"/>
                </a:ext>
              </a:extLst>
            </p:cNvPr>
            <p:cNvSpPr/>
            <p:nvPr>
              <p:custDataLst>
                <p:tags r:id="rId367"/>
              </p:custDataLst>
            </p:nvPr>
          </p:nvSpPr>
          <p:spPr>
            <a:xfrm>
              <a:off x="12669728" y="5310578"/>
              <a:ext cx="62700" cy="126100"/>
            </a:xfrm>
            <a:custGeom>
              <a:avLst/>
              <a:gdLst>
                <a:gd name="connsiteX0" fmla="*/ 39211 w 62700"/>
                <a:gd name="connsiteY0" fmla="*/ 5088 h 126100"/>
                <a:gd name="connsiteX1" fmla="*/ 34841 w 62700"/>
                <a:gd name="connsiteY1" fmla="*/ 165 h 126100"/>
                <a:gd name="connsiteX2" fmla="*/ 261 w 62700"/>
                <a:gd name="connsiteY2" fmla="*/ 12282 h 126100"/>
                <a:gd name="connsiteX3" fmla="*/ 261 w 62700"/>
                <a:gd name="connsiteY3" fmla="*/ 18152 h 126100"/>
                <a:gd name="connsiteX4" fmla="*/ 25151 w 62700"/>
                <a:gd name="connsiteY4" fmla="*/ 13229 h 126100"/>
                <a:gd name="connsiteX5" fmla="*/ 25151 w 62700"/>
                <a:gd name="connsiteY5" fmla="*/ 111308 h 126100"/>
                <a:gd name="connsiteX6" fmla="*/ 7481 w 62700"/>
                <a:gd name="connsiteY6" fmla="*/ 120396 h 126100"/>
                <a:gd name="connsiteX7" fmla="*/ 1401 w 62700"/>
                <a:gd name="connsiteY7" fmla="*/ 120396 h 126100"/>
                <a:gd name="connsiteX8" fmla="*/ 1401 w 62700"/>
                <a:gd name="connsiteY8" fmla="*/ 126266 h 126100"/>
                <a:gd name="connsiteX9" fmla="*/ 32181 w 62700"/>
                <a:gd name="connsiteY9" fmla="*/ 125698 h 126100"/>
                <a:gd name="connsiteX10" fmla="*/ 62961 w 62700"/>
                <a:gd name="connsiteY10" fmla="*/ 126266 h 126100"/>
                <a:gd name="connsiteX11" fmla="*/ 62961 w 62700"/>
                <a:gd name="connsiteY11" fmla="*/ 120396 h 126100"/>
                <a:gd name="connsiteX12" fmla="*/ 56881 w 62700"/>
                <a:gd name="connsiteY12" fmla="*/ 120396 h 126100"/>
                <a:gd name="connsiteX13" fmla="*/ 39211 w 62700"/>
                <a:gd name="connsiteY13" fmla="*/ 111308 h 126100"/>
                <a:gd name="connsiteX14" fmla="*/ 39211 w 62700"/>
                <a:gd name="connsiteY14" fmla="*/ 5088 h 1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00" h="126100">
                  <a:moveTo>
                    <a:pt x="39211" y="5088"/>
                  </a:moveTo>
                  <a:cubicBezTo>
                    <a:pt x="39211" y="543"/>
                    <a:pt x="39211" y="165"/>
                    <a:pt x="34841" y="165"/>
                  </a:cubicBezTo>
                  <a:cubicBezTo>
                    <a:pt x="23061" y="12282"/>
                    <a:pt x="6341" y="12282"/>
                    <a:pt x="261" y="12282"/>
                  </a:cubicBezTo>
                  <a:lnTo>
                    <a:pt x="261" y="18152"/>
                  </a:lnTo>
                  <a:cubicBezTo>
                    <a:pt x="4061" y="18152"/>
                    <a:pt x="15271" y="18152"/>
                    <a:pt x="25151" y="13229"/>
                  </a:cubicBezTo>
                  <a:lnTo>
                    <a:pt x="25151" y="111308"/>
                  </a:lnTo>
                  <a:cubicBezTo>
                    <a:pt x="25151" y="118124"/>
                    <a:pt x="24581" y="120396"/>
                    <a:pt x="7481" y="120396"/>
                  </a:cubicBezTo>
                  <a:lnTo>
                    <a:pt x="1401" y="120396"/>
                  </a:lnTo>
                  <a:lnTo>
                    <a:pt x="1401" y="126266"/>
                  </a:lnTo>
                  <a:cubicBezTo>
                    <a:pt x="8051" y="125698"/>
                    <a:pt x="24581" y="125698"/>
                    <a:pt x="32181" y="125698"/>
                  </a:cubicBezTo>
                  <a:cubicBezTo>
                    <a:pt x="39781" y="125698"/>
                    <a:pt x="56311" y="125698"/>
                    <a:pt x="62961" y="126266"/>
                  </a:cubicBezTo>
                  <a:lnTo>
                    <a:pt x="62961" y="120396"/>
                  </a:lnTo>
                  <a:lnTo>
                    <a:pt x="56881" y="120396"/>
                  </a:lnTo>
                  <a:cubicBezTo>
                    <a:pt x="39781" y="120396"/>
                    <a:pt x="39211" y="118313"/>
                    <a:pt x="39211" y="111308"/>
                  </a:cubicBezTo>
                  <a:lnTo>
                    <a:pt x="39211" y="5088"/>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4" name="Freeform: Shape 2143">
              <a:extLst>
                <a:ext uri="{FF2B5EF4-FFF2-40B4-BE49-F238E27FC236}">
                  <a16:creationId xmlns:a16="http://schemas.microsoft.com/office/drawing/2014/main" id="{B06B4663-F287-D297-4974-71E54011DA73}"/>
                </a:ext>
              </a:extLst>
            </p:cNvPr>
            <p:cNvSpPr/>
            <p:nvPr>
              <p:custDataLst>
                <p:tags r:id="rId368"/>
              </p:custDataLst>
            </p:nvPr>
          </p:nvSpPr>
          <p:spPr>
            <a:xfrm>
              <a:off x="12785755" y="5351855"/>
              <a:ext cx="62130" cy="86907"/>
            </a:xfrm>
            <a:custGeom>
              <a:avLst/>
              <a:gdLst>
                <a:gd name="connsiteX0" fmla="*/ 33518 w 62130"/>
                <a:gd name="connsiteY0" fmla="*/ 48257 h 86907"/>
                <a:gd name="connsiteX1" fmla="*/ 53278 w 62130"/>
                <a:gd name="connsiteY1" fmla="*/ 65677 h 86907"/>
                <a:gd name="connsiteX2" fmla="*/ 31808 w 62130"/>
                <a:gd name="connsiteY2" fmla="*/ 82907 h 86907"/>
                <a:gd name="connsiteX3" fmla="*/ 5397 w 62130"/>
                <a:gd name="connsiteY3" fmla="*/ 56020 h 86907"/>
                <a:gd name="connsiteX4" fmla="*/ 2737 w 62130"/>
                <a:gd name="connsiteY4" fmla="*/ 52801 h 86907"/>
                <a:gd name="connsiteX5" fmla="*/ 267 w 62130"/>
                <a:gd name="connsiteY5" fmla="*/ 57535 h 86907"/>
                <a:gd name="connsiteX6" fmla="*/ 267 w 62130"/>
                <a:gd name="connsiteY6" fmla="*/ 82528 h 86907"/>
                <a:gd name="connsiteX7" fmla="*/ 2357 w 62130"/>
                <a:gd name="connsiteY7" fmla="*/ 87072 h 86907"/>
                <a:gd name="connsiteX8" fmla="*/ 7107 w 62130"/>
                <a:gd name="connsiteY8" fmla="*/ 83285 h 86907"/>
                <a:gd name="connsiteX9" fmla="*/ 10907 w 62130"/>
                <a:gd name="connsiteY9" fmla="*/ 78930 h 86907"/>
                <a:gd name="connsiteX10" fmla="*/ 31808 w 62130"/>
                <a:gd name="connsiteY10" fmla="*/ 87072 h 86907"/>
                <a:gd name="connsiteX11" fmla="*/ 62398 w 62130"/>
                <a:gd name="connsiteY11" fmla="*/ 60754 h 86907"/>
                <a:gd name="connsiteX12" fmla="*/ 54418 w 62130"/>
                <a:gd name="connsiteY12" fmla="*/ 42766 h 86907"/>
                <a:gd name="connsiteX13" fmla="*/ 32758 w 62130"/>
                <a:gd name="connsiteY13" fmla="*/ 33678 h 86907"/>
                <a:gd name="connsiteX14" fmla="*/ 9387 w 62130"/>
                <a:gd name="connsiteY14" fmla="*/ 18152 h 86907"/>
                <a:gd name="connsiteX15" fmla="*/ 30668 w 62130"/>
                <a:gd name="connsiteY15" fmla="*/ 3762 h 86907"/>
                <a:gd name="connsiteX16" fmla="*/ 52898 w 62130"/>
                <a:gd name="connsiteY16" fmla="*/ 26672 h 86907"/>
                <a:gd name="connsiteX17" fmla="*/ 55178 w 62130"/>
                <a:gd name="connsiteY17" fmla="*/ 28376 h 86907"/>
                <a:gd name="connsiteX18" fmla="*/ 57648 w 62130"/>
                <a:gd name="connsiteY18" fmla="*/ 23832 h 86907"/>
                <a:gd name="connsiteX19" fmla="*/ 57648 w 62130"/>
                <a:gd name="connsiteY19" fmla="*/ 4709 h 86907"/>
                <a:gd name="connsiteX20" fmla="*/ 55558 w 62130"/>
                <a:gd name="connsiteY20" fmla="*/ 165 h 86907"/>
                <a:gd name="connsiteX21" fmla="*/ 51758 w 62130"/>
                <a:gd name="connsiteY21" fmla="*/ 2437 h 86907"/>
                <a:gd name="connsiteX22" fmla="*/ 48528 w 62130"/>
                <a:gd name="connsiteY22" fmla="*/ 5466 h 86907"/>
                <a:gd name="connsiteX23" fmla="*/ 30668 w 62130"/>
                <a:gd name="connsiteY23" fmla="*/ 165 h 86907"/>
                <a:gd name="connsiteX24" fmla="*/ 267 w 62130"/>
                <a:gd name="connsiteY24" fmla="*/ 23454 h 86907"/>
                <a:gd name="connsiteX25" fmla="*/ 8437 w 62130"/>
                <a:gd name="connsiteY25" fmla="*/ 39548 h 86907"/>
                <a:gd name="connsiteX26" fmla="*/ 33518 w 62130"/>
                <a:gd name="connsiteY26" fmla="*/ 48257 h 8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130" h="86907">
                  <a:moveTo>
                    <a:pt x="33518" y="48257"/>
                  </a:moveTo>
                  <a:cubicBezTo>
                    <a:pt x="37698" y="49015"/>
                    <a:pt x="53278" y="52044"/>
                    <a:pt x="53278" y="65677"/>
                  </a:cubicBezTo>
                  <a:cubicBezTo>
                    <a:pt x="53278" y="75333"/>
                    <a:pt x="46628" y="82907"/>
                    <a:pt x="31808" y="82907"/>
                  </a:cubicBezTo>
                  <a:cubicBezTo>
                    <a:pt x="15848" y="82907"/>
                    <a:pt x="9008" y="72114"/>
                    <a:pt x="5397" y="56020"/>
                  </a:cubicBezTo>
                  <a:cubicBezTo>
                    <a:pt x="4827" y="53559"/>
                    <a:pt x="4637" y="52801"/>
                    <a:pt x="2737" y="52801"/>
                  </a:cubicBezTo>
                  <a:cubicBezTo>
                    <a:pt x="267" y="52801"/>
                    <a:pt x="267" y="54127"/>
                    <a:pt x="267" y="57535"/>
                  </a:cubicBezTo>
                  <a:lnTo>
                    <a:pt x="267" y="82528"/>
                  </a:lnTo>
                  <a:cubicBezTo>
                    <a:pt x="267" y="85747"/>
                    <a:pt x="267" y="87072"/>
                    <a:pt x="2357" y="87072"/>
                  </a:cubicBezTo>
                  <a:cubicBezTo>
                    <a:pt x="3307" y="87072"/>
                    <a:pt x="3497" y="86883"/>
                    <a:pt x="7107" y="83285"/>
                  </a:cubicBezTo>
                  <a:cubicBezTo>
                    <a:pt x="7487" y="82907"/>
                    <a:pt x="7487" y="82528"/>
                    <a:pt x="10907" y="78930"/>
                  </a:cubicBezTo>
                  <a:cubicBezTo>
                    <a:pt x="19267" y="86883"/>
                    <a:pt x="27818" y="87072"/>
                    <a:pt x="31808" y="87072"/>
                  </a:cubicBezTo>
                  <a:cubicBezTo>
                    <a:pt x="53658" y="87072"/>
                    <a:pt x="62398" y="74386"/>
                    <a:pt x="62398" y="60754"/>
                  </a:cubicBezTo>
                  <a:cubicBezTo>
                    <a:pt x="62398" y="50719"/>
                    <a:pt x="56698" y="45038"/>
                    <a:pt x="54418" y="42766"/>
                  </a:cubicBezTo>
                  <a:cubicBezTo>
                    <a:pt x="48148" y="36707"/>
                    <a:pt x="40738" y="35193"/>
                    <a:pt x="32758" y="33678"/>
                  </a:cubicBezTo>
                  <a:cubicBezTo>
                    <a:pt x="22118" y="31595"/>
                    <a:pt x="9387" y="29134"/>
                    <a:pt x="9387" y="18152"/>
                  </a:cubicBezTo>
                  <a:cubicBezTo>
                    <a:pt x="9387" y="11525"/>
                    <a:pt x="14327" y="3762"/>
                    <a:pt x="30668" y="3762"/>
                  </a:cubicBezTo>
                  <a:cubicBezTo>
                    <a:pt x="51568" y="3762"/>
                    <a:pt x="52518" y="20803"/>
                    <a:pt x="52898" y="26672"/>
                  </a:cubicBezTo>
                  <a:cubicBezTo>
                    <a:pt x="53088" y="28376"/>
                    <a:pt x="54798" y="28376"/>
                    <a:pt x="55178" y="28376"/>
                  </a:cubicBezTo>
                  <a:cubicBezTo>
                    <a:pt x="57648" y="28376"/>
                    <a:pt x="57648" y="27430"/>
                    <a:pt x="57648" y="23832"/>
                  </a:cubicBezTo>
                  <a:lnTo>
                    <a:pt x="57648" y="4709"/>
                  </a:lnTo>
                  <a:cubicBezTo>
                    <a:pt x="57648" y="1490"/>
                    <a:pt x="57648" y="165"/>
                    <a:pt x="55558" y="165"/>
                  </a:cubicBezTo>
                  <a:cubicBezTo>
                    <a:pt x="54608" y="165"/>
                    <a:pt x="54228" y="165"/>
                    <a:pt x="51758" y="2437"/>
                  </a:cubicBezTo>
                  <a:cubicBezTo>
                    <a:pt x="51188" y="3194"/>
                    <a:pt x="49288" y="4898"/>
                    <a:pt x="48528" y="5466"/>
                  </a:cubicBezTo>
                  <a:cubicBezTo>
                    <a:pt x="41308" y="165"/>
                    <a:pt x="33518" y="165"/>
                    <a:pt x="30668" y="165"/>
                  </a:cubicBezTo>
                  <a:cubicBezTo>
                    <a:pt x="7487" y="165"/>
                    <a:pt x="267" y="12850"/>
                    <a:pt x="267" y="23454"/>
                  </a:cubicBezTo>
                  <a:cubicBezTo>
                    <a:pt x="267" y="30080"/>
                    <a:pt x="3307" y="35382"/>
                    <a:pt x="8437" y="39548"/>
                  </a:cubicBezTo>
                  <a:cubicBezTo>
                    <a:pt x="14517" y="44470"/>
                    <a:pt x="19837" y="45606"/>
                    <a:pt x="33518" y="48257"/>
                  </a:cubicBez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5" name="Freeform: Shape 2144">
              <a:extLst>
                <a:ext uri="{FF2B5EF4-FFF2-40B4-BE49-F238E27FC236}">
                  <a16:creationId xmlns:a16="http://schemas.microsoft.com/office/drawing/2014/main" id="{19FCF68E-EE2B-F08C-1742-489BDEC7DAB0}"/>
                </a:ext>
              </a:extLst>
            </p:cNvPr>
            <p:cNvSpPr/>
            <p:nvPr>
              <p:custDataLst>
                <p:tags r:id="rId369"/>
              </p:custDataLst>
            </p:nvPr>
          </p:nvSpPr>
          <p:spPr>
            <a:xfrm>
              <a:off x="13288157" y="5277634"/>
              <a:ext cx="7599" cy="227208"/>
            </a:xfrm>
            <a:custGeom>
              <a:avLst/>
              <a:gdLst>
                <a:gd name="connsiteX0" fmla="*/ 0 w 7599"/>
                <a:gd name="connsiteY0" fmla="*/ 0 h 227208"/>
                <a:gd name="connsiteX1" fmla="*/ 7600 w 7599"/>
                <a:gd name="connsiteY1" fmla="*/ 0 h 227208"/>
                <a:gd name="connsiteX2" fmla="*/ 7600 w 7599"/>
                <a:gd name="connsiteY2" fmla="*/ 227209 h 227208"/>
                <a:gd name="connsiteX3" fmla="*/ 0 w 7599"/>
                <a:gd name="connsiteY3" fmla="*/ 227209 h 227208"/>
              </a:gdLst>
              <a:ahLst/>
              <a:cxnLst>
                <a:cxn ang="0">
                  <a:pos x="connsiteX0" y="connsiteY0"/>
                </a:cxn>
                <a:cxn ang="0">
                  <a:pos x="connsiteX1" y="connsiteY1"/>
                </a:cxn>
                <a:cxn ang="0">
                  <a:pos x="connsiteX2" y="connsiteY2"/>
                </a:cxn>
                <a:cxn ang="0">
                  <a:pos x="connsiteX3" y="connsiteY3"/>
                </a:cxn>
              </a:cxnLst>
              <a:rect l="l" t="t" r="r" b="b"/>
              <a:pathLst>
                <a:path w="7599" h="227208">
                  <a:moveTo>
                    <a:pt x="0" y="0"/>
                  </a:moveTo>
                  <a:lnTo>
                    <a:pt x="7600" y="0"/>
                  </a:lnTo>
                  <a:lnTo>
                    <a:pt x="7600" y="227209"/>
                  </a:lnTo>
                  <a:lnTo>
                    <a:pt x="0" y="227209"/>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46" name="Freeform: Shape 2145">
              <a:extLst>
                <a:ext uri="{FF2B5EF4-FFF2-40B4-BE49-F238E27FC236}">
                  <a16:creationId xmlns:a16="http://schemas.microsoft.com/office/drawing/2014/main" id="{1B08210B-99EA-F45C-4B89-C518091807C1}"/>
                </a:ext>
              </a:extLst>
            </p:cNvPr>
            <p:cNvSpPr/>
            <p:nvPr>
              <p:custDataLst>
                <p:tags r:id="rId370"/>
              </p:custDataLst>
            </p:nvPr>
          </p:nvSpPr>
          <p:spPr>
            <a:xfrm>
              <a:off x="10975536" y="5504843"/>
              <a:ext cx="2316420" cy="7573"/>
            </a:xfrm>
            <a:custGeom>
              <a:avLst/>
              <a:gdLst>
                <a:gd name="connsiteX0" fmla="*/ 0 w 2316420"/>
                <a:gd name="connsiteY0" fmla="*/ 0 h 7573"/>
                <a:gd name="connsiteX1" fmla="*/ 2316420 w 2316420"/>
                <a:gd name="connsiteY1" fmla="*/ 0 h 7573"/>
                <a:gd name="connsiteX2" fmla="*/ 2316420 w 2316420"/>
                <a:gd name="connsiteY2" fmla="*/ 7573 h 7573"/>
                <a:gd name="connsiteX3" fmla="*/ 0 w 2316420"/>
                <a:gd name="connsiteY3" fmla="*/ 7573 h 7573"/>
              </a:gdLst>
              <a:ahLst/>
              <a:cxnLst>
                <a:cxn ang="0">
                  <a:pos x="connsiteX0" y="connsiteY0"/>
                </a:cxn>
                <a:cxn ang="0">
                  <a:pos x="connsiteX1" y="connsiteY1"/>
                </a:cxn>
                <a:cxn ang="0">
                  <a:pos x="connsiteX2" y="connsiteY2"/>
                </a:cxn>
                <a:cxn ang="0">
                  <a:pos x="connsiteX3" y="connsiteY3"/>
                </a:cxn>
              </a:cxnLst>
              <a:rect l="l" t="t" r="r" b="b"/>
              <a:pathLst>
                <a:path w="2316420" h="7573">
                  <a:moveTo>
                    <a:pt x="0" y="0"/>
                  </a:moveTo>
                  <a:lnTo>
                    <a:pt x="2316420" y="0"/>
                  </a:lnTo>
                  <a:lnTo>
                    <a:pt x="2316420" y="7573"/>
                  </a:lnTo>
                  <a:lnTo>
                    <a:pt x="0" y="7573"/>
                  </a:lnTo>
                  <a:close/>
                </a:path>
              </a:pathLst>
            </a:custGeom>
            <a:solidFill>
              <a:srgbClr val="000000"/>
            </a:solidFill>
            <a:ln w="254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300" name="TextBox 2299">
            <a:extLst>
              <a:ext uri="{FF2B5EF4-FFF2-40B4-BE49-F238E27FC236}">
                <a16:creationId xmlns:a16="http://schemas.microsoft.com/office/drawing/2014/main" id="{90F3B541-8900-D93D-2B61-EF4D183A39FF}"/>
              </a:ext>
            </a:extLst>
          </p:cNvPr>
          <p:cNvSpPr txBox="1"/>
          <p:nvPr/>
        </p:nvSpPr>
        <p:spPr>
          <a:xfrm>
            <a:off x="702131" y="1821189"/>
            <a:ext cx="2387171" cy="369332"/>
          </a:xfrm>
          <a:prstGeom prst="rect">
            <a:avLst/>
          </a:prstGeom>
          <a:noFill/>
        </p:spPr>
        <p:txBody>
          <a:bodyPr wrap="square">
            <a:spAutoFit/>
          </a:bodyPr>
          <a:lstStyle/>
          <a:p>
            <a:r>
              <a:rPr lang="pt-BR" b="1" i="0" dirty="0">
                <a:solidFill>
                  <a:srgbClr val="FF0000"/>
                </a:solidFill>
                <a:effectLst/>
                <a:latin typeface="Söhne Mono"/>
              </a:rPr>
              <a:t>Differential Equation:</a:t>
            </a:r>
            <a:endParaRPr lang="en-US" b="1" dirty="0">
              <a:solidFill>
                <a:srgbClr val="FF0000"/>
              </a:solidFill>
            </a:endParaRPr>
          </a:p>
        </p:txBody>
      </p:sp>
      <p:sp>
        <p:nvSpPr>
          <p:cNvPr id="2302" name="TextBox 2301">
            <a:extLst>
              <a:ext uri="{FF2B5EF4-FFF2-40B4-BE49-F238E27FC236}">
                <a16:creationId xmlns:a16="http://schemas.microsoft.com/office/drawing/2014/main" id="{126DCF8B-6219-E234-6F91-F32F8C8F5D9B}"/>
              </a:ext>
            </a:extLst>
          </p:cNvPr>
          <p:cNvSpPr txBox="1"/>
          <p:nvPr/>
        </p:nvSpPr>
        <p:spPr>
          <a:xfrm>
            <a:off x="563361" y="3131323"/>
            <a:ext cx="2491620" cy="369332"/>
          </a:xfrm>
          <a:prstGeom prst="rect">
            <a:avLst/>
          </a:prstGeom>
          <a:noFill/>
        </p:spPr>
        <p:txBody>
          <a:bodyPr wrap="square">
            <a:spAutoFit/>
          </a:bodyPr>
          <a:lstStyle/>
          <a:p>
            <a:r>
              <a:rPr lang="pt-BR" b="1" i="0" dirty="0">
                <a:solidFill>
                  <a:srgbClr val="FF0000"/>
                </a:solidFill>
                <a:effectLst/>
                <a:latin typeface="Söhne Mono"/>
              </a:rPr>
              <a:t>Euler Explicit Method:</a:t>
            </a:r>
            <a:endParaRPr lang="en-US" b="1" dirty="0">
              <a:solidFill>
                <a:srgbClr val="FF0000"/>
              </a:solidFill>
            </a:endParaRPr>
          </a:p>
        </p:txBody>
      </p:sp>
      <p:sp>
        <p:nvSpPr>
          <p:cNvPr id="2304" name="TextBox 2303">
            <a:extLst>
              <a:ext uri="{FF2B5EF4-FFF2-40B4-BE49-F238E27FC236}">
                <a16:creationId xmlns:a16="http://schemas.microsoft.com/office/drawing/2014/main" id="{E98DCFA0-C9E9-36FD-1FD3-5C3B67FD6DA1}"/>
              </a:ext>
            </a:extLst>
          </p:cNvPr>
          <p:cNvSpPr txBox="1"/>
          <p:nvPr/>
        </p:nvSpPr>
        <p:spPr>
          <a:xfrm>
            <a:off x="586041" y="4451681"/>
            <a:ext cx="2392457" cy="369332"/>
          </a:xfrm>
          <a:prstGeom prst="rect">
            <a:avLst/>
          </a:prstGeom>
          <a:noFill/>
        </p:spPr>
        <p:txBody>
          <a:bodyPr wrap="square">
            <a:spAutoFit/>
          </a:bodyPr>
          <a:lstStyle/>
          <a:p>
            <a:r>
              <a:rPr lang="pt-BR" b="1" i="0" dirty="0">
                <a:solidFill>
                  <a:srgbClr val="FF0000"/>
                </a:solidFill>
                <a:effectLst/>
                <a:latin typeface="Söhne Mono"/>
              </a:rPr>
              <a:t>Discretized Equation:</a:t>
            </a:r>
            <a:endParaRPr lang="en-US" b="1" dirty="0">
              <a:solidFill>
                <a:srgbClr val="FF0000"/>
              </a:solidFill>
            </a:endParaRPr>
          </a:p>
        </p:txBody>
      </p:sp>
      <p:grpSp>
        <p:nvGrpSpPr>
          <p:cNvPr id="3262" name="Group 3261" descr="\documentclass{article}&#10;\usepackage{amsmath}&#10;\pagestyle{empty}&#10;\begin{document}&#10;&#10;\begin{table}[h]&#10;\centering&#10;\begin{tabular}{ll}&#10;Parameter &amp; Description \\&#10;\( Q \) &amp; Heat supplied (variable, depends on input) \\&#10;\( U \) &amp; Thermal convection coefficient \\&#10;\( C_p \) &amp; Specific heat capacity of aluminum \\&#10;\( A\) &amp; Area available for thermal convection \\&#10;\( m \) &amp; Mass of the aluminum block \\&#10;\( T_{\text{amb}} \) &amp; Ambient temperature \\&#10;\( \Delta t \) &amp; Time interval for temperature calculation \\&#10;\end{tabular}&#10;\end{table}&#10;&#10;&#10;\end{document}" title="IguanaTex Vector Display">
            <a:extLst>
              <a:ext uri="{FF2B5EF4-FFF2-40B4-BE49-F238E27FC236}">
                <a16:creationId xmlns:a16="http://schemas.microsoft.com/office/drawing/2014/main" id="{D3FD8817-71F1-A1ED-2250-CAFF6D95EB2D}"/>
              </a:ext>
            </a:extLst>
          </p:cNvPr>
          <p:cNvGrpSpPr>
            <a:grpSpLocks noChangeAspect="1"/>
          </p:cNvGrpSpPr>
          <p:nvPr>
            <p:custDataLst>
              <p:tags r:id="rId5"/>
            </p:custDataLst>
          </p:nvPr>
        </p:nvGrpSpPr>
        <p:grpSpPr>
          <a:xfrm>
            <a:off x="8267700" y="4457700"/>
            <a:ext cx="3091937" cy="1176966"/>
            <a:chOff x="9691433" y="5148733"/>
            <a:chExt cx="3091937" cy="1176966"/>
          </a:xfrm>
        </p:grpSpPr>
        <p:sp>
          <p:nvSpPr>
            <p:cNvPr id="3028" name="Freeform: Shape 3027">
              <a:extLst>
                <a:ext uri="{FF2B5EF4-FFF2-40B4-BE49-F238E27FC236}">
                  <a16:creationId xmlns:a16="http://schemas.microsoft.com/office/drawing/2014/main" id="{0D854DD9-9463-14EE-0347-C4D025B171E1}"/>
                </a:ext>
              </a:extLst>
            </p:cNvPr>
            <p:cNvSpPr/>
            <p:nvPr>
              <p:custDataLst>
                <p:tags r:id="rId6"/>
              </p:custDataLst>
            </p:nvPr>
          </p:nvSpPr>
          <p:spPr>
            <a:xfrm>
              <a:off x="9692827" y="5148733"/>
              <a:ext cx="74676" cy="86651"/>
            </a:xfrm>
            <a:custGeom>
              <a:avLst/>
              <a:gdLst>
                <a:gd name="connsiteX0" fmla="*/ 24454 w 74676"/>
                <a:gd name="connsiteY0" fmla="*/ 46622 h 86651"/>
                <a:gd name="connsiteX1" fmla="*/ 45881 w 74676"/>
                <a:gd name="connsiteY1" fmla="*/ 46622 h 86651"/>
                <a:gd name="connsiteX2" fmla="*/ 74788 w 74676"/>
                <a:gd name="connsiteY2" fmla="*/ 23659 h 86651"/>
                <a:gd name="connsiteX3" fmla="*/ 44867 w 74676"/>
                <a:gd name="connsiteY3" fmla="*/ 61 h 86651"/>
                <a:gd name="connsiteX4" fmla="*/ 112 w 74676"/>
                <a:gd name="connsiteY4" fmla="*/ 61 h 86651"/>
                <a:gd name="connsiteX5" fmla="*/ 112 w 74676"/>
                <a:gd name="connsiteY5" fmla="*/ 3994 h 86651"/>
                <a:gd name="connsiteX6" fmla="*/ 3154 w 74676"/>
                <a:gd name="connsiteY6" fmla="*/ 3994 h 86651"/>
                <a:gd name="connsiteX7" fmla="*/ 13170 w 74676"/>
                <a:gd name="connsiteY7" fmla="*/ 9957 h 86651"/>
                <a:gd name="connsiteX8" fmla="*/ 13170 w 74676"/>
                <a:gd name="connsiteY8" fmla="*/ 76817 h 86651"/>
                <a:gd name="connsiteX9" fmla="*/ 3154 w 74676"/>
                <a:gd name="connsiteY9" fmla="*/ 82780 h 86651"/>
                <a:gd name="connsiteX10" fmla="*/ 112 w 74676"/>
                <a:gd name="connsiteY10" fmla="*/ 82780 h 86651"/>
                <a:gd name="connsiteX11" fmla="*/ 112 w 74676"/>
                <a:gd name="connsiteY11" fmla="*/ 86713 h 86651"/>
                <a:gd name="connsiteX12" fmla="*/ 18749 w 74676"/>
                <a:gd name="connsiteY12" fmla="*/ 86332 h 86651"/>
                <a:gd name="connsiteX13" fmla="*/ 37513 w 74676"/>
                <a:gd name="connsiteY13" fmla="*/ 86713 h 86651"/>
                <a:gd name="connsiteX14" fmla="*/ 37513 w 74676"/>
                <a:gd name="connsiteY14" fmla="*/ 82780 h 86651"/>
                <a:gd name="connsiteX15" fmla="*/ 34470 w 74676"/>
                <a:gd name="connsiteY15" fmla="*/ 82780 h 86651"/>
                <a:gd name="connsiteX16" fmla="*/ 24454 w 74676"/>
                <a:gd name="connsiteY16" fmla="*/ 76817 h 86651"/>
                <a:gd name="connsiteX17" fmla="*/ 24454 w 74676"/>
                <a:gd name="connsiteY17" fmla="*/ 46622 h 86651"/>
                <a:gd name="connsiteX18" fmla="*/ 24074 w 74676"/>
                <a:gd name="connsiteY18" fmla="*/ 43324 h 86651"/>
                <a:gd name="connsiteX19" fmla="*/ 24074 w 74676"/>
                <a:gd name="connsiteY19" fmla="*/ 9069 h 86651"/>
                <a:gd name="connsiteX20" fmla="*/ 30286 w 74676"/>
                <a:gd name="connsiteY20" fmla="*/ 3994 h 86651"/>
                <a:gd name="connsiteX21" fmla="*/ 41570 w 74676"/>
                <a:gd name="connsiteY21" fmla="*/ 3994 h 86651"/>
                <a:gd name="connsiteX22" fmla="*/ 61729 w 74676"/>
                <a:gd name="connsiteY22" fmla="*/ 23659 h 86651"/>
                <a:gd name="connsiteX23" fmla="*/ 41570 w 74676"/>
                <a:gd name="connsiteY23" fmla="*/ 43324 h 86651"/>
                <a:gd name="connsiteX24" fmla="*/ 24074 w 74676"/>
                <a:gd name="connsiteY24" fmla="*/ 43324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676" h="86651">
                  <a:moveTo>
                    <a:pt x="24454" y="46622"/>
                  </a:moveTo>
                  <a:lnTo>
                    <a:pt x="45881" y="46622"/>
                  </a:lnTo>
                  <a:cubicBezTo>
                    <a:pt x="61095" y="46622"/>
                    <a:pt x="74788" y="36346"/>
                    <a:pt x="74788" y="23659"/>
                  </a:cubicBezTo>
                  <a:cubicBezTo>
                    <a:pt x="74788" y="11226"/>
                    <a:pt x="62236" y="61"/>
                    <a:pt x="44867" y="61"/>
                  </a:cubicBezTo>
                  <a:lnTo>
                    <a:pt x="112" y="61"/>
                  </a:lnTo>
                  <a:lnTo>
                    <a:pt x="112" y="3994"/>
                  </a:lnTo>
                  <a:lnTo>
                    <a:pt x="3154" y="3994"/>
                  </a:lnTo>
                  <a:cubicBezTo>
                    <a:pt x="12917" y="3994"/>
                    <a:pt x="13170" y="5390"/>
                    <a:pt x="13170" y="9957"/>
                  </a:cubicBezTo>
                  <a:lnTo>
                    <a:pt x="13170" y="76817"/>
                  </a:lnTo>
                  <a:cubicBezTo>
                    <a:pt x="13170" y="81384"/>
                    <a:pt x="12917" y="82780"/>
                    <a:pt x="3154" y="82780"/>
                  </a:cubicBezTo>
                  <a:lnTo>
                    <a:pt x="112" y="82780"/>
                  </a:lnTo>
                  <a:lnTo>
                    <a:pt x="112" y="86713"/>
                  </a:lnTo>
                  <a:cubicBezTo>
                    <a:pt x="4549" y="86332"/>
                    <a:pt x="13931" y="86332"/>
                    <a:pt x="18749" y="86332"/>
                  </a:cubicBezTo>
                  <a:cubicBezTo>
                    <a:pt x="23567" y="86332"/>
                    <a:pt x="33076" y="86332"/>
                    <a:pt x="37513" y="86713"/>
                  </a:cubicBezTo>
                  <a:lnTo>
                    <a:pt x="37513" y="82780"/>
                  </a:lnTo>
                  <a:lnTo>
                    <a:pt x="34470" y="82780"/>
                  </a:lnTo>
                  <a:cubicBezTo>
                    <a:pt x="24708" y="82780"/>
                    <a:pt x="24454" y="81384"/>
                    <a:pt x="24454" y="76817"/>
                  </a:cubicBezTo>
                  <a:lnTo>
                    <a:pt x="24454" y="46622"/>
                  </a:lnTo>
                  <a:close/>
                  <a:moveTo>
                    <a:pt x="24074" y="43324"/>
                  </a:moveTo>
                  <a:lnTo>
                    <a:pt x="24074" y="9069"/>
                  </a:lnTo>
                  <a:cubicBezTo>
                    <a:pt x="24074" y="4882"/>
                    <a:pt x="24327" y="3994"/>
                    <a:pt x="30286" y="3994"/>
                  </a:cubicBezTo>
                  <a:lnTo>
                    <a:pt x="41570" y="3994"/>
                  </a:lnTo>
                  <a:cubicBezTo>
                    <a:pt x="61729" y="3994"/>
                    <a:pt x="61729" y="17442"/>
                    <a:pt x="61729" y="23659"/>
                  </a:cubicBezTo>
                  <a:cubicBezTo>
                    <a:pt x="61729" y="29622"/>
                    <a:pt x="61729" y="43324"/>
                    <a:pt x="41570" y="43324"/>
                  </a:cubicBezTo>
                  <a:lnTo>
                    <a:pt x="24074" y="4332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29" name="Freeform: Shape 3028">
              <a:extLst>
                <a:ext uri="{FF2B5EF4-FFF2-40B4-BE49-F238E27FC236}">
                  <a16:creationId xmlns:a16="http://schemas.microsoft.com/office/drawing/2014/main" id="{551243B7-82CD-A3EB-50D3-853B562B6EB9}"/>
                </a:ext>
              </a:extLst>
            </p:cNvPr>
            <p:cNvSpPr/>
            <p:nvPr>
              <p:custDataLst>
                <p:tags r:id="rId7"/>
              </p:custDataLst>
            </p:nvPr>
          </p:nvSpPr>
          <p:spPr>
            <a:xfrm>
              <a:off x="9776477" y="5178547"/>
              <a:ext cx="57179" cy="58233"/>
            </a:xfrm>
            <a:custGeom>
              <a:avLst/>
              <a:gdLst>
                <a:gd name="connsiteX0" fmla="*/ 37012 w 57179"/>
                <a:gd name="connsiteY0" fmla="*/ 47257 h 58233"/>
                <a:gd name="connsiteX1" fmla="*/ 46902 w 57179"/>
                <a:gd name="connsiteY1" fmla="*/ 57660 h 58233"/>
                <a:gd name="connsiteX2" fmla="*/ 57298 w 57179"/>
                <a:gd name="connsiteY2" fmla="*/ 45607 h 58233"/>
                <a:gd name="connsiteX3" fmla="*/ 57298 w 57179"/>
                <a:gd name="connsiteY3" fmla="*/ 38503 h 58233"/>
                <a:gd name="connsiteX4" fmla="*/ 54128 w 57179"/>
                <a:gd name="connsiteY4" fmla="*/ 38503 h 58233"/>
                <a:gd name="connsiteX5" fmla="*/ 54128 w 57179"/>
                <a:gd name="connsiteY5" fmla="*/ 45607 h 58233"/>
                <a:gd name="connsiteX6" fmla="*/ 49564 w 57179"/>
                <a:gd name="connsiteY6" fmla="*/ 53727 h 58233"/>
                <a:gd name="connsiteX7" fmla="*/ 44873 w 57179"/>
                <a:gd name="connsiteY7" fmla="*/ 47383 h 58233"/>
                <a:gd name="connsiteX8" fmla="*/ 44873 w 57179"/>
                <a:gd name="connsiteY8" fmla="*/ 22010 h 58233"/>
                <a:gd name="connsiteX9" fmla="*/ 40309 w 57179"/>
                <a:gd name="connsiteY9" fmla="*/ 7039 h 58233"/>
                <a:gd name="connsiteX10" fmla="*/ 22939 w 57179"/>
                <a:gd name="connsiteY10" fmla="*/ 61 h 58233"/>
                <a:gd name="connsiteX11" fmla="*/ 3795 w 57179"/>
                <a:gd name="connsiteY11" fmla="*/ 14397 h 58233"/>
                <a:gd name="connsiteX12" fmla="*/ 9627 w 57179"/>
                <a:gd name="connsiteY12" fmla="*/ 20360 h 58233"/>
                <a:gd name="connsiteX13" fmla="*/ 15459 w 57179"/>
                <a:gd name="connsiteY13" fmla="*/ 14524 h 58233"/>
                <a:gd name="connsiteX14" fmla="*/ 8993 w 57179"/>
                <a:gd name="connsiteY14" fmla="*/ 8688 h 58233"/>
                <a:gd name="connsiteX15" fmla="*/ 22686 w 57179"/>
                <a:gd name="connsiteY15" fmla="*/ 2852 h 58233"/>
                <a:gd name="connsiteX16" fmla="*/ 36125 w 57179"/>
                <a:gd name="connsiteY16" fmla="*/ 19092 h 58233"/>
                <a:gd name="connsiteX17" fmla="*/ 36125 w 57179"/>
                <a:gd name="connsiteY17" fmla="*/ 23786 h 58233"/>
                <a:gd name="connsiteX18" fmla="*/ 12797 w 57179"/>
                <a:gd name="connsiteY18" fmla="*/ 28353 h 58233"/>
                <a:gd name="connsiteX19" fmla="*/ 118 w 57179"/>
                <a:gd name="connsiteY19" fmla="*/ 44846 h 58233"/>
                <a:gd name="connsiteX20" fmla="*/ 20404 w 57179"/>
                <a:gd name="connsiteY20" fmla="*/ 58294 h 58233"/>
                <a:gd name="connsiteX21" fmla="*/ 37012 w 57179"/>
                <a:gd name="connsiteY21" fmla="*/ 47257 h 58233"/>
                <a:gd name="connsiteX22" fmla="*/ 36125 w 57179"/>
                <a:gd name="connsiteY22" fmla="*/ 26450 h 58233"/>
                <a:gd name="connsiteX23" fmla="*/ 36125 w 57179"/>
                <a:gd name="connsiteY23" fmla="*/ 39137 h 58233"/>
                <a:gd name="connsiteX24" fmla="*/ 21291 w 57179"/>
                <a:gd name="connsiteY24" fmla="*/ 55503 h 58233"/>
                <a:gd name="connsiteX25" fmla="*/ 9880 w 57179"/>
                <a:gd name="connsiteY25" fmla="*/ 44719 h 58233"/>
                <a:gd name="connsiteX26" fmla="*/ 36125 w 57179"/>
                <a:gd name="connsiteY26" fmla="*/ 2645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12" y="47257"/>
                  </a:moveTo>
                  <a:cubicBezTo>
                    <a:pt x="37520" y="52331"/>
                    <a:pt x="40943" y="57660"/>
                    <a:pt x="46902" y="57660"/>
                  </a:cubicBezTo>
                  <a:cubicBezTo>
                    <a:pt x="49564" y="57660"/>
                    <a:pt x="57298" y="55884"/>
                    <a:pt x="57298" y="45607"/>
                  </a:cubicBezTo>
                  <a:lnTo>
                    <a:pt x="57298" y="38503"/>
                  </a:lnTo>
                  <a:lnTo>
                    <a:pt x="54128" y="38503"/>
                  </a:lnTo>
                  <a:lnTo>
                    <a:pt x="54128" y="45607"/>
                  </a:lnTo>
                  <a:cubicBezTo>
                    <a:pt x="54128" y="52966"/>
                    <a:pt x="50959" y="53727"/>
                    <a:pt x="49564" y="53727"/>
                  </a:cubicBezTo>
                  <a:cubicBezTo>
                    <a:pt x="45380" y="53727"/>
                    <a:pt x="44873" y="48018"/>
                    <a:pt x="44873" y="47383"/>
                  </a:cubicBezTo>
                  <a:lnTo>
                    <a:pt x="44873" y="22010"/>
                  </a:lnTo>
                  <a:cubicBezTo>
                    <a:pt x="44873" y="16681"/>
                    <a:pt x="44873" y="11733"/>
                    <a:pt x="40309" y="7039"/>
                  </a:cubicBezTo>
                  <a:cubicBezTo>
                    <a:pt x="35364" y="2091"/>
                    <a:pt x="29025" y="61"/>
                    <a:pt x="22939" y="61"/>
                  </a:cubicBezTo>
                  <a:cubicBezTo>
                    <a:pt x="12543" y="61"/>
                    <a:pt x="3795" y="6024"/>
                    <a:pt x="3795" y="14397"/>
                  </a:cubicBezTo>
                  <a:cubicBezTo>
                    <a:pt x="3795" y="18203"/>
                    <a:pt x="6330" y="20360"/>
                    <a:pt x="9627" y="20360"/>
                  </a:cubicBezTo>
                  <a:cubicBezTo>
                    <a:pt x="13177" y="20360"/>
                    <a:pt x="15459" y="17823"/>
                    <a:pt x="15459" y="14524"/>
                  </a:cubicBezTo>
                  <a:cubicBezTo>
                    <a:pt x="15459" y="13002"/>
                    <a:pt x="14825" y="8815"/>
                    <a:pt x="8993" y="8688"/>
                  </a:cubicBezTo>
                  <a:cubicBezTo>
                    <a:pt x="12416" y="4248"/>
                    <a:pt x="18629" y="2852"/>
                    <a:pt x="22686" y="2852"/>
                  </a:cubicBezTo>
                  <a:cubicBezTo>
                    <a:pt x="28898" y="2852"/>
                    <a:pt x="36125" y="7800"/>
                    <a:pt x="36125" y="19092"/>
                  </a:cubicBezTo>
                  <a:lnTo>
                    <a:pt x="36125" y="23786"/>
                  </a:lnTo>
                  <a:cubicBezTo>
                    <a:pt x="29659" y="24166"/>
                    <a:pt x="20784" y="24547"/>
                    <a:pt x="12797" y="28353"/>
                  </a:cubicBezTo>
                  <a:cubicBezTo>
                    <a:pt x="3288" y="32667"/>
                    <a:pt x="118" y="39264"/>
                    <a:pt x="118" y="44846"/>
                  </a:cubicBezTo>
                  <a:cubicBezTo>
                    <a:pt x="118" y="55122"/>
                    <a:pt x="12416" y="58294"/>
                    <a:pt x="20404" y="58294"/>
                  </a:cubicBezTo>
                  <a:cubicBezTo>
                    <a:pt x="28771" y="58294"/>
                    <a:pt x="34603" y="53219"/>
                    <a:pt x="37012" y="47257"/>
                  </a:cubicBezTo>
                  <a:close/>
                  <a:moveTo>
                    <a:pt x="36125" y="26450"/>
                  </a:moveTo>
                  <a:lnTo>
                    <a:pt x="36125" y="39137"/>
                  </a:lnTo>
                  <a:cubicBezTo>
                    <a:pt x="36125" y="51190"/>
                    <a:pt x="26996" y="55503"/>
                    <a:pt x="21291" y="55503"/>
                  </a:cubicBezTo>
                  <a:cubicBezTo>
                    <a:pt x="15079" y="55503"/>
                    <a:pt x="9880" y="51063"/>
                    <a:pt x="9880" y="44719"/>
                  </a:cubicBezTo>
                  <a:cubicBezTo>
                    <a:pt x="9880" y="37741"/>
                    <a:pt x="15205" y="27211"/>
                    <a:pt x="36125" y="2645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0" name="Freeform: Shape 3029">
              <a:extLst>
                <a:ext uri="{FF2B5EF4-FFF2-40B4-BE49-F238E27FC236}">
                  <a16:creationId xmlns:a16="http://schemas.microsoft.com/office/drawing/2014/main" id="{409B4113-6017-F349-733C-809B6E4AB26C}"/>
                </a:ext>
              </a:extLst>
            </p:cNvPr>
            <p:cNvSpPr/>
            <p:nvPr>
              <p:custDataLst>
                <p:tags r:id="rId8"/>
              </p:custDataLst>
            </p:nvPr>
          </p:nvSpPr>
          <p:spPr>
            <a:xfrm>
              <a:off x="9838095" y="5179309"/>
              <a:ext cx="42599" cy="56076"/>
            </a:xfrm>
            <a:custGeom>
              <a:avLst/>
              <a:gdLst>
                <a:gd name="connsiteX0" fmla="*/ 17746 w 42599"/>
                <a:gd name="connsiteY0" fmla="*/ 14017 h 56076"/>
                <a:gd name="connsiteX1" fmla="*/ 17746 w 42599"/>
                <a:gd name="connsiteY1" fmla="*/ 61 h 56076"/>
                <a:gd name="connsiteX2" fmla="*/ 123 w 42599"/>
                <a:gd name="connsiteY2" fmla="*/ 1457 h 56076"/>
                <a:gd name="connsiteX3" fmla="*/ 123 w 42599"/>
                <a:gd name="connsiteY3" fmla="*/ 5390 h 56076"/>
                <a:gd name="connsiteX4" fmla="*/ 10012 w 42599"/>
                <a:gd name="connsiteY4" fmla="*/ 12494 h 56076"/>
                <a:gd name="connsiteX5" fmla="*/ 10012 w 42599"/>
                <a:gd name="connsiteY5" fmla="*/ 46495 h 56076"/>
                <a:gd name="connsiteX6" fmla="*/ 123 w 42599"/>
                <a:gd name="connsiteY6" fmla="*/ 52204 h 56076"/>
                <a:gd name="connsiteX7" fmla="*/ 123 w 42599"/>
                <a:gd name="connsiteY7" fmla="*/ 56137 h 56076"/>
                <a:gd name="connsiteX8" fmla="*/ 14576 w 42599"/>
                <a:gd name="connsiteY8" fmla="*/ 55757 h 56076"/>
                <a:gd name="connsiteX9" fmla="*/ 30678 w 42599"/>
                <a:gd name="connsiteY9" fmla="*/ 56137 h 56076"/>
                <a:gd name="connsiteX10" fmla="*/ 30678 w 42599"/>
                <a:gd name="connsiteY10" fmla="*/ 52204 h 56076"/>
                <a:gd name="connsiteX11" fmla="*/ 28016 w 42599"/>
                <a:gd name="connsiteY11" fmla="*/ 52204 h 56076"/>
                <a:gd name="connsiteX12" fmla="*/ 18380 w 42599"/>
                <a:gd name="connsiteY12" fmla="*/ 46242 h 56076"/>
                <a:gd name="connsiteX13" fmla="*/ 18380 w 42599"/>
                <a:gd name="connsiteY13" fmla="*/ 26704 h 56076"/>
                <a:gd name="connsiteX14" fmla="*/ 33341 w 42599"/>
                <a:gd name="connsiteY14" fmla="*/ 2852 h 56076"/>
                <a:gd name="connsiteX15" fmla="*/ 34735 w 42599"/>
                <a:gd name="connsiteY15" fmla="*/ 2979 h 56076"/>
                <a:gd name="connsiteX16" fmla="*/ 31819 w 42599"/>
                <a:gd name="connsiteY16" fmla="*/ 7927 h 56076"/>
                <a:gd name="connsiteX17" fmla="*/ 37271 w 42599"/>
                <a:gd name="connsiteY17" fmla="*/ 13382 h 56076"/>
                <a:gd name="connsiteX18" fmla="*/ 42723 w 42599"/>
                <a:gd name="connsiteY18" fmla="*/ 7800 h 56076"/>
                <a:gd name="connsiteX19" fmla="*/ 33341 w 42599"/>
                <a:gd name="connsiteY19" fmla="*/ 61 h 56076"/>
                <a:gd name="connsiteX20" fmla="*/ 17746 w 42599"/>
                <a:gd name="connsiteY20" fmla="*/ 14017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746" y="14017"/>
                  </a:moveTo>
                  <a:lnTo>
                    <a:pt x="17746" y="61"/>
                  </a:lnTo>
                  <a:lnTo>
                    <a:pt x="123" y="1457"/>
                  </a:lnTo>
                  <a:lnTo>
                    <a:pt x="123" y="5390"/>
                  </a:lnTo>
                  <a:cubicBezTo>
                    <a:pt x="8998" y="5390"/>
                    <a:pt x="10012" y="6278"/>
                    <a:pt x="10012" y="12494"/>
                  </a:cubicBezTo>
                  <a:lnTo>
                    <a:pt x="10012" y="46495"/>
                  </a:lnTo>
                  <a:cubicBezTo>
                    <a:pt x="10012" y="52204"/>
                    <a:pt x="8618" y="52204"/>
                    <a:pt x="123" y="52204"/>
                  </a:cubicBezTo>
                  <a:lnTo>
                    <a:pt x="123" y="56137"/>
                  </a:lnTo>
                  <a:cubicBezTo>
                    <a:pt x="5068" y="56011"/>
                    <a:pt x="11027" y="55757"/>
                    <a:pt x="14576" y="55757"/>
                  </a:cubicBezTo>
                  <a:cubicBezTo>
                    <a:pt x="19648" y="55757"/>
                    <a:pt x="25607" y="55757"/>
                    <a:pt x="30678" y="56137"/>
                  </a:cubicBezTo>
                  <a:lnTo>
                    <a:pt x="30678" y="52204"/>
                  </a:lnTo>
                  <a:lnTo>
                    <a:pt x="28016" y="52204"/>
                  </a:lnTo>
                  <a:cubicBezTo>
                    <a:pt x="18634" y="52204"/>
                    <a:pt x="18380" y="50809"/>
                    <a:pt x="18380" y="46242"/>
                  </a:cubicBezTo>
                  <a:lnTo>
                    <a:pt x="18380" y="26704"/>
                  </a:lnTo>
                  <a:cubicBezTo>
                    <a:pt x="18380" y="14144"/>
                    <a:pt x="23705" y="2852"/>
                    <a:pt x="33341" y="2852"/>
                  </a:cubicBezTo>
                  <a:cubicBezTo>
                    <a:pt x="34228" y="2852"/>
                    <a:pt x="34482" y="2852"/>
                    <a:pt x="34735" y="2979"/>
                  </a:cubicBezTo>
                  <a:cubicBezTo>
                    <a:pt x="34355" y="3106"/>
                    <a:pt x="31819" y="4628"/>
                    <a:pt x="31819" y="7927"/>
                  </a:cubicBezTo>
                  <a:cubicBezTo>
                    <a:pt x="31819" y="11479"/>
                    <a:pt x="34482" y="13382"/>
                    <a:pt x="37271" y="13382"/>
                  </a:cubicBezTo>
                  <a:cubicBezTo>
                    <a:pt x="39553" y="13382"/>
                    <a:pt x="42723" y="11860"/>
                    <a:pt x="42723" y="7800"/>
                  </a:cubicBezTo>
                  <a:cubicBezTo>
                    <a:pt x="42723" y="3740"/>
                    <a:pt x="38792" y="61"/>
                    <a:pt x="33341" y="61"/>
                  </a:cubicBezTo>
                  <a:cubicBezTo>
                    <a:pt x="24085" y="61"/>
                    <a:pt x="19521" y="8561"/>
                    <a:pt x="17746" y="140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1" name="Freeform: Shape 3030">
              <a:extLst>
                <a:ext uri="{FF2B5EF4-FFF2-40B4-BE49-F238E27FC236}">
                  <a16:creationId xmlns:a16="http://schemas.microsoft.com/office/drawing/2014/main" id="{122C8AFE-BFC1-7207-DC95-4F06580BB564}"/>
                </a:ext>
              </a:extLst>
            </p:cNvPr>
            <p:cNvSpPr/>
            <p:nvPr>
              <p:custDataLst>
                <p:tags r:id="rId9"/>
              </p:custDataLst>
            </p:nvPr>
          </p:nvSpPr>
          <p:spPr>
            <a:xfrm>
              <a:off x="9889528" y="5178547"/>
              <a:ext cx="57179" cy="58233"/>
            </a:xfrm>
            <a:custGeom>
              <a:avLst/>
              <a:gdLst>
                <a:gd name="connsiteX0" fmla="*/ 37021 w 57179"/>
                <a:gd name="connsiteY0" fmla="*/ 47257 h 58233"/>
                <a:gd name="connsiteX1" fmla="*/ 46911 w 57179"/>
                <a:gd name="connsiteY1" fmla="*/ 57660 h 58233"/>
                <a:gd name="connsiteX2" fmla="*/ 57307 w 57179"/>
                <a:gd name="connsiteY2" fmla="*/ 45607 h 58233"/>
                <a:gd name="connsiteX3" fmla="*/ 57307 w 57179"/>
                <a:gd name="connsiteY3" fmla="*/ 38503 h 58233"/>
                <a:gd name="connsiteX4" fmla="*/ 54137 w 57179"/>
                <a:gd name="connsiteY4" fmla="*/ 38503 h 58233"/>
                <a:gd name="connsiteX5" fmla="*/ 54137 w 57179"/>
                <a:gd name="connsiteY5" fmla="*/ 45607 h 58233"/>
                <a:gd name="connsiteX6" fmla="*/ 49573 w 57179"/>
                <a:gd name="connsiteY6" fmla="*/ 53727 h 58233"/>
                <a:gd name="connsiteX7" fmla="*/ 44882 w 57179"/>
                <a:gd name="connsiteY7" fmla="*/ 47383 h 58233"/>
                <a:gd name="connsiteX8" fmla="*/ 44882 w 57179"/>
                <a:gd name="connsiteY8" fmla="*/ 22010 h 58233"/>
                <a:gd name="connsiteX9" fmla="*/ 40318 w 57179"/>
                <a:gd name="connsiteY9" fmla="*/ 7039 h 58233"/>
                <a:gd name="connsiteX10" fmla="*/ 22948 w 57179"/>
                <a:gd name="connsiteY10" fmla="*/ 61 h 58233"/>
                <a:gd name="connsiteX11" fmla="*/ 3804 w 57179"/>
                <a:gd name="connsiteY11" fmla="*/ 14397 h 58233"/>
                <a:gd name="connsiteX12" fmla="*/ 9636 w 57179"/>
                <a:gd name="connsiteY12" fmla="*/ 20360 h 58233"/>
                <a:gd name="connsiteX13" fmla="*/ 15468 w 57179"/>
                <a:gd name="connsiteY13" fmla="*/ 14524 h 58233"/>
                <a:gd name="connsiteX14" fmla="*/ 9002 w 57179"/>
                <a:gd name="connsiteY14" fmla="*/ 8688 h 58233"/>
                <a:gd name="connsiteX15" fmla="*/ 22695 w 57179"/>
                <a:gd name="connsiteY15" fmla="*/ 2852 h 58233"/>
                <a:gd name="connsiteX16" fmla="*/ 36134 w 57179"/>
                <a:gd name="connsiteY16" fmla="*/ 19092 h 58233"/>
                <a:gd name="connsiteX17" fmla="*/ 36134 w 57179"/>
                <a:gd name="connsiteY17" fmla="*/ 23786 h 58233"/>
                <a:gd name="connsiteX18" fmla="*/ 12805 w 57179"/>
                <a:gd name="connsiteY18" fmla="*/ 28353 h 58233"/>
                <a:gd name="connsiteX19" fmla="*/ 127 w 57179"/>
                <a:gd name="connsiteY19" fmla="*/ 44846 h 58233"/>
                <a:gd name="connsiteX20" fmla="*/ 20412 w 57179"/>
                <a:gd name="connsiteY20" fmla="*/ 58294 h 58233"/>
                <a:gd name="connsiteX21" fmla="*/ 37021 w 57179"/>
                <a:gd name="connsiteY21" fmla="*/ 47257 h 58233"/>
                <a:gd name="connsiteX22" fmla="*/ 36134 w 57179"/>
                <a:gd name="connsiteY22" fmla="*/ 26450 h 58233"/>
                <a:gd name="connsiteX23" fmla="*/ 36134 w 57179"/>
                <a:gd name="connsiteY23" fmla="*/ 39137 h 58233"/>
                <a:gd name="connsiteX24" fmla="*/ 21300 w 57179"/>
                <a:gd name="connsiteY24" fmla="*/ 55503 h 58233"/>
                <a:gd name="connsiteX25" fmla="*/ 9889 w 57179"/>
                <a:gd name="connsiteY25" fmla="*/ 44719 h 58233"/>
                <a:gd name="connsiteX26" fmla="*/ 36134 w 57179"/>
                <a:gd name="connsiteY26" fmla="*/ 2645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21" y="47257"/>
                  </a:moveTo>
                  <a:cubicBezTo>
                    <a:pt x="37528" y="52331"/>
                    <a:pt x="40952" y="57660"/>
                    <a:pt x="46911" y="57660"/>
                  </a:cubicBezTo>
                  <a:cubicBezTo>
                    <a:pt x="49573" y="57660"/>
                    <a:pt x="57307" y="55884"/>
                    <a:pt x="57307" y="45607"/>
                  </a:cubicBezTo>
                  <a:lnTo>
                    <a:pt x="57307" y="38503"/>
                  </a:lnTo>
                  <a:lnTo>
                    <a:pt x="54137" y="38503"/>
                  </a:lnTo>
                  <a:lnTo>
                    <a:pt x="54137" y="45607"/>
                  </a:lnTo>
                  <a:cubicBezTo>
                    <a:pt x="54137" y="52966"/>
                    <a:pt x="50968" y="53727"/>
                    <a:pt x="49573" y="53727"/>
                  </a:cubicBezTo>
                  <a:cubicBezTo>
                    <a:pt x="45389" y="53727"/>
                    <a:pt x="44882" y="48018"/>
                    <a:pt x="44882" y="47383"/>
                  </a:cubicBezTo>
                  <a:lnTo>
                    <a:pt x="44882" y="22010"/>
                  </a:lnTo>
                  <a:cubicBezTo>
                    <a:pt x="44882" y="16681"/>
                    <a:pt x="44882" y="11733"/>
                    <a:pt x="40318" y="7039"/>
                  </a:cubicBezTo>
                  <a:cubicBezTo>
                    <a:pt x="35373" y="2091"/>
                    <a:pt x="29034" y="61"/>
                    <a:pt x="22948" y="61"/>
                  </a:cubicBezTo>
                  <a:cubicBezTo>
                    <a:pt x="12552" y="61"/>
                    <a:pt x="3804" y="6024"/>
                    <a:pt x="3804" y="14397"/>
                  </a:cubicBezTo>
                  <a:cubicBezTo>
                    <a:pt x="3804" y="18203"/>
                    <a:pt x="6339" y="20360"/>
                    <a:pt x="9636" y="20360"/>
                  </a:cubicBezTo>
                  <a:cubicBezTo>
                    <a:pt x="13186" y="20360"/>
                    <a:pt x="15468" y="17823"/>
                    <a:pt x="15468" y="14524"/>
                  </a:cubicBezTo>
                  <a:cubicBezTo>
                    <a:pt x="15468" y="13002"/>
                    <a:pt x="14834" y="8815"/>
                    <a:pt x="9002" y="8688"/>
                  </a:cubicBezTo>
                  <a:cubicBezTo>
                    <a:pt x="12425" y="4248"/>
                    <a:pt x="18637" y="2852"/>
                    <a:pt x="22695" y="2852"/>
                  </a:cubicBezTo>
                  <a:cubicBezTo>
                    <a:pt x="28907" y="2852"/>
                    <a:pt x="36134" y="7800"/>
                    <a:pt x="36134" y="19092"/>
                  </a:cubicBezTo>
                  <a:lnTo>
                    <a:pt x="36134" y="23786"/>
                  </a:lnTo>
                  <a:cubicBezTo>
                    <a:pt x="29668" y="24166"/>
                    <a:pt x="20793" y="24547"/>
                    <a:pt x="12805" y="28353"/>
                  </a:cubicBezTo>
                  <a:cubicBezTo>
                    <a:pt x="3297" y="32667"/>
                    <a:pt x="127" y="39264"/>
                    <a:pt x="127" y="44846"/>
                  </a:cubicBezTo>
                  <a:cubicBezTo>
                    <a:pt x="127" y="55122"/>
                    <a:pt x="12425" y="58294"/>
                    <a:pt x="20412" y="58294"/>
                  </a:cubicBezTo>
                  <a:cubicBezTo>
                    <a:pt x="28780" y="58294"/>
                    <a:pt x="34612" y="53219"/>
                    <a:pt x="37021" y="47257"/>
                  </a:cubicBezTo>
                  <a:close/>
                  <a:moveTo>
                    <a:pt x="36134" y="26450"/>
                  </a:moveTo>
                  <a:lnTo>
                    <a:pt x="36134" y="39137"/>
                  </a:lnTo>
                  <a:cubicBezTo>
                    <a:pt x="36134" y="51190"/>
                    <a:pt x="27005" y="55503"/>
                    <a:pt x="21300" y="55503"/>
                  </a:cubicBezTo>
                  <a:cubicBezTo>
                    <a:pt x="15088" y="55503"/>
                    <a:pt x="9889" y="51063"/>
                    <a:pt x="9889" y="44719"/>
                  </a:cubicBezTo>
                  <a:cubicBezTo>
                    <a:pt x="9889" y="37741"/>
                    <a:pt x="15214" y="27211"/>
                    <a:pt x="36134" y="2645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2" name="Freeform: Shape 3031">
              <a:extLst>
                <a:ext uri="{FF2B5EF4-FFF2-40B4-BE49-F238E27FC236}">
                  <a16:creationId xmlns:a16="http://schemas.microsoft.com/office/drawing/2014/main" id="{5457EBC6-0048-B404-14E7-5B26EE663F06}"/>
                </a:ext>
              </a:extLst>
            </p:cNvPr>
            <p:cNvSpPr/>
            <p:nvPr>
              <p:custDataLst>
                <p:tags r:id="rId10"/>
              </p:custDataLst>
            </p:nvPr>
          </p:nvSpPr>
          <p:spPr>
            <a:xfrm>
              <a:off x="9951652" y="5179309"/>
              <a:ext cx="99018" cy="56076"/>
            </a:xfrm>
            <a:custGeom>
              <a:avLst/>
              <a:gdLst>
                <a:gd name="connsiteX0" fmla="*/ 10021 w 99018"/>
                <a:gd name="connsiteY0" fmla="*/ 12494 h 56076"/>
                <a:gd name="connsiteX1" fmla="*/ 10021 w 99018"/>
                <a:gd name="connsiteY1" fmla="*/ 46495 h 56076"/>
                <a:gd name="connsiteX2" fmla="*/ 132 w 99018"/>
                <a:gd name="connsiteY2" fmla="*/ 52204 h 56076"/>
                <a:gd name="connsiteX3" fmla="*/ 132 w 99018"/>
                <a:gd name="connsiteY3" fmla="*/ 56137 h 56076"/>
                <a:gd name="connsiteX4" fmla="*/ 14459 w 99018"/>
                <a:gd name="connsiteY4" fmla="*/ 55757 h 56076"/>
                <a:gd name="connsiteX5" fmla="*/ 28658 w 99018"/>
                <a:gd name="connsiteY5" fmla="*/ 56137 h 56076"/>
                <a:gd name="connsiteX6" fmla="*/ 28658 w 99018"/>
                <a:gd name="connsiteY6" fmla="*/ 52204 h 56076"/>
                <a:gd name="connsiteX7" fmla="*/ 18769 w 99018"/>
                <a:gd name="connsiteY7" fmla="*/ 46495 h 56076"/>
                <a:gd name="connsiteX8" fmla="*/ 18769 w 99018"/>
                <a:gd name="connsiteY8" fmla="*/ 23151 h 56076"/>
                <a:gd name="connsiteX9" fmla="*/ 35885 w 99018"/>
                <a:gd name="connsiteY9" fmla="*/ 2852 h 56076"/>
                <a:gd name="connsiteX10" fmla="*/ 45267 w 99018"/>
                <a:gd name="connsiteY10" fmla="*/ 16935 h 56076"/>
                <a:gd name="connsiteX11" fmla="*/ 45267 w 99018"/>
                <a:gd name="connsiteY11" fmla="*/ 46495 h 56076"/>
                <a:gd name="connsiteX12" fmla="*/ 35378 w 99018"/>
                <a:gd name="connsiteY12" fmla="*/ 52204 h 56076"/>
                <a:gd name="connsiteX13" fmla="*/ 35378 w 99018"/>
                <a:gd name="connsiteY13" fmla="*/ 56137 h 56076"/>
                <a:gd name="connsiteX14" fmla="*/ 49705 w 99018"/>
                <a:gd name="connsiteY14" fmla="*/ 55757 h 56076"/>
                <a:gd name="connsiteX15" fmla="*/ 63905 w 99018"/>
                <a:gd name="connsiteY15" fmla="*/ 56137 h 56076"/>
                <a:gd name="connsiteX16" fmla="*/ 63905 w 99018"/>
                <a:gd name="connsiteY16" fmla="*/ 52204 h 56076"/>
                <a:gd name="connsiteX17" fmla="*/ 54015 w 99018"/>
                <a:gd name="connsiteY17" fmla="*/ 46495 h 56076"/>
                <a:gd name="connsiteX18" fmla="*/ 54015 w 99018"/>
                <a:gd name="connsiteY18" fmla="*/ 23151 h 56076"/>
                <a:gd name="connsiteX19" fmla="*/ 71131 w 99018"/>
                <a:gd name="connsiteY19" fmla="*/ 2852 h 56076"/>
                <a:gd name="connsiteX20" fmla="*/ 80513 w 99018"/>
                <a:gd name="connsiteY20" fmla="*/ 16935 h 56076"/>
                <a:gd name="connsiteX21" fmla="*/ 80513 w 99018"/>
                <a:gd name="connsiteY21" fmla="*/ 46495 h 56076"/>
                <a:gd name="connsiteX22" fmla="*/ 70624 w 99018"/>
                <a:gd name="connsiteY22" fmla="*/ 52204 h 56076"/>
                <a:gd name="connsiteX23" fmla="*/ 70624 w 99018"/>
                <a:gd name="connsiteY23" fmla="*/ 56137 h 56076"/>
                <a:gd name="connsiteX24" fmla="*/ 84951 w 99018"/>
                <a:gd name="connsiteY24" fmla="*/ 55757 h 56076"/>
                <a:gd name="connsiteX25" fmla="*/ 99151 w 99018"/>
                <a:gd name="connsiteY25" fmla="*/ 56137 h 56076"/>
                <a:gd name="connsiteX26" fmla="*/ 99151 w 99018"/>
                <a:gd name="connsiteY26" fmla="*/ 52204 h 56076"/>
                <a:gd name="connsiteX27" fmla="*/ 89262 w 99018"/>
                <a:gd name="connsiteY27" fmla="*/ 48398 h 56076"/>
                <a:gd name="connsiteX28" fmla="*/ 89262 w 99018"/>
                <a:gd name="connsiteY28" fmla="*/ 24166 h 56076"/>
                <a:gd name="connsiteX29" fmla="*/ 85331 w 99018"/>
                <a:gd name="connsiteY29" fmla="*/ 4755 h 56076"/>
                <a:gd name="connsiteX30" fmla="*/ 72019 w 99018"/>
                <a:gd name="connsiteY30" fmla="*/ 61 h 56076"/>
                <a:gd name="connsiteX31" fmla="*/ 53635 w 99018"/>
                <a:gd name="connsiteY31" fmla="*/ 12494 h 56076"/>
                <a:gd name="connsiteX32" fmla="*/ 36773 w 99018"/>
                <a:gd name="connsiteY32" fmla="*/ 61 h 56076"/>
                <a:gd name="connsiteX33" fmla="*/ 18009 w 99018"/>
                <a:gd name="connsiteY33" fmla="*/ 13382 h 56076"/>
                <a:gd name="connsiteX34" fmla="*/ 18009 w 99018"/>
                <a:gd name="connsiteY34" fmla="*/ 61 h 56076"/>
                <a:gd name="connsiteX35" fmla="*/ 132 w 99018"/>
                <a:gd name="connsiteY35" fmla="*/ 1457 h 56076"/>
                <a:gd name="connsiteX36" fmla="*/ 132 w 99018"/>
                <a:gd name="connsiteY36" fmla="*/ 5390 h 56076"/>
                <a:gd name="connsiteX37" fmla="*/ 10021 w 99018"/>
                <a:gd name="connsiteY37" fmla="*/ 1249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21" y="12494"/>
                  </a:moveTo>
                  <a:lnTo>
                    <a:pt x="10021" y="46495"/>
                  </a:lnTo>
                  <a:cubicBezTo>
                    <a:pt x="10021" y="52204"/>
                    <a:pt x="8626" y="52204"/>
                    <a:pt x="132" y="52204"/>
                  </a:cubicBezTo>
                  <a:lnTo>
                    <a:pt x="132" y="56137"/>
                  </a:lnTo>
                  <a:cubicBezTo>
                    <a:pt x="4569" y="56011"/>
                    <a:pt x="11035" y="55757"/>
                    <a:pt x="14459" y="55757"/>
                  </a:cubicBezTo>
                  <a:cubicBezTo>
                    <a:pt x="17755" y="55757"/>
                    <a:pt x="24348" y="56011"/>
                    <a:pt x="28658" y="56137"/>
                  </a:cubicBezTo>
                  <a:lnTo>
                    <a:pt x="28658" y="52204"/>
                  </a:lnTo>
                  <a:cubicBezTo>
                    <a:pt x="20164" y="52204"/>
                    <a:pt x="18769" y="52204"/>
                    <a:pt x="18769" y="46495"/>
                  </a:cubicBezTo>
                  <a:lnTo>
                    <a:pt x="18769" y="23151"/>
                  </a:lnTo>
                  <a:cubicBezTo>
                    <a:pt x="18769" y="9957"/>
                    <a:pt x="27771" y="2852"/>
                    <a:pt x="35885" y="2852"/>
                  </a:cubicBezTo>
                  <a:cubicBezTo>
                    <a:pt x="43873" y="2852"/>
                    <a:pt x="45267" y="9703"/>
                    <a:pt x="45267" y="16935"/>
                  </a:cubicBezTo>
                  <a:lnTo>
                    <a:pt x="45267" y="46495"/>
                  </a:lnTo>
                  <a:cubicBezTo>
                    <a:pt x="45267" y="52204"/>
                    <a:pt x="43873" y="52204"/>
                    <a:pt x="35378" y="52204"/>
                  </a:cubicBezTo>
                  <a:lnTo>
                    <a:pt x="35378" y="56137"/>
                  </a:lnTo>
                  <a:cubicBezTo>
                    <a:pt x="39816" y="56011"/>
                    <a:pt x="46282" y="55757"/>
                    <a:pt x="49705" y="55757"/>
                  </a:cubicBezTo>
                  <a:cubicBezTo>
                    <a:pt x="53001" y="55757"/>
                    <a:pt x="59594" y="56011"/>
                    <a:pt x="63905" y="56137"/>
                  </a:cubicBezTo>
                  <a:lnTo>
                    <a:pt x="63905" y="52204"/>
                  </a:lnTo>
                  <a:cubicBezTo>
                    <a:pt x="55410" y="52204"/>
                    <a:pt x="54015" y="52204"/>
                    <a:pt x="54015" y="46495"/>
                  </a:cubicBezTo>
                  <a:lnTo>
                    <a:pt x="54015" y="23151"/>
                  </a:lnTo>
                  <a:cubicBezTo>
                    <a:pt x="54015" y="9957"/>
                    <a:pt x="63017" y="2852"/>
                    <a:pt x="71131" y="2852"/>
                  </a:cubicBezTo>
                  <a:cubicBezTo>
                    <a:pt x="79119" y="2852"/>
                    <a:pt x="80513" y="9703"/>
                    <a:pt x="80513" y="16935"/>
                  </a:cubicBezTo>
                  <a:lnTo>
                    <a:pt x="80513" y="46495"/>
                  </a:lnTo>
                  <a:cubicBezTo>
                    <a:pt x="80513" y="52204"/>
                    <a:pt x="79119" y="52204"/>
                    <a:pt x="70624" y="52204"/>
                  </a:cubicBezTo>
                  <a:lnTo>
                    <a:pt x="70624" y="56137"/>
                  </a:lnTo>
                  <a:cubicBezTo>
                    <a:pt x="75062" y="56011"/>
                    <a:pt x="81528" y="55757"/>
                    <a:pt x="84951" y="55757"/>
                  </a:cubicBezTo>
                  <a:cubicBezTo>
                    <a:pt x="88247" y="55757"/>
                    <a:pt x="94840" y="56011"/>
                    <a:pt x="99151" y="56137"/>
                  </a:cubicBezTo>
                  <a:lnTo>
                    <a:pt x="99151" y="52204"/>
                  </a:lnTo>
                  <a:cubicBezTo>
                    <a:pt x="92558" y="52204"/>
                    <a:pt x="89388" y="52204"/>
                    <a:pt x="89262" y="48398"/>
                  </a:cubicBezTo>
                  <a:lnTo>
                    <a:pt x="89262" y="24166"/>
                  </a:lnTo>
                  <a:cubicBezTo>
                    <a:pt x="89262" y="13256"/>
                    <a:pt x="89262" y="9323"/>
                    <a:pt x="85331" y="4755"/>
                  </a:cubicBezTo>
                  <a:cubicBezTo>
                    <a:pt x="83556" y="2599"/>
                    <a:pt x="79372" y="61"/>
                    <a:pt x="72019" y="61"/>
                  </a:cubicBezTo>
                  <a:cubicBezTo>
                    <a:pt x="61369" y="61"/>
                    <a:pt x="55790" y="7673"/>
                    <a:pt x="53635" y="12494"/>
                  </a:cubicBezTo>
                  <a:cubicBezTo>
                    <a:pt x="51860" y="1457"/>
                    <a:pt x="42478" y="61"/>
                    <a:pt x="36773" y="61"/>
                  </a:cubicBezTo>
                  <a:cubicBezTo>
                    <a:pt x="27517" y="61"/>
                    <a:pt x="21559" y="5517"/>
                    <a:pt x="18009" y="13382"/>
                  </a:cubicBezTo>
                  <a:lnTo>
                    <a:pt x="18009" y="61"/>
                  </a:lnTo>
                  <a:lnTo>
                    <a:pt x="132" y="1457"/>
                  </a:lnTo>
                  <a:lnTo>
                    <a:pt x="132" y="5390"/>
                  </a:lnTo>
                  <a:cubicBezTo>
                    <a:pt x="9007" y="5390"/>
                    <a:pt x="10021" y="6278"/>
                    <a:pt x="10021" y="1249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3" name="Freeform: Shape 3032">
              <a:extLst>
                <a:ext uri="{FF2B5EF4-FFF2-40B4-BE49-F238E27FC236}">
                  <a16:creationId xmlns:a16="http://schemas.microsoft.com/office/drawing/2014/main" id="{D020F1BB-6528-24AE-185F-9DB13A78CF50}"/>
                </a:ext>
              </a:extLst>
            </p:cNvPr>
            <p:cNvSpPr/>
            <p:nvPr>
              <p:custDataLst>
                <p:tags r:id="rId11"/>
              </p:custDataLst>
            </p:nvPr>
          </p:nvSpPr>
          <p:spPr>
            <a:xfrm>
              <a:off x="10056800" y="5178547"/>
              <a:ext cx="49065" cy="58233"/>
            </a:xfrm>
            <a:custGeom>
              <a:avLst/>
              <a:gdLst>
                <a:gd name="connsiteX0" fmla="*/ 10790 w 49065"/>
                <a:gd name="connsiteY0" fmla="*/ 24928 h 58233"/>
                <a:gd name="connsiteX1" fmla="*/ 26511 w 49065"/>
                <a:gd name="connsiteY1" fmla="*/ 2852 h 58233"/>
                <a:gd name="connsiteX2" fmla="*/ 40838 w 49065"/>
                <a:gd name="connsiteY2" fmla="*/ 24928 h 58233"/>
                <a:gd name="connsiteX3" fmla="*/ 10790 w 49065"/>
                <a:gd name="connsiteY3" fmla="*/ 24928 h 58233"/>
                <a:gd name="connsiteX4" fmla="*/ 10663 w 49065"/>
                <a:gd name="connsiteY4" fmla="*/ 27592 h 58233"/>
                <a:gd name="connsiteX5" fmla="*/ 46036 w 49065"/>
                <a:gd name="connsiteY5" fmla="*/ 27592 h 58233"/>
                <a:gd name="connsiteX6" fmla="*/ 49206 w 49065"/>
                <a:gd name="connsiteY6" fmla="*/ 24928 h 58233"/>
                <a:gd name="connsiteX7" fmla="*/ 26511 w 49065"/>
                <a:gd name="connsiteY7" fmla="*/ 61 h 58233"/>
                <a:gd name="connsiteX8" fmla="*/ 140 w 49065"/>
                <a:gd name="connsiteY8" fmla="*/ 28987 h 58233"/>
                <a:gd name="connsiteX9" fmla="*/ 28033 w 49065"/>
                <a:gd name="connsiteY9" fmla="*/ 58294 h 58233"/>
                <a:gd name="connsiteX10" fmla="*/ 49206 w 49065"/>
                <a:gd name="connsiteY10" fmla="*/ 41801 h 58233"/>
                <a:gd name="connsiteX11" fmla="*/ 47558 w 49065"/>
                <a:gd name="connsiteY11" fmla="*/ 40279 h 58233"/>
                <a:gd name="connsiteX12" fmla="*/ 45910 w 49065"/>
                <a:gd name="connsiteY12" fmla="*/ 42055 h 58233"/>
                <a:gd name="connsiteX13" fmla="*/ 28794 w 49065"/>
                <a:gd name="connsiteY13" fmla="*/ 55122 h 58233"/>
                <a:gd name="connsiteX14" fmla="*/ 14467 w 49065"/>
                <a:gd name="connsiteY14" fmla="*/ 46622 h 58233"/>
                <a:gd name="connsiteX15" fmla="*/ 10663 w 49065"/>
                <a:gd name="connsiteY15" fmla="*/ 2759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790" y="24928"/>
                  </a:moveTo>
                  <a:cubicBezTo>
                    <a:pt x="11551" y="6024"/>
                    <a:pt x="22201" y="2852"/>
                    <a:pt x="26511" y="2852"/>
                  </a:cubicBezTo>
                  <a:cubicBezTo>
                    <a:pt x="39570" y="2852"/>
                    <a:pt x="40838" y="19980"/>
                    <a:pt x="40838" y="24928"/>
                  </a:cubicBezTo>
                  <a:lnTo>
                    <a:pt x="10790" y="24928"/>
                  </a:lnTo>
                  <a:close/>
                  <a:moveTo>
                    <a:pt x="10663" y="27592"/>
                  </a:moveTo>
                  <a:lnTo>
                    <a:pt x="46036" y="27592"/>
                  </a:lnTo>
                  <a:cubicBezTo>
                    <a:pt x="48826" y="27592"/>
                    <a:pt x="49206" y="27592"/>
                    <a:pt x="49206" y="24928"/>
                  </a:cubicBezTo>
                  <a:cubicBezTo>
                    <a:pt x="49206" y="12367"/>
                    <a:pt x="42360" y="61"/>
                    <a:pt x="26511" y="61"/>
                  </a:cubicBezTo>
                  <a:cubicBezTo>
                    <a:pt x="11804" y="61"/>
                    <a:pt x="140" y="13129"/>
                    <a:pt x="140" y="28987"/>
                  </a:cubicBezTo>
                  <a:cubicBezTo>
                    <a:pt x="140" y="45988"/>
                    <a:pt x="13453" y="58294"/>
                    <a:pt x="28033" y="58294"/>
                  </a:cubicBezTo>
                  <a:cubicBezTo>
                    <a:pt x="43501" y="58294"/>
                    <a:pt x="49206" y="44212"/>
                    <a:pt x="49206" y="41801"/>
                  </a:cubicBezTo>
                  <a:cubicBezTo>
                    <a:pt x="49206" y="40532"/>
                    <a:pt x="48192" y="40279"/>
                    <a:pt x="47558" y="40279"/>
                  </a:cubicBezTo>
                  <a:cubicBezTo>
                    <a:pt x="46417" y="40279"/>
                    <a:pt x="46163" y="41040"/>
                    <a:pt x="45910" y="42055"/>
                  </a:cubicBezTo>
                  <a:cubicBezTo>
                    <a:pt x="41472" y="55122"/>
                    <a:pt x="30061" y="55122"/>
                    <a:pt x="28794" y="55122"/>
                  </a:cubicBezTo>
                  <a:cubicBezTo>
                    <a:pt x="22454" y="55122"/>
                    <a:pt x="17383" y="51316"/>
                    <a:pt x="14467" y="46622"/>
                  </a:cubicBezTo>
                  <a:cubicBezTo>
                    <a:pt x="10663" y="40532"/>
                    <a:pt x="10663" y="32159"/>
                    <a:pt x="10663" y="2759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4" name="Freeform: Shape 3033">
              <a:extLst>
                <a:ext uri="{FF2B5EF4-FFF2-40B4-BE49-F238E27FC236}">
                  <a16:creationId xmlns:a16="http://schemas.microsoft.com/office/drawing/2014/main" id="{A5F62440-EEE8-F393-9D05-94DCB3C240EB}"/>
                </a:ext>
              </a:extLst>
            </p:cNvPr>
            <p:cNvSpPr/>
            <p:nvPr>
              <p:custDataLst>
                <p:tags r:id="rId12"/>
              </p:custDataLst>
            </p:nvPr>
          </p:nvSpPr>
          <p:spPr>
            <a:xfrm>
              <a:off x="10112007" y="5157360"/>
              <a:ext cx="39683" cy="79420"/>
            </a:xfrm>
            <a:custGeom>
              <a:avLst/>
              <a:gdLst>
                <a:gd name="connsiteX0" fmla="*/ 19669 w 39683"/>
                <a:gd name="connsiteY0" fmla="*/ 27338 h 79420"/>
                <a:gd name="connsiteX1" fmla="*/ 37800 w 39683"/>
                <a:gd name="connsiteY1" fmla="*/ 27338 h 79420"/>
                <a:gd name="connsiteX2" fmla="*/ 37800 w 39683"/>
                <a:gd name="connsiteY2" fmla="*/ 23405 h 79420"/>
                <a:gd name="connsiteX3" fmla="*/ 19669 w 39683"/>
                <a:gd name="connsiteY3" fmla="*/ 23405 h 79420"/>
                <a:gd name="connsiteX4" fmla="*/ 19669 w 39683"/>
                <a:gd name="connsiteY4" fmla="*/ 61 h 79420"/>
                <a:gd name="connsiteX5" fmla="*/ 16500 w 39683"/>
                <a:gd name="connsiteY5" fmla="*/ 61 h 79420"/>
                <a:gd name="connsiteX6" fmla="*/ 145 w 39683"/>
                <a:gd name="connsiteY6" fmla="*/ 24547 h 79420"/>
                <a:gd name="connsiteX7" fmla="*/ 145 w 39683"/>
                <a:gd name="connsiteY7" fmla="*/ 27338 h 79420"/>
                <a:gd name="connsiteX8" fmla="*/ 10921 w 39683"/>
                <a:gd name="connsiteY8" fmla="*/ 27338 h 79420"/>
                <a:gd name="connsiteX9" fmla="*/ 10921 w 39683"/>
                <a:gd name="connsiteY9" fmla="*/ 62354 h 79420"/>
                <a:gd name="connsiteX10" fmla="*/ 27277 w 39683"/>
                <a:gd name="connsiteY10" fmla="*/ 79481 h 79420"/>
                <a:gd name="connsiteX11" fmla="*/ 39828 w 39683"/>
                <a:gd name="connsiteY11" fmla="*/ 62354 h 79420"/>
                <a:gd name="connsiteX12" fmla="*/ 39828 w 39683"/>
                <a:gd name="connsiteY12" fmla="*/ 55122 h 79420"/>
                <a:gd name="connsiteX13" fmla="*/ 36659 w 39683"/>
                <a:gd name="connsiteY13" fmla="*/ 55122 h 79420"/>
                <a:gd name="connsiteX14" fmla="*/ 36659 w 39683"/>
                <a:gd name="connsiteY14" fmla="*/ 62100 h 79420"/>
                <a:gd name="connsiteX15" fmla="*/ 28164 w 39683"/>
                <a:gd name="connsiteY15" fmla="*/ 76310 h 79420"/>
                <a:gd name="connsiteX16" fmla="*/ 19669 w 39683"/>
                <a:gd name="connsiteY16" fmla="*/ 62608 h 79420"/>
                <a:gd name="connsiteX17" fmla="*/ 19669 w 39683"/>
                <a:gd name="connsiteY17" fmla="*/ 27338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669" y="27338"/>
                  </a:moveTo>
                  <a:lnTo>
                    <a:pt x="37800" y="27338"/>
                  </a:lnTo>
                  <a:lnTo>
                    <a:pt x="37800" y="23405"/>
                  </a:lnTo>
                  <a:lnTo>
                    <a:pt x="19669" y="23405"/>
                  </a:lnTo>
                  <a:lnTo>
                    <a:pt x="19669" y="61"/>
                  </a:lnTo>
                  <a:lnTo>
                    <a:pt x="16500" y="61"/>
                  </a:lnTo>
                  <a:cubicBezTo>
                    <a:pt x="16373" y="10464"/>
                    <a:pt x="12570" y="24039"/>
                    <a:pt x="145" y="24547"/>
                  </a:cubicBezTo>
                  <a:lnTo>
                    <a:pt x="145" y="27338"/>
                  </a:lnTo>
                  <a:lnTo>
                    <a:pt x="10921" y="27338"/>
                  </a:lnTo>
                  <a:lnTo>
                    <a:pt x="10921" y="62354"/>
                  </a:lnTo>
                  <a:cubicBezTo>
                    <a:pt x="10921" y="77959"/>
                    <a:pt x="22712" y="79481"/>
                    <a:pt x="27277" y="79481"/>
                  </a:cubicBezTo>
                  <a:cubicBezTo>
                    <a:pt x="36278" y="79481"/>
                    <a:pt x="39828" y="70474"/>
                    <a:pt x="39828" y="62354"/>
                  </a:cubicBezTo>
                  <a:lnTo>
                    <a:pt x="39828" y="55122"/>
                  </a:lnTo>
                  <a:lnTo>
                    <a:pt x="36659" y="55122"/>
                  </a:lnTo>
                  <a:lnTo>
                    <a:pt x="36659" y="62100"/>
                  </a:lnTo>
                  <a:cubicBezTo>
                    <a:pt x="36659" y="71489"/>
                    <a:pt x="32855" y="76310"/>
                    <a:pt x="28164" y="76310"/>
                  </a:cubicBezTo>
                  <a:cubicBezTo>
                    <a:pt x="19669" y="76310"/>
                    <a:pt x="19669" y="64765"/>
                    <a:pt x="19669" y="62608"/>
                  </a:cubicBezTo>
                  <a:lnTo>
                    <a:pt x="19669" y="2733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5" name="Freeform: Shape 3034">
              <a:extLst>
                <a:ext uri="{FF2B5EF4-FFF2-40B4-BE49-F238E27FC236}">
                  <a16:creationId xmlns:a16="http://schemas.microsoft.com/office/drawing/2014/main" id="{22D4D5A7-489C-FC4A-D0B9-29B529335500}"/>
                </a:ext>
              </a:extLst>
            </p:cNvPr>
            <p:cNvSpPr/>
            <p:nvPr>
              <p:custDataLst>
                <p:tags r:id="rId13"/>
              </p:custDataLst>
            </p:nvPr>
          </p:nvSpPr>
          <p:spPr>
            <a:xfrm>
              <a:off x="10162454" y="5178547"/>
              <a:ext cx="49065" cy="58233"/>
            </a:xfrm>
            <a:custGeom>
              <a:avLst/>
              <a:gdLst>
                <a:gd name="connsiteX0" fmla="*/ 10798 w 49065"/>
                <a:gd name="connsiteY0" fmla="*/ 24928 h 58233"/>
                <a:gd name="connsiteX1" fmla="*/ 26520 w 49065"/>
                <a:gd name="connsiteY1" fmla="*/ 2852 h 58233"/>
                <a:gd name="connsiteX2" fmla="*/ 40846 w 49065"/>
                <a:gd name="connsiteY2" fmla="*/ 24928 h 58233"/>
                <a:gd name="connsiteX3" fmla="*/ 10798 w 49065"/>
                <a:gd name="connsiteY3" fmla="*/ 24928 h 58233"/>
                <a:gd name="connsiteX4" fmla="*/ 10672 w 49065"/>
                <a:gd name="connsiteY4" fmla="*/ 27592 h 58233"/>
                <a:gd name="connsiteX5" fmla="*/ 46045 w 49065"/>
                <a:gd name="connsiteY5" fmla="*/ 27592 h 58233"/>
                <a:gd name="connsiteX6" fmla="*/ 49214 w 49065"/>
                <a:gd name="connsiteY6" fmla="*/ 24928 h 58233"/>
                <a:gd name="connsiteX7" fmla="*/ 26520 w 49065"/>
                <a:gd name="connsiteY7" fmla="*/ 61 h 58233"/>
                <a:gd name="connsiteX8" fmla="*/ 148 w 49065"/>
                <a:gd name="connsiteY8" fmla="*/ 28987 h 58233"/>
                <a:gd name="connsiteX9" fmla="*/ 28041 w 49065"/>
                <a:gd name="connsiteY9" fmla="*/ 58294 h 58233"/>
                <a:gd name="connsiteX10" fmla="*/ 49214 w 49065"/>
                <a:gd name="connsiteY10" fmla="*/ 41801 h 58233"/>
                <a:gd name="connsiteX11" fmla="*/ 47566 w 49065"/>
                <a:gd name="connsiteY11" fmla="*/ 40279 h 58233"/>
                <a:gd name="connsiteX12" fmla="*/ 45918 w 49065"/>
                <a:gd name="connsiteY12" fmla="*/ 42055 h 58233"/>
                <a:gd name="connsiteX13" fmla="*/ 28802 w 49065"/>
                <a:gd name="connsiteY13" fmla="*/ 55122 h 58233"/>
                <a:gd name="connsiteX14" fmla="*/ 14475 w 49065"/>
                <a:gd name="connsiteY14" fmla="*/ 46622 h 58233"/>
                <a:gd name="connsiteX15" fmla="*/ 10672 w 49065"/>
                <a:gd name="connsiteY15" fmla="*/ 2759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798" y="24928"/>
                  </a:moveTo>
                  <a:cubicBezTo>
                    <a:pt x="11559" y="6024"/>
                    <a:pt x="22209" y="2852"/>
                    <a:pt x="26520" y="2852"/>
                  </a:cubicBezTo>
                  <a:cubicBezTo>
                    <a:pt x="39579" y="2852"/>
                    <a:pt x="40846" y="19980"/>
                    <a:pt x="40846" y="24928"/>
                  </a:cubicBezTo>
                  <a:lnTo>
                    <a:pt x="10798" y="24928"/>
                  </a:lnTo>
                  <a:close/>
                  <a:moveTo>
                    <a:pt x="10672" y="27592"/>
                  </a:moveTo>
                  <a:lnTo>
                    <a:pt x="46045" y="27592"/>
                  </a:lnTo>
                  <a:cubicBezTo>
                    <a:pt x="48834" y="27592"/>
                    <a:pt x="49214" y="27592"/>
                    <a:pt x="49214" y="24928"/>
                  </a:cubicBezTo>
                  <a:cubicBezTo>
                    <a:pt x="49214" y="12367"/>
                    <a:pt x="42368" y="61"/>
                    <a:pt x="26520" y="61"/>
                  </a:cubicBezTo>
                  <a:cubicBezTo>
                    <a:pt x="11813" y="61"/>
                    <a:pt x="148" y="13129"/>
                    <a:pt x="148" y="28987"/>
                  </a:cubicBezTo>
                  <a:cubicBezTo>
                    <a:pt x="148" y="45988"/>
                    <a:pt x="13461" y="58294"/>
                    <a:pt x="28041" y="58294"/>
                  </a:cubicBezTo>
                  <a:cubicBezTo>
                    <a:pt x="43509" y="58294"/>
                    <a:pt x="49214" y="44212"/>
                    <a:pt x="49214" y="41801"/>
                  </a:cubicBezTo>
                  <a:cubicBezTo>
                    <a:pt x="49214" y="40532"/>
                    <a:pt x="48200" y="40279"/>
                    <a:pt x="47566" y="40279"/>
                  </a:cubicBezTo>
                  <a:cubicBezTo>
                    <a:pt x="46425" y="40279"/>
                    <a:pt x="46171" y="41040"/>
                    <a:pt x="45918" y="42055"/>
                  </a:cubicBezTo>
                  <a:cubicBezTo>
                    <a:pt x="41480" y="55122"/>
                    <a:pt x="30070" y="55122"/>
                    <a:pt x="28802" y="55122"/>
                  </a:cubicBezTo>
                  <a:cubicBezTo>
                    <a:pt x="22463" y="55122"/>
                    <a:pt x="17391" y="51316"/>
                    <a:pt x="14475" y="46622"/>
                  </a:cubicBezTo>
                  <a:cubicBezTo>
                    <a:pt x="10672" y="40532"/>
                    <a:pt x="10672" y="32159"/>
                    <a:pt x="10672" y="2759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6" name="Freeform: Shape 3035">
              <a:extLst>
                <a:ext uri="{FF2B5EF4-FFF2-40B4-BE49-F238E27FC236}">
                  <a16:creationId xmlns:a16="http://schemas.microsoft.com/office/drawing/2014/main" id="{75678CAD-A03C-3560-C006-A74449A17487}"/>
                </a:ext>
              </a:extLst>
            </p:cNvPr>
            <p:cNvSpPr/>
            <p:nvPr>
              <p:custDataLst>
                <p:tags r:id="rId14"/>
              </p:custDataLst>
            </p:nvPr>
          </p:nvSpPr>
          <p:spPr>
            <a:xfrm>
              <a:off x="10218803" y="5179309"/>
              <a:ext cx="42599" cy="56076"/>
            </a:xfrm>
            <a:custGeom>
              <a:avLst/>
              <a:gdLst>
                <a:gd name="connsiteX0" fmla="*/ 17776 w 42599"/>
                <a:gd name="connsiteY0" fmla="*/ 14017 h 56076"/>
                <a:gd name="connsiteX1" fmla="*/ 17776 w 42599"/>
                <a:gd name="connsiteY1" fmla="*/ 61 h 56076"/>
                <a:gd name="connsiteX2" fmla="*/ 153 w 42599"/>
                <a:gd name="connsiteY2" fmla="*/ 1457 h 56076"/>
                <a:gd name="connsiteX3" fmla="*/ 153 w 42599"/>
                <a:gd name="connsiteY3" fmla="*/ 5390 h 56076"/>
                <a:gd name="connsiteX4" fmla="*/ 10042 w 42599"/>
                <a:gd name="connsiteY4" fmla="*/ 12494 h 56076"/>
                <a:gd name="connsiteX5" fmla="*/ 10042 w 42599"/>
                <a:gd name="connsiteY5" fmla="*/ 46495 h 56076"/>
                <a:gd name="connsiteX6" fmla="*/ 153 w 42599"/>
                <a:gd name="connsiteY6" fmla="*/ 52204 h 56076"/>
                <a:gd name="connsiteX7" fmla="*/ 153 w 42599"/>
                <a:gd name="connsiteY7" fmla="*/ 56137 h 56076"/>
                <a:gd name="connsiteX8" fmla="*/ 14606 w 42599"/>
                <a:gd name="connsiteY8" fmla="*/ 55757 h 56076"/>
                <a:gd name="connsiteX9" fmla="*/ 30708 w 42599"/>
                <a:gd name="connsiteY9" fmla="*/ 56137 h 56076"/>
                <a:gd name="connsiteX10" fmla="*/ 30708 w 42599"/>
                <a:gd name="connsiteY10" fmla="*/ 52204 h 56076"/>
                <a:gd name="connsiteX11" fmla="*/ 28046 w 42599"/>
                <a:gd name="connsiteY11" fmla="*/ 52204 h 56076"/>
                <a:gd name="connsiteX12" fmla="*/ 18410 w 42599"/>
                <a:gd name="connsiteY12" fmla="*/ 46242 h 56076"/>
                <a:gd name="connsiteX13" fmla="*/ 18410 w 42599"/>
                <a:gd name="connsiteY13" fmla="*/ 26704 h 56076"/>
                <a:gd name="connsiteX14" fmla="*/ 33371 w 42599"/>
                <a:gd name="connsiteY14" fmla="*/ 2852 h 56076"/>
                <a:gd name="connsiteX15" fmla="*/ 34765 w 42599"/>
                <a:gd name="connsiteY15" fmla="*/ 2979 h 56076"/>
                <a:gd name="connsiteX16" fmla="*/ 31849 w 42599"/>
                <a:gd name="connsiteY16" fmla="*/ 7927 h 56076"/>
                <a:gd name="connsiteX17" fmla="*/ 37301 w 42599"/>
                <a:gd name="connsiteY17" fmla="*/ 13382 h 56076"/>
                <a:gd name="connsiteX18" fmla="*/ 42753 w 42599"/>
                <a:gd name="connsiteY18" fmla="*/ 7800 h 56076"/>
                <a:gd name="connsiteX19" fmla="*/ 33371 w 42599"/>
                <a:gd name="connsiteY19" fmla="*/ 61 h 56076"/>
                <a:gd name="connsiteX20" fmla="*/ 17776 w 42599"/>
                <a:gd name="connsiteY20" fmla="*/ 14017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776" y="14017"/>
                  </a:moveTo>
                  <a:lnTo>
                    <a:pt x="17776" y="61"/>
                  </a:lnTo>
                  <a:lnTo>
                    <a:pt x="153" y="1457"/>
                  </a:lnTo>
                  <a:lnTo>
                    <a:pt x="153" y="5390"/>
                  </a:lnTo>
                  <a:cubicBezTo>
                    <a:pt x="9028" y="5390"/>
                    <a:pt x="10042" y="6278"/>
                    <a:pt x="10042" y="12494"/>
                  </a:cubicBezTo>
                  <a:lnTo>
                    <a:pt x="10042" y="46495"/>
                  </a:lnTo>
                  <a:cubicBezTo>
                    <a:pt x="10042" y="52204"/>
                    <a:pt x="8648" y="52204"/>
                    <a:pt x="153" y="52204"/>
                  </a:cubicBezTo>
                  <a:lnTo>
                    <a:pt x="153" y="56137"/>
                  </a:lnTo>
                  <a:cubicBezTo>
                    <a:pt x="5098" y="56011"/>
                    <a:pt x="11056" y="55757"/>
                    <a:pt x="14606" y="55757"/>
                  </a:cubicBezTo>
                  <a:cubicBezTo>
                    <a:pt x="19678" y="55757"/>
                    <a:pt x="25637" y="55757"/>
                    <a:pt x="30708" y="56137"/>
                  </a:cubicBezTo>
                  <a:lnTo>
                    <a:pt x="30708" y="52204"/>
                  </a:lnTo>
                  <a:lnTo>
                    <a:pt x="28046" y="52204"/>
                  </a:lnTo>
                  <a:cubicBezTo>
                    <a:pt x="18664" y="52204"/>
                    <a:pt x="18410" y="50809"/>
                    <a:pt x="18410" y="46242"/>
                  </a:cubicBezTo>
                  <a:lnTo>
                    <a:pt x="18410" y="26704"/>
                  </a:lnTo>
                  <a:cubicBezTo>
                    <a:pt x="18410" y="14144"/>
                    <a:pt x="23735" y="2852"/>
                    <a:pt x="33371" y="2852"/>
                  </a:cubicBezTo>
                  <a:cubicBezTo>
                    <a:pt x="34258" y="2852"/>
                    <a:pt x="34512" y="2852"/>
                    <a:pt x="34765" y="2979"/>
                  </a:cubicBezTo>
                  <a:cubicBezTo>
                    <a:pt x="34385" y="3106"/>
                    <a:pt x="31849" y="4628"/>
                    <a:pt x="31849" y="7927"/>
                  </a:cubicBezTo>
                  <a:cubicBezTo>
                    <a:pt x="31849" y="11479"/>
                    <a:pt x="34512" y="13382"/>
                    <a:pt x="37301" y="13382"/>
                  </a:cubicBezTo>
                  <a:cubicBezTo>
                    <a:pt x="39583" y="13382"/>
                    <a:pt x="42753" y="11860"/>
                    <a:pt x="42753" y="7800"/>
                  </a:cubicBezTo>
                  <a:cubicBezTo>
                    <a:pt x="42753" y="3740"/>
                    <a:pt x="38822" y="61"/>
                    <a:pt x="33371" y="61"/>
                  </a:cubicBezTo>
                  <a:cubicBezTo>
                    <a:pt x="24115" y="61"/>
                    <a:pt x="19551" y="8561"/>
                    <a:pt x="17776" y="140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7" name="Freeform: Shape 3036">
              <a:extLst>
                <a:ext uri="{FF2B5EF4-FFF2-40B4-BE49-F238E27FC236}">
                  <a16:creationId xmlns:a16="http://schemas.microsoft.com/office/drawing/2014/main" id="{52D6270C-6CCC-2B93-C852-377BED1B58D1}"/>
                </a:ext>
              </a:extLst>
            </p:cNvPr>
            <p:cNvSpPr/>
            <p:nvPr>
              <p:custDataLst>
                <p:tags r:id="rId15"/>
              </p:custDataLst>
            </p:nvPr>
          </p:nvSpPr>
          <p:spPr>
            <a:xfrm>
              <a:off x="10421489" y="5148733"/>
              <a:ext cx="85199" cy="86651"/>
            </a:xfrm>
            <a:custGeom>
              <a:avLst/>
              <a:gdLst>
                <a:gd name="connsiteX0" fmla="*/ 169 w 85199"/>
                <a:gd name="connsiteY0" fmla="*/ 61 h 86651"/>
                <a:gd name="connsiteX1" fmla="*/ 169 w 85199"/>
                <a:gd name="connsiteY1" fmla="*/ 3994 h 86651"/>
                <a:gd name="connsiteX2" fmla="*/ 3212 w 85199"/>
                <a:gd name="connsiteY2" fmla="*/ 3994 h 86651"/>
                <a:gd name="connsiteX3" fmla="*/ 13228 w 85199"/>
                <a:gd name="connsiteY3" fmla="*/ 9957 h 86651"/>
                <a:gd name="connsiteX4" fmla="*/ 13228 w 85199"/>
                <a:gd name="connsiteY4" fmla="*/ 76817 h 86651"/>
                <a:gd name="connsiteX5" fmla="*/ 3212 w 85199"/>
                <a:gd name="connsiteY5" fmla="*/ 82780 h 86651"/>
                <a:gd name="connsiteX6" fmla="*/ 169 w 85199"/>
                <a:gd name="connsiteY6" fmla="*/ 82780 h 86651"/>
                <a:gd name="connsiteX7" fmla="*/ 169 w 85199"/>
                <a:gd name="connsiteY7" fmla="*/ 86713 h 86651"/>
                <a:gd name="connsiteX8" fmla="*/ 46572 w 85199"/>
                <a:gd name="connsiteY8" fmla="*/ 86713 h 86651"/>
                <a:gd name="connsiteX9" fmla="*/ 85368 w 85199"/>
                <a:gd name="connsiteY9" fmla="*/ 44085 h 86651"/>
                <a:gd name="connsiteX10" fmla="*/ 46572 w 85199"/>
                <a:gd name="connsiteY10" fmla="*/ 61 h 86651"/>
                <a:gd name="connsiteX11" fmla="*/ 169 w 85199"/>
                <a:gd name="connsiteY11" fmla="*/ 61 h 86651"/>
                <a:gd name="connsiteX12" fmla="*/ 30344 w 85199"/>
                <a:gd name="connsiteY12" fmla="*/ 82780 h 86651"/>
                <a:gd name="connsiteX13" fmla="*/ 24131 w 85199"/>
                <a:gd name="connsiteY13" fmla="*/ 77705 h 86651"/>
                <a:gd name="connsiteX14" fmla="*/ 24131 w 85199"/>
                <a:gd name="connsiteY14" fmla="*/ 9069 h 86651"/>
                <a:gd name="connsiteX15" fmla="*/ 30344 w 85199"/>
                <a:gd name="connsiteY15" fmla="*/ 3994 h 86651"/>
                <a:gd name="connsiteX16" fmla="*/ 43022 w 85199"/>
                <a:gd name="connsiteY16" fmla="*/ 3994 h 86651"/>
                <a:gd name="connsiteX17" fmla="*/ 66097 w 85199"/>
                <a:gd name="connsiteY17" fmla="*/ 15793 h 86651"/>
                <a:gd name="connsiteX18" fmla="*/ 72690 w 85199"/>
                <a:gd name="connsiteY18" fmla="*/ 44085 h 86651"/>
                <a:gd name="connsiteX19" fmla="*/ 65717 w 85199"/>
                <a:gd name="connsiteY19" fmla="*/ 71996 h 86651"/>
                <a:gd name="connsiteX20" fmla="*/ 43149 w 85199"/>
                <a:gd name="connsiteY20" fmla="*/ 82780 h 86651"/>
                <a:gd name="connsiteX21" fmla="*/ 30344 w 85199"/>
                <a:gd name="connsiteY21" fmla="*/ 82780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199" h="86651">
                  <a:moveTo>
                    <a:pt x="169" y="61"/>
                  </a:moveTo>
                  <a:lnTo>
                    <a:pt x="169" y="3994"/>
                  </a:lnTo>
                  <a:lnTo>
                    <a:pt x="3212" y="3994"/>
                  </a:lnTo>
                  <a:cubicBezTo>
                    <a:pt x="12974" y="3994"/>
                    <a:pt x="13228" y="5390"/>
                    <a:pt x="13228" y="9957"/>
                  </a:cubicBezTo>
                  <a:lnTo>
                    <a:pt x="13228" y="76817"/>
                  </a:lnTo>
                  <a:cubicBezTo>
                    <a:pt x="13228" y="81384"/>
                    <a:pt x="12974" y="82780"/>
                    <a:pt x="3212" y="82780"/>
                  </a:cubicBezTo>
                  <a:lnTo>
                    <a:pt x="169" y="82780"/>
                  </a:lnTo>
                  <a:lnTo>
                    <a:pt x="169" y="86713"/>
                  </a:lnTo>
                  <a:lnTo>
                    <a:pt x="46572" y="86713"/>
                  </a:lnTo>
                  <a:cubicBezTo>
                    <a:pt x="67872" y="86713"/>
                    <a:pt x="85368" y="67936"/>
                    <a:pt x="85368" y="44085"/>
                  </a:cubicBezTo>
                  <a:cubicBezTo>
                    <a:pt x="85368" y="19980"/>
                    <a:pt x="68252" y="61"/>
                    <a:pt x="46572" y="61"/>
                  </a:cubicBezTo>
                  <a:lnTo>
                    <a:pt x="169" y="61"/>
                  </a:lnTo>
                  <a:close/>
                  <a:moveTo>
                    <a:pt x="30344" y="82780"/>
                  </a:moveTo>
                  <a:cubicBezTo>
                    <a:pt x="24385" y="82780"/>
                    <a:pt x="24131" y="81892"/>
                    <a:pt x="24131" y="77705"/>
                  </a:cubicBezTo>
                  <a:lnTo>
                    <a:pt x="24131" y="9069"/>
                  </a:lnTo>
                  <a:cubicBezTo>
                    <a:pt x="24131" y="4882"/>
                    <a:pt x="24385" y="3994"/>
                    <a:pt x="30344" y="3994"/>
                  </a:cubicBezTo>
                  <a:lnTo>
                    <a:pt x="43022" y="3994"/>
                  </a:lnTo>
                  <a:cubicBezTo>
                    <a:pt x="50883" y="3994"/>
                    <a:pt x="59631" y="6785"/>
                    <a:pt x="66097" y="15793"/>
                  </a:cubicBezTo>
                  <a:cubicBezTo>
                    <a:pt x="71549" y="23278"/>
                    <a:pt x="72690" y="34189"/>
                    <a:pt x="72690" y="44085"/>
                  </a:cubicBezTo>
                  <a:cubicBezTo>
                    <a:pt x="72690" y="58167"/>
                    <a:pt x="70281" y="65779"/>
                    <a:pt x="65717" y="71996"/>
                  </a:cubicBezTo>
                  <a:cubicBezTo>
                    <a:pt x="63181" y="75422"/>
                    <a:pt x="55954" y="82780"/>
                    <a:pt x="43149" y="82780"/>
                  </a:cubicBezTo>
                  <a:lnTo>
                    <a:pt x="30344" y="8278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8" name="Freeform: Shape 3037">
              <a:extLst>
                <a:ext uri="{FF2B5EF4-FFF2-40B4-BE49-F238E27FC236}">
                  <a16:creationId xmlns:a16="http://schemas.microsoft.com/office/drawing/2014/main" id="{02348EBA-2BAB-57C0-637A-7CFF0FB05C16}"/>
                </a:ext>
              </a:extLst>
            </p:cNvPr>
            <p:cNvSpPr/>
            <p:nvPr>
              <p:custDataLst>
                <p:tags r:id="rId16"/>
              </p:custDataLst>
            </p:nvPr>
          </p:nvSpPr>
          <p:spPr>
            <a:xfrm>
              <a:off x="10517451" y="5178547"/>
              <a:ext cx="49065" cy="58233"/>
            </a:xfrm>
            <a:custGeom>
              <a:avLst/>
              <a:gdLst>
                <a:gd name="connsiteX0" fmla="*/ 10826 w 49065"/>
                <a:gd name="connsiteY0" fmla="*/ 24928 h 58233"/>
                <a:gd name="connsiteX1" fmla="*/ 26548 w 49065"/>
                <a:gd name="connsiteY1" fmla="*/ 2852 h 58233"/>
                <a:gd name="connsiteX2" fmla="*/ 40874 w 49065"/>
                <a:gd name="connsiteY2" fmla="*/ 24928 h 58233"/>
                <a:gd name="connsiteX3" fmla="*/ 10826 w 49065"/>
                <a:gd name="connsiteY3" fmla="*/ 24928 h 58233"/>
                <a:gd name="connsiteX4" fmla="*/ 10700 w 49065"/>
                <a:gd name="connsiteY4" fmla="*/ 27592 h 58233"/>
                <a:gd name="connsiteX5" fmla="*/ 46072 w 49065"/>
                <a:gd name="connsiteY5" fmla="*/ 27592 h 58233"/>
                <a:gd name="connsiteX6" fmla="*/ 49242 w 49065"/>
                <a:gd name="connsiteY6" fmla="*/ 24928 h 58233"/>
                <a:gd name="connsiteX7" fmla="*/ 26548 w 49065"/>
                <a:gd name="connsiteY7" fmla="*/ 61 h 58233"/>
                <a:gd name="connsiteX8" fmla="*/ 176 w 49065"/>
                <a:gd name="connsiteY8" fmla="*/ 28987 h 58233"/>
                <a:gd name="connsiteX9" fmla="*/ 28069 w 49065"/>
                <a:gd name="connsiteY9" fmla="*/ 58294 h 58233"/>
                <a:gd name="connsiteX10" fmla="*/ 49242 w 49065"/>
                <a:gd name="connsiteY10" fmla="*/ 41801 h 58233"/>
                <a:gd name="connsiteX11" fmla="*/ 47594 w 49065"/>
                <a:gd name="connsiteY11" fmla="*/ 40279 h 58233"/>
                <a:gd name="connsiteX12" fmla="*/ 45946 w 49065"/>
                <a:gd name="connsiteY12" fmla="*/ 42055 h 58233"/>
                <a:gd name="connsiteX13" fmla="*/ 28830 w 49065"/>
                <a:gd name="connsiteY13" fmla="*/ 55122 h 58233"/>
                <a:gd name="connsiteX14" fmla="*/ 14503 w 49065"/>
                <a:gd name="connsiteY14" fmla="*/ 46622 h 58233"/>
                <a:gd name="connsiteX15" fmla="*/ 10700 w 49065"/>
                <a:gd name="connsiteY15" fmla="*/ 2759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26" y="24928"/>
                  </a:moveTo>
                  <a:cubicBezTo>
                    <a:pt x="11587" y="6024"/>
                    <a:pt x="22237" y="2852"/>
                    <a:pt x="26548" y="2852"/>
                  </a:cubicBezTo>
                  <a:cubicBezTo>
                    <a:pt x="39606" y="2852"/>
                    <a:pt x="40874" y="19980"/>
                    <a:pt x="40874" y="24928"/>
                  </a:cubicBezTo>
                  <a:lnTo>
                    <a:pt x="10826" y="24928"/>
                  </a:lnTo>
                  <a:close/>
                  <a:moveTo>
                    <a:pt x="10700" y="27592"/>
                  </a:moveTo>
                  <a:lnTo>
                    <a:pt x="46072" y="27592"/>
                  </a:lnTo>
                  <a:cubicBezTo>
                    <a:pt x="48862" y="27592"/>
                    <a:pt x="49242" y="27592"/>
                    <a:pt x="49242" y="24928"/>
                  </a:cubicBezTo>
                  <a:cubicBezTo>
                    <a:pt x="49242" y="12367"/>
                    <a:pt x="42396" y="61"/>
                    <a:pt x="26548" y="61"/>
                  </a:cubicBezTo>
                  <a:cubicBezTo>
                    <a:pt x="11841" y="61"/>
                    <a:pt x="176" y="13129"/>
                    <a:pt x="176" y="28987"/>
                  </a:cubicBezTo>
                  <a:cubicBezTo>
                    <a:pt x="176" y="45988"/>
                    <a:pt x="13489" y="58294"/>
                    <a:pt x="28069" y="58294"/>
                  </a:cubicBezTo>
                  <a:cubicBezTo>
                    <a:pt x="43537" y="58294"/>
                    <a:pt x="49242" y="44212"/>
                    <a:pt x="49242" y="41801"/>
                  </a:cubicBezTo>
                  <a:cubicBezTo>
                    <a:pt x="49242" y="40532"/>
                    <a:pt x="48228" y="40279"/>
                    <a:pt x="47594" y="40279"/>
                  </a:cubicBezTo>
                  <a:cubicBezTo>
                    <a:pt x="46453" y="40279"/>
                    <a:pt x="46199" y="41040"/>
                    <a:pt x="45946" y="42055"/>
                  </a:cubicBezTo>
                  <a:cubicBezTo>
                    <a:pt x="41508" y="55122"/>
                    <a:pt x="30098" y="55122"/>
                    <a:pt x="28830" y="55122"/>
                  </a:cubicBezTo>
                  <a:cubicBezTo>
                    <a:pt x="22491" y="55122"/>
                    <a:pt x="17419" y="51316"/>
                    <a:pt x="14503" y="46622"/>
                  </a:cubicBezTo>
                  <a:cubicBezTo>
                    <a:pt x="10700" y="40532"/>
                    <a:pt x="10700" y="32159"/>
                    <a:pt x="10700" y="2759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39" name="Freeform: Shape 3038">
              <a:extLst>
                <a:ext uri="{FF2B5EF4-FFF2-40B4-BE49-F238E27FC236}">
                  <a16:creationId xmlns:a16="http://schemas.microsoft.com/office/drawing/2014/main" id="{03680282-F08E-40E1-0B0E-7D840FF55F61}"/>
                </a:ext>
              </a:extLst>
            </p:cNvPr>
            <p:cNvSpPr/>
            <p:nvPr>
              <p:custDataLst>
                <p:tags r:id="rId17"/>
              </p:custDataLst>
            </p:nvPr>
          </p:nvSpPr>
          <p:spPr>
            <a:xfrm>
              <a:off x="10574434" y="5178547"/>
              <a:ext cx="41458" cy="58233"/>
            </a:xfrm>
            <a:custGeom>
              <a:avLst/>
              <a:gdLst>
                <a:gd name="connsiteX0" fmla="*/ 22368 w 41458"/>
                <a:gd name="connsiteY0" fmla="*/ 32286 h 58233"/>
                <a:gd name="connsiteX1" fmla="*/ 35554 w 41458"/>
                <a:gd name="connsiteY1" fmla="*/ 43958 h 58233"/>
                <a:gd name="connsiteX2" fmla="*/ 21227 w 41458"/>
                <a:gd name="connsiteY2" fmla="*/ 55503 h 58233"/>
                <a:gd name="connsiteX3" fmla="*/ 3604 w 41458"/>
                <a:gd name="connsiteY3" fmla="*/ 37488 h 58233"/>
                <a:gd name="connsiteX4" fmla="*/ 1829 w 41458"/>
                <a:gd name="connsiteY4" fmla="*/ 35331 h 58233"/>
                <a:gd name="connsiteX5" fmla="*/ 181 w 41458"/>
                <a:gd name="connsiteY5" fmla="*/ 38503 h 58233"/>
                <a:gd name="connsiteX6" fmla="*/ 181 w 41458"/>
                <a:gd name="connsiteY6" fmla="*/ 55249 h 58233"/>
                <a:gd name="connsiteX7" fmla="*/ 1575 w 41458"/>
                <a:gd name="connsiteY7" fmla="*/ 58294 h 58233"/>
                <a:gd name="connsiteX8" fmla="*/ 4745 w 41458"/>
                <a:gd name="connsiteY8" fmla="*/ 55757 h 58233"/>
                <a:gd name="connsiteX9" fmla="*/ 7281 w 41458"/>
                <a:gd name="connsiteY9" fmla="*/ 52839 h 58233"/>
                <a:gd name="connsiteX10" fmla="*/ 21227 w 41458"/>
                <a:gd name="connsiteY10" fmla="*/ 58294 h 58233"/>
                <a:gd name="connsiteX11" fmla="*/ 41639 w 41458"/>
                <a:gd name="connsiteY11" fmla="*/ 40659 h 58233"/>
                <a:gd name="connsiteX12" fmla="*/ 36314 w 41458"/>
                <a:gd name="connsiteY12" fmla="*/ 28607 h 58233"/>
                <a:gd name="connsiteX13" fmla="*/ 21861 w 41458"/>
                <a:gd name="connsiteY13" fmla="*/ 22517 h 58233"/>
                <a:gd name="connsiteX14" fmla="*/ 6266 w 41458"/>
                <a:gd name="connsiteY14" fmla="*/ 12114 h 58233"/>
                <a:gd name="connsiteX15" fmla="*/ 20466 w 41458"/>
                <a:gd name="connsiteY15" fmla="*/ 2472 h 58233"/>
                <a:gd name="connsiteX16" fmla="*/ 35300 w 41458"/>
                <a:gd name="connsiteY16" fmla="*/ 17823 h 58233"/>
                <a:gd name="connsiteX17" fmla="*/ 36822 w 41458"/>
                <a:gd name="connsiteY17" fmla="*/ 18965 h 58233"/>
                <a:gd name="connsiteX18" fmla="*/ 38470 w 41458"/>
                <a:gd name="connsiteY18" fmla="*/ 15920 h 58233"/>
                <a:gd name="connsiteX19" fmla="*/ 38470 w 41458"/>
                <a:gd name="connsiteY19" fmla="*/ 3106 h 58233"/>
                <a:gd name="connsiteX20" fmla="*/ 37075 w 41458"/>
                <a:gd name="connsiteY20" fmla="*/ 61 h 58233"/>
                <a:gd name="connsiteX21" fmla="*/ 34540 w 41458"/>
                <a:gd name="connsiteY21" fmla="*/ 1584 h 58233"/>
                <a:gd name="connsiteX22" fmla="*/ 32384 w 41458"/>
                <a:gd name="connsiteY22" fmla="*/ 3614 h 58233"/>
                <a:gd name="connsiteX23" fmla="*/ 20466 w 41458"/>
                <a:gd name="connsiteY23" fmla="*/ 61 h 58233"/>
                <a:gd name="connsiteX24" fmla="*/ 181 w 41458"/>
                <a:gd name="connsiteY24" fmla="*/ 15666 h 58233"/>
                <a:gd name="connsiteX25" fmla="*/ 5633 w 41458"/>
                <a:gd name="connsiteY25" fmla="*/ 26450 h 58233"/>
                <a:gd name="connsiteX26" fmla="*/ 22368 w 41458"/>
                <a:gd name="connsiteY26" fmla="*/ 322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68" y="32286"/>
                  </a:moveTo>
                  <a:cubicBezTo>
                    <a:pt x="25157" y="32793"/>
                    <a:pt x="35554" y="34823"/>
                    <a:pt x="35554" y="43958"/>
                  </a:cubicBezTo>
                  <a:cubicBezTo>
                    <a:pt x="35554" y="50428"/>
                    <a:pt x="31116" y="55503"/>
                    <a:pt x="21227" y="55503"/>
                  </a:cubicBezTo>
                  <a:cubicBezTo>
                    <a:pt x="10577" y="55503"/>
                    <a:pt x="6013" y="48272"/>
                    <a:pt x="3604" y="37488"/>
                  </a:cubicBezTo>
                  <a:cubicBezTo>
                    <a:pt x="3224" y="35838"/>
                    <a:pt x="3097" y="35331"/>
                    <a:pt x="1829" y="35331"/>
                  </a:cubicBezTo>
                  <a:cubicBezTo>
                    <a:pt x="181" y="35331"/>
                    <a:pt x="181" y="36219"/>
                    <a:pt x="181" y="38503"/>
                  </a:cubicBezTo>
                  <a:lnTo>
                    <a:pt x="181" y="55249"/>
                  </a:lnTo>
                  <a:cubicBezTo>
                    <a:pt x="181" y="57406"/>
                    <a:pt x="181" y="58294"/>
                    <a:pt x="1575" y="58294"/>
                  </a:cubicBezTo>
                  <a:cubicBezTo>
                    <a:pt x="2209" y="58294"/>
                    <a:pt x="2336" y="58167"/>
                    <a:pt x="4745" y="55757"/>
                  </a:cubicBezTo>
                  <a:cubicBezTo>
                    <a:pt x="4999" y="55503"/>
                    <a:pt x="4999" y="55249"/>
                    <a:pt x="7281" y="52839"/>
                  </a:cubicBezTo>
                  <a:cubicBezTo>
                    <a:pt x="12859" y="58167"/>
                    <a:pt x="18565" y="58294"/>
                    <a:pt x="21227" y="58294"/>
                  </a:cubicBezTo>
                  <a:cubicBezTo>
                    <a:pt x="35807" y="58294"/>
                    <a:pt x="41639" y="49794"/>
                    <a:pt x="41639" y="40659"/>
                  </a:cubicBezTo>
                  <a:cubicBezTo>
                    <a:pt x="41639" y="33935"/>
                    <a:pt x="37836" y="30129"/>
                    <a:pt x="36314" y="28607"/>
                  </a:cubicBezTo>
                  <a:cubicBezTo>
                    <a:pt x="32131" y="24547"/>
                    <a:pt x="27186" y="23532"/>
                    <a:pt x="21861" y="22517"/>
                  </a:cubicBezTo>
                  <a:cubicBezTo>
                    <a:pt x="14761" y="21121"/>
                    <a:pt x="6266" y="19472"/>
                    <a:pt x="6266" y="12114"/>
                  </a:cubicBezTo>
                  <a:cubicBezTo>
                    <a:pt x="6266" y="7673"/>
                    <a:pt x="9563" y="2472"/>
                    <a:pt x="20466" y="2472"/>
                  </a:cubicBezTo>
                  <a:cubicBezTo>
                    <a:pt x="34413" y="2472"/>
                    <a:pt x="35047" y="13890"/>
                    <a:pt x="35300" y="17823"/>
                  </a:cubicBezTo>
                  <a:cubicBezTo>
                    <a:pt x="35427" y="18965"/>
                    <a:pt x="36568" y="18965"/>
                    <a:pt x="36822" y="18965"/>
                  </a:cubicBezTo>
                  <a:cubicBezTo>
                    <a:pt x="38470" y="18965"/>
                    <a:pt x="38470" y="18330"/>
                    <a:pt x="38470" y="15920"/>
                  </a:cubicBezTo>
                  <a:lnTo>
                    <a:pt x="38470" y="3106"/>
                  </a:lnTo>
                  <a:cubicBezTo>
                    <a:pt x="38470" y="949"/>
                    <a:pt x="38470" y="61"/>
                    <a:pt x="37075" y="61"/>
                  </a:cubicBezTo>
                  <a:cubicBezTo>
                    <a:pt x="36441" y="61"/>
                    <a:pt x="36188" y="61"/>
                    <a:pt x="34540" y="1584"/>
                  </a:cubicBezTo>
                  <a:cubicBezTo>
                    <a:pt x="34159" y="2091"/>
                    <a:pt x="32891" y="3233"/>
                    <a:pt x="32384" y="3614"/>
                  </a:cubicBezTo>
                  <a:cubicBezTo>
                    <a:pt x="27566" y="61"/>
                    <a:pt x="22368" y="61"/>
                    <a:pt x="20466" y="61"/>
                  </a:cubicBezTo>
                  <a:cubicBezTo>
                    <a:pt x="4999" y="61"/>
                    <a:pt x="181" y="8561"/>
                    <a:pt x="181" y="15666"/>
                  </a:cubicBezTo>
                  <a:cubicBezTo>
                    <a:pt x="181" y="20107"/>
                    <a:pt x="2209" y="23659"/>
                    <a:pt x="5633" y="26450"/>
                  </a:cubicBezTo>
                  <a:cubicBezTo>
                    <a:pt x="9690" y="29749"/>
                    <a:pt x="13240" y="30510"/>
                    <a:pt x="22368" y="322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0" name="Freeform: Shape 3039">
              <a:extLst>
                <a:ext uri="{FF2B5EF4-FFF2-40B4-BE49-F238E27FC236}">
                  <a16:creationId xmlns:a16="http://schemas.microsoft.com/office/drawing/2014/main" id="{A157ABDD-E557-0E81-DB8F-50363B2D9E8E}"/>
                </a:ext>
              </a:extLst>
            </p:cNvPr>
            <p:cNvSpPr/>
            <p:nvPr>
              <p:custDataLst>
                <p:tags r:id="rId18"/>
              </p:custDataLst>
            </p:nvPr>
          </p:nvSpPr>
          <p:spPr>
            <a:xfrm>
              <a:off x="10624571" y="5178547"/>
              <a:ext cx="48305" cy="58233"/>
            </a:xfrm>
            <a:custGeom>
              <a:avLst/>
              <a:gdLst>
                <a:gd name="connsiteX0" fmla="*/ 10708 w 48305"/>
                <a:gd name="connsiteY0" fmla="*/ 29241 h 58233"/>
                <a:gd name="connsiteX1" fmla="*/ 27824 w 48305"/>
                <a:gd name="connsiteY1" fmla="*/ 3233 h 58233"/>
                <a:gd name="connsiteX2" fmla="*/ 41390 w 48305"/>
                <a:gd name="connsiteY2" fmla="*/ 7927 h 58233"/>
                <a:gd name="connsiteX3" fmla="*/ 35431 w 48305"/>
                <a:gd name="connsiteY3" fmla="*/ 13763 h 58233"/>
                <a:gd name="connsiteX4" fmla="*/ 41263 w 48305"/>
                <a:gd name="connsiteY4" fmla="*/ 19599 h 58233"/>
                <a:gd name="connsiteX5" fmla="*/ 47095 w 48305"/>
                <a:gd name="connsiteY5" fmla="*/ 13636 h 58233"/>
                <a:gd name="connsiteX6" fmla="*/ 27697 w 48305"/>
                <a:gd name="connsiteY6" fmla="*/ 61 h 58233"/>
                <a:gd name="connsiteX7" fmla="*/ 185 w 48305"/>
                <a:gd name="connsiteY7" fmla="*/ 29495 h 58233"/>
                <a:gd name="connsiteX8" fmla="*/ 27443 w 48305"/>
                <a:gd name="connsiteY8" fmla="*/ 58294 h 58233"/>
                <a:gd name="connsiteX9" fmla="*/ 48490 w 48305"/>
                <a:gd name="connsiteY9" fmla="*/ 41801 h 58233"/>
                <a:gd name="connsiteX10" fmla="*/ 46842 w 48305"/>
                <a:gd name="connsiteY10" fmla="*/ 40532 h 58233"/>
                <a:gd name="connsiteX11" fmla="*/ 45193 w 48305"/>
                <a:gd name="connsiteY11" fmla="*/ 41801 h 58233"/>
                <a:gd name="connsiteX12" fmla="*/ 28585 w 48305"/>
                <a:gd name="connsiteY12" fmla="*/ 55122 h 58233"/>
                <a:gd name="connsiteX13" fmla="*/ 10708 w 48305"/>
                <a:gd name="connsiteY13" fmla="*/ 29241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08" y="29241"/>
                  </a:moveTo>
                  <a:cubicBezTo>
                    <a:pt x="10708" y="8561"/>
                    <a:pt x="21104" y="3233"/>
                    <a:pt x="27824" y="3233"/>
                  </a:cubicBezTo>
                  <a:cubicBezTo>
                    <a:pt x="28965" y="3233"/>
                    <a:pt x="36952" y="3360"/>
                    <a:pt x="41390" y="7927"/>
                  </a:cubicBezTo>
                  <a:cubicBezTo>
                    <a:pt x="36192" y="8308"/>
                    <a:pt x="35431" y="12114"/>
                    <a:pt x="35431" y="13763"/>
                  </a:cubicBezTo>
                  <a:cubicBezTo>
                    <a:pt x="35431" y="17062"/>
                    <a:pt x="37713" y="19599"/>
                    <a:pt x="41263" y="19599"/>
                  </a:cubicBezTo>
                  <a:cubicBezTo>
                    <a:pt x="44559" y="19599"/>
                    <a:pt x="47095" y="17442"/>
                    <a:pt x="47095" y="13636"/>
                  </a:cubicBezTo>
                  <a:cubicBezTo>
                    <a:pt x="47095" y="5009"/>
                    <a:pt x="37459" y="61"/>
                    <a:pt x="27697" y="61"/>
                  </a:cubicBezTo>
                  <a:cubicBezTo>
                    <a:pt x="11849" y="61"/>
                    <a:pt x="185" y="13763"/>
                    <a:pt x="185" y="29495"/>
                  </a:cubicBezTo>
                  <a:cubicBezTo>
                    <a:pt x="185" y="45734"/>
                    <a:pt x="12736" y="58294"/>
                    <a:pt x="27443" y="58294"/>
                  </a:cubicBezTo>
                  <a:cubicBezTo>
                    <a:pt x="44433" y="58294"/>
                    <a:pt x="48490" y="43070"/>
                    <a:pt x="48490" y="41801"/>
                  </a:cubicBezTo>
                  <a:cubicBezTo>
                    <a:pt x="48490" y="40533"/>
                    <a:pt x="47222" y="40532"/>
                    <a:pt x="46842" y="40532"/>
                  </a:cubicBezTo>
                  <a:cubicBezTo>
                    <a:pt x="45701" y="40532"/>
                    <a:pt x="45447" y="41040"/>
                    <a:pt x="45193" y="41801"/>
                  </a:cubicBezTo>
                  <a:cubicBezTo>
                    <a:pt x="41517" y="53600"/>
                    <a:pt x="33276" y="55122"/>
                    <a:pt x="28585" y="55122"/>
                  </a:cubicBezTo>
                  <a:cubicBezTo>
                    <a:pt x="21865" y="55122"/>
                    <a:pt x="10708" y="49667"/>
                    <a:pt x="10708" y="2924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1" name="Freeform: Shape 3040">
              <a:extLst>
                <a:ext uri="{FF2B5EF4-FFF2-40B4-BE49-F238E27FC236}">
                  <a16:creationId xmlns:a16="http://schemas.microsoft.com/office/drawing/2014/main" id="{5DFCC2CC-94D7-DC42-7692-3268ACB37715}"/>
                </a:ext>
              </a:extLst>
            </p:cNvPr>
            <p:cNvSpPr/>
            <p:nvPr>
              <p:custDataLst>
                <p:tags r:id="rId19"/>
              </p:custDataLst>
            </p:nvPr>
          </p:nvSpPr>
          <p:spPr>
            <a:xfrm>
              <a:off x="10680159" y="5179309"/>
              <a:ext cx="42599" cy="56076"/>
            </a:xfrm>
            <a:custGeom>
              <a:avLst/>
              <a:gdLst>
                <a:gd name="connsiteX0" fmla="*/ 17812 w 42599"/>
                <a:gd name="connsiteY0" fmla="*/ 14017 h 56076"/>
                <a:gd name="connsiteX1" fmla="*/ 17812 w 42599"/>
                <a:gd name="connsiteY1" fmla="*/ 61 h 56076"/>
                <a:gd name="connsiteX2" fmla="*/ 189 w 42599"/>
                <a:gd name="connsiteY2" fmla="*/ 1457 h 56076"/>
                <a:gd name="connsiteX3" fmla="*/ 189 w 42599"/>
                <a:gd name="connsiteY3" fmla="*/ 5390 h 56076"/>
                <a:gd name="connsiteX4" fmla="*/ 10078 w 42599"/>
                <a:gd name="connsiteY4" fmla="*/ 12494 h 56076"/>
                <a:gd name="connsiteX5" fmla="*/ 10078 w 42599"/>
                <a:gd name="connsiteY5" fmla="*/ 46495 h 56076"/>
                <a:gd name="connsiteX6" fmla="*/ 189 w 42599"/>
                <a:gd name="connsiteY6" fmla="*/ 52204 h 56076"/>
                <a:gd name="connsiteX7" fmla="*/ 189 w 42599"/>
                <a:gd name="connsiteY7" fmla="*/ 56137 h 56076"/>
                <a:gd name="connsiteX8" fmla="*/ 14643 w 42599"/>
                <a:gd name="connsiteY8" fmla="*/ 55757 h 56076"/>
                <a:gd name="connsiteX9" fmla="*/ 30744 w 42599"/>
                <a:gd name="connsiteY9" fmla="*/ 56137 h 56076"/>
                <a:gd name="connsiteX10" fmla="*/ 30744 w 42599"/>
                <a:gd name="connsiteY10" fmla="*/ 52204 h 56076"/>
                <a:gd name="connsiteX11" fmla="*/ 28082 w 42599"/>
                <a:gd name="connsiteY11" fmla="*/ 52204 h 56076"/>
                <a:gd name="connsiteX12" fmla="*/ 18446 w 42599"/>
                <a:gd name="connsiteY12" fmla="*/ 46242 h 56076"/>
                <a:gd name="connsiteX13" fmla="*/ 18446 w 42599"/>
                <a:gd name="connsiteY13" fmla="*/ 26704 h 56076"/>
                <a:gd name="connsiteX14" fmla="*/ 33407 w 42599"/>
                <a:gd name="connsiteY14" fmla="*/ 2852 h 56076"/>
                <a:gd name="connsiteX15" fmla="*/ 34801 w 42599"/>
                <a:gd name="connsiteY15" fmla="*/ 2979 h 56076"/>
                <a:gd name="connsiteX16" fmla="*/ 31885 w 42599"/>
                <a:gd name="connsiteY16" fmla="*/ 7927 h 56076"/>
                <a:gd name="connsiteX17" fmla="*/ 37337 w 42599"/>
                <a:gd name="connsiteY17" fmla="*/ 13382 h 56076"/>
                <a:gd name="connsiteX18" fmla="*/ 42789 w 42599"/>
                <a:gd name="connsiteY18" fmla="*/ 7800 h 56076"/>
                <a:gd name="connsiteX19" fmla="*/ 33407 w 42599"/>
                <a:gd name="connsiteY19" fmla="*/ 61 h 56076"/>
                <a:gd name="connsiteX20" fmla="*/ 17812 w 42599"/>
                <a:gd name="connsiteY20" fmla="*/ 14017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12" y="14017"/>
                  </a:moveTo>
                  <a:lnTo>
                    <a:pt x="17812" y="61"/>
                  </a:lnTo>
                  <a:lnTo>
                    <a:pt x="189" y="1457"/>
                  </a:lnTo>
                  <a:lnTo>
                    <a:pt x="189" y="5390"/>
                  </a:lnTo>
                  <a:cubicBezTo>
                    <a:pt x="9064" y="5390"/>
                    <a:pt x="10078" y="6278"/>
                    <a:pt x="10078" y="12494"/>
                  </a:cubicBezTo>
                  <a:lnTo>
                    <a:pt x="10078" y="46495"/>
                  </a:lnTo>
                  <a:cubicBezTo>
                    <a:pt x="10078" y="52204"/>
                    <a:pt x="8684" y="52204"/>
                    <a:pt x="189" y="52204"/>
                  </a:cubicBezTo>
                  <a:lnTo>
                    <a:pt x="189" y="56137"/>
                  </a:lnTo>
                  <a:cubicBezTo>
                    <a:pt x="5134" y="56011"/>
                    <a:pt x="11093" y="55757"/>
                    <a:pt x="14643" y="55757"/>
                  </a:cubicBezTo>
                  <a:cubicBezTo>
                    <a:pt x="19714" y="55757"/>
                    <a:pt x="25673" y="55757"/>
                    <a:pt x="30744" y="56137"/>
                  </a:cubicBezTo>
                  <a:lnTo>
                    <a:pt x="30744" y="52204"/>
                  </a:lnTo>
                  <a:lnTo>
                    <a:pt x="28082" y="52204"/>
                  </a:lnTo>
                  <a:cubicBezTo>
                    <a:pt x="18700" y="52204"/>
                    <a:pt x="18446" y="50809"/>
                    <a:pt x="18446" y="46242"/>
                  </a:cubicBezTo>
                  <a:lnTo>
                    <a:pt x="18446" y="26704"/>
                  </a:lnTo>
                  <a:cubicBezTo>
                    <a:pt x="18446" y="14144"/>
                    <a:pt x="23771" y="2852"/>
                    <a:pt x="33407" y="2852"/>
                  </a:cubicBezTo>
                  <a:cubicBezTo>
                    <a:pt x="34294" y="2852"/>
                    <a:pt x="34548" y="2852"/>
                    <a:pt x="34801" y="2979"/>
                  </a:cubicBezTo>
                  <a:cubicBezTo>
                    <a:pt x="34421" y="3106"/>
                    <a:pt x="31885" y="4628"/>
                    <a:pt x="31885" y="7927"/>
                  </a:cubicBezTo>
                  <a:cubicBezTo>
                    <a:pt x="31885" y="11479"/>
                    <a:pt x="34548" y="13382"/>
                    <a:pt x="37337" y="13382"/>
                  </a:cubicBezTo>
                  <a:cubicBezTo>
                    <a:pt x="39619" y="13382"/>
                    <a:pt x="42789" y="11860"/>
                    <a:pt x="42789" y="7800"/>
                  </a:cubicBezTo>
                  <a:cubicBezTo>
                    <a:pt x="42789" y="3740"/>
                    <a:pt x="38859" y="61"/>
                    <a:pt x="33407" y="61"/>
                  </a:cubicBezTo>
                  <a:cubicBezTo>
                    <a:pt x="24152" y="61"/>
                    <a:pt x="19587" y="8561"/>
                    <a:pt x="17812" y="140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2" name="Freeform: Shape 3041">
              <a:extLst>
                <a:ext uri="{FF2B5EF4-FFF2-40B4-BE49-F238E27FC236}">
                  <a16:creationId xmlns:a16="http://schemas.microsoft.com/office/drawing/2014/main" id="{E99ED4EF-C023-4814-BE6A-C0987A8C346B}"/>
                </a:ext>
              </a:extLst>
            </p:cNvPr>
            <p:cNvSpPr/>
            <p:nvPr>
              <p:custDataLst>
                <p:tags r:id="rId20"/>
              </p:custDataLst>
            </p:nvPr>
          </p:nvSpPr>
          <p:spPr>
            <a:xfrm>
              <a:off x="10730451" y="5150509"/>
              <a:ext cx="27131" cy="84875"/>
            </a:xfrm>
            <a:custGeom>
              <a:avLst/>
              <a:gdLst>
                <a:gd name="connsiteX0" fmla="*/ 18450 w 27131"/>
                <a:gd name="connsiteY0" fmla="*/ 28861 h 84875"/>
                <a:gd name="connsiteX1" fmla="*/ 700 w 27131"/>
                <a:gd name="connsiteY1" fmla="*/ 30256 h 84875"/>
                <a:gd name="connsiteX2" fmla="*/ 700 w 27131"/>
                <a:gd name="connsiteY2" fmla="*/ 34189 h 84875"/>
                <a:gd name="connsiteX3" fmla="*/ 10082 w 27131"/>
                <a:gd name="connsiteY3" fmla="*/ 41167 h 84875"/>
                <a:gd name="connsiteX4" fmla="*/ 10082 w 27131"/>
                <a:gd name="connsiteY4" fmla="*/ 75295 h 84875"/>
                <a:gd name="connsiteX5" fmla="*/ 193 w 27131"/>
                <a:gd name="connsiteY5" fmla="*/ 81004 h 84875"/>
                <a:gd name="connsiteX6" fmla="*/ 193 w 27131"/>
                <a:gd name="connsiteY6" fmla="*/ 84937 h 84875"/>
                <a:gd name="connsiteX7" fmla="*/ 14139 w 27131"/>
                <a:gd name="connsiteY7" fmla="*/ 84556 h 84875"/>
                <a:gd name="connsiteX8" fmla="*/ 27325 w 27131"/>
                <a:gd name="connsiteY8" fmla="*/ 84937 h 84875"/>
                <a:gd name="connsiteX9" fmla="*/ 27325 w 27131"/>
                <a:gd name="connsiteY9" fmla="*/ 81004 h 84875"/>
                <a:gd name="connsiteX10" fmla="*/ 18450 w 27131"/>
                <a:gd name="connsiteY10" fmla="*/ 75422 h 84875"/>
                <a:gd name="connsiteX11" fmla="*/ 18450 w 27131"/>
                <a:gd name="connsiteY11" fmla="*/ 28861 h 84875"/>
                <a:gd name="connsiteX12" fmla="*/ 18957 w 27131"/>
                <a:gd name="connsiteY12" fmla="*/ 6785 h 84875"/>
                <a:gd name="connsiteX13" fmla="*/ 12238 w 27131"/>
                <a:gd name="connsiteY13" fmla="*/ 61 h 84875"/>
                <a:gd name="connsiteX14" fmla="*/ 5518 w 27131"/>
                <a:gd name="connsiteY14" fmla="*/ 6785 h 84875"/>
                <a:gd name="connsiteX15" fmla="*/ 12238 w 27131"/>
                <a:gd name="connsiteY15" fmla="*/ 13509 h 84875"/>
                <a:gd name="connsiteX16" fmla="*/ 18957 w 27131"/>
                <a:gd name="connsiteY16" fmla="*/ 6785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50" y="28861"/>
                  </a:moveTo>
                  <a:lnTo>
                    <a:pt x="700" y="30256"/>
                  </a:lnTo>
                  <a:lnTo>
                    <a:pt x="700" y="34189"/>
                  </a:lnTo>
                  <a:cubicBezTo>
                    <a:pt x="8941" y="34189"/>
                    <a:pt x="10082" y="34950"/>
                    <a:pt x="10082" y="41167"/>
                  </a:cubicBezTo>
                  <a:lnTo>
                    <a:pt x="10082" y="75295"/>
                  </a:lnTo>
                  <a:cubicBezTo>
                    <a:pt x="10082" y="81004"/>
                    <a:pt x="8688" y="81004"/>
                    <a:pt x="193" y="81004"/>
                  </a:cubicBezTo>
                  <a:lnTo>
                    <a:pt x="193" y="84937"/>
                  </a:lnTo>
                  <a:cubicBezTo>
                    <a:pt x="4250" y="84810"/>
                    <a:pt x="11097" y="84556"/>
                    <a:pt x="14139" y="84556"/>
                  </a:cubicBezTo>
                  <a:cubicBezTo>
                    <a:pt x="18577" y="84556"/>
                    <a:pt x="23014" y="84810"/>
                    <a:pt x="27325" y="84937"/>
                  </a:cubicBezTo>
                  <a:lnTo>
                    <a:pt x="27325" y="81004"/>
                  </a:lnTo>
                  <a:cubicBezTo>
                    <a:pt x="18957" y="81004"/>
                    <a:pt x="18450" y="80369"/>
                    <a:pt x="18450" y="75422"/>
                  </a:cubicBezTo>
                  <a:lnTo>
                    <a:pt x="18450" y="28861"/>
                  </a:lnTo>
                  <a:close/>
                  <a:moveTo>
                    <a:pt x="18957" y="6785"/>
                  </a:moveTo>
                  <a:cubicBezTo>
                    <a:pt x="18957" y="2725"/>
                    <a:pt x="15788" y="61"/>
                    <a:pt x="12238" y="61"/>
                  </a:cubicBezTo>
                  <a:cubicBezTo>
                    <a:pt x="8307" y="61"/>
                    <a:pt x="5518" y="3487"/>
                    <a:pt x="5518" y="6785"/>
                  </a:cubicBezTo>
                  <a:cubicBezTo>
                    <a:pt x="5518" y="10211"/>
                    <a:pt x="8307" y="13509"/>
                    <a:pt x="12238" y="13509"/>
                  </a:cubicBezTo>
                  <a:cubicBezTo>
                    <a:pt x="15788" y="13509"/>
                    <a:pt x="18957" y="10845"/>
                    <a:pt x="18957" y="678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3" name="Freeform: Shape 3042">
              <a:extLst>
                <a:ext uri="{FF2B5EF4-FFF2-40B4-BE49-F238E27FC236}">
                  <a16:creationId xmlns:a16="http://schemas.microsoft.com/office/drawing/2014/main" id="{6FAA0C86-1047-CE97-823E-13589ED10BE8}"/>
                </a:ext>
              </a:extLst>
            </p:cNvPr>
            <p:cNvSpPr/>
            <p:nvPr>
              <p:custDataLst>
                <p:tags r:id="rId21"/>
              </p:custDataLst>
            </p:nvPr>
          </p:nvSpPr>
          <p:spPr>
            <a:xfrm>
              <a:off x="10765035" y="5179309"/>
              <a:ext cx="62504" cy="80688"/>
            </a:xfrm>
            <a:custGeom>
              <a:avLst/>
              <a:gdLst>
                <a:gd name="connsiteX0" fmla="*/ 18453 w 62504"/>
                <a:gd name="connsiteY0" fmla="*/ 8435 h 80688"/>
                <a:gd name="connsiteX1" fmla="*/ 18453 w 62504"/>
                <a:gd name="connsiteY1" fmla="*/ 61 h 80688"/>
                <a:gd name="connsiteX2" fmla="*/ 196 w 62504"/>
                <a:gd name="connsiteY2" fmla="*/ 1457 h 80688"/>
                <a:gd name="connsiteX3" fmla="*/ 196 w 62504"/>
                <a:gd name="connsiteY3" fmla="*/ 5390 h 80688"/>
                <a:gd name="connsiteX4" fmla="*/ 10085 w 62504"/>
                <a:gd name="connsiteY4" fmla="*/ 11733 h 80688"/>
                <a:gd name="connsiteX5" fmla="*/ 10085 w 62504"/>
                <a:gd name="connsiteY5" fmla="*/ 71108 h 80688"/>
                <a:gd name="connsiteX6" fmla="*/ 196 w 62504"/>
                <a:gd name="connsiteY6" fmla="*/ 76817 h 80688"/>
                <a:gd name="connsiteX7" fmla="*/ 196 w 62504"/>
                <a:gd name="connsiteY7" fmla="*/ 80750 h 80688"/>
                <a:gd name="connsiteX8" fmla="*/ 14396 w 62504"/>
                <a:gd name="connsiteY8" fmla="*/ 80369 h 80688"/>
                <a:gd name="connsiteX9" fmla="*/ 28722 w 62504"/>
                <a:gd name="connsiteY9" fmla="*/ 80750 h 80688"/>
                <a:gd name="connsiteX10" fmla="*/ 28722 w 62504"/>
                <a:gd name="connsiteY10" fmla="*/ 76817 h 80688"/>
                <a:gd name="connsiteX11" fmla="*/ 18833 w 62504"/>
                <a:gd name="connsiteY11" fmla="*/ 71108 h 80688"/>
                <a:gd name="connsiteX12" fmla="*/ 18833 w 62504"/>
                <a:gd name="connsiteY12" fmla="*/ 49794 h 80688"/>
                <a:gd name="connsiteX13" fmla="*/ 18833 w 62504"/>
                <a:gd name="connsiteY13" fmla="*/ 48652 h 80688"/>
                <a:gd name="connsiteX14" fmla="*/ 34428 w 62504"/>
                <a:gd name="connsiteY14" fmla="*/ 57533 h 80688"/>
                <a:gd name="connsiteX15" fmla="*/ 62701 w 62504"/>
                <a:gd name="connsiteY15" fmla="*/ 28734 h 80688"/>
                <a:gd name="connsiteX16" fmla="*/ 36203 w 62504"/>
                <a:gd name="connsiteY16" fmla="*/ 61 h 80688"/>
                <a:gd name="connsiteX17" fmla="*/ 18453 w 62504"/>
                <a:gd name="connsiteY17" fmla="*/ 8435 h 80688"/>
                <a:gd name="connsiteX18" fmla="*/ 18833 w 62504"/>
                <a:gd name="connsiteY18" fmla="*/ 41674 h 80688"/>
                <a:gd name="connsiteX19" fmla="*/ 18833 w 62504"/>
                <a:gd name="connsiteY19" fmla="*/ 13382 h 80688"/>
                <a:gd name="connsiteX20" fmla="*/ 35188 w 62504"/>
                <a:gd name="connsiteY20" fmla="*/ 3233 h 80688"/>
                <a:gd name="connsiteX21" fmla="*/ 52178 w 62504"/>
                <a:gd name="connsiteY21" fmla="*/ 28734 h 80688"/>
                <a:gd name="connsiteX22" fmla="*/ 33921 w 62504"/>
                <a:gd name="connsiteY22" fmla="*/ 54742 h 80688"/>
                <a:gd name="connsiteX23" fmla="*/ 20608 w 62504"/>
                <a:gd name="connsiteY23" fmla="*/ 47003 h 80688"/>
                <a:gd name="connsiteX24" fmla="*/ 18833 w 62504"/>
                <a:gd name="connsiteY24" fmla="*/ 41674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53" y="8435"/>
                  </a:moveTo>
                  <a:lnTo>
                    <a:pt x="18453" y="61"/>
                  </a:lnTo>
                  <a:lnTo>
                    <a:pt x="196" y="1457"/>
                  </a:lnTo>
                  <a:lnTo>
                    <a:pt x="196" y="5390"/>
                  </a:lnTo>
                  <a:cubicBezTo>
                    <a:pt x="9198" y="5390"/>
                    <a:pt x="10085" y="6151"/>
                    <a:pt x="10085" y="11733"/>
                  </a:cubicBezTo>
                  <a:lnTo>
                    <a:pt x="10085" y="71108"/>
                  </a:lnTo>
                  <a:cubicBezTo>
                    <a:pt x="10085" y="76817"/>
                    <a:pt x="8690" y="76817"/>
                    <a:pt x="196" y="76817"/>
                  </a:cubicBezTo>
                  <a:lnTo>
                    <a:pt x="196" y="80750"/>
                  </a:lnTo>
                  <a:cubicBezTo>
                    <a:pt x="4507" y="80623"/>
                    <a:pt x="11099" y="80369"/>
                    <a:pt x="14396" y="80369"/>
                  </a:cubicBezTo>
                  <a:cubicBezTo>
                    <a:pt x="17819" y="80369"/>
                    <a:pt x="24285" y="80623"/>
                    <a:pt x="28722" y="80750"/>
                  </a:cubicBezTo>
                  <a:lnTo>
                    <a:pt x="28722" y="76817"/>
                  </a:lnTo>
                  <a:cubicBezTo>
                    <a:pt x="20228" y="76817"/>
                    <a:pt x="18833" y="76817"/>
                    <a:pt x="18833" y="71108"/>
                  </a:cubicBezTo>
                  <a:lnTo>
                    <a:pt x="18833" y="49794"/>
                  </a:lnTo>
                  <a:lnTo>
                    <a:pt x="18833" y="48652"/>
                  </a:lnTo>
                  <a:cubicBezTo>
                    <a:pt x="19467" y="50682"/>
                    <a:pt x="24792" y="57533"/>
                    <a:pt x="34428" y="57533"/>
                  </a:cubicBezTo>
                  <a:cubicBezTo>
                    <a:pt x="49515" y="57533"/>
                    <a:pt x="62701" y="45100"/>
                    <a:pt x="62701" y="28734"/>
                  </a:cubicBezTo>
                  <a:cubicBezTo>
                    <a:pt x="62701" y="12621"/>
                    <a:pt x="50403" y="61"/>
                    <a:pt x="36203" y="61"/>
                  </a:cubicBezTo>
                  <a:cubicBezTo>
                    <a:pt x="26314" y="61"/>
                    <a:pt x="20989" y="5643"/>
                    <a:pt x="18453" y="8435"/>
                  </a:cubicBezTo>
                  <a:close/>
                  <a:moveTo>
                    <a:pt x="18833" y="41674"/>
                  </a:moveTo>
                  <a:lnTo>
                    <a:pt x="18833" y="13382"/>
                  </a:lnTo>
                  <a:cubicBezTo>
                    <a:pt x="22510" y="6912"/>
                    <a:pt x="28722" y="3233"/>
                    <a:pt x="35188" y="3233"/>
                  </a:cubicBezTo>
                  <a:cubicBezTo>
                    <a:pt x="44444" y="3233"/>
                    <a:pt x="52178" y="14397"/>
                    <a:pt x="52178" y="28734"/>
                  </a:cubicBezTo>
                  <a:cubicBezTo>
                    <a:pt x="52178" y="44085"/>
                    <a:pt x="43303" y="54742"/>
                    <a:pt x="33921" y="54742"/>
                  </a:cubicBezTo>
                  <a:cubicBezTo>
                    <a:pt x="28849" y="54742"/>
                    <a:pt x="24031" y="52204"/>
                    <a:pt x="20608" y="47003"/>
                  </a:cubicBezTo>
                  <a:cubicBezTo>
                    <a:pt x="18833" y="44339"/>
                    <a:pt x="18833" y="44212"/>
                    <a:pt x="18833" y="4167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4" name="Freeform: Shape 3043">
              <a:extLst>
                <a:ext uri="{FF2B5EF4-FFF2-40B4-BE49-F238E27FC236}">
                  <a16:creationId xmlns:a16="http://schemas.microsoft.com/office/drawing/2014/main" id="{EEC82298-34F0-5B7E-187A-6ED2BC7F2F34}"/>
                </a:ext>
              </a:extLst>
            </p:cNvPr>
            <p:cNvSpPr/>
            <p:nvPr>
              <p:custDataLst>
                <p:tags r:id="rId22"/>
              </p:custDataLst>
            </p:nvPr>
          </p:nvSpPr>
          <p:spPr>
            <a:xfrm>
              <a:off x="10834330" y="5157360"/>
              <a:ext cx="39683" cy="79420"/>
            </a:xfrm>
            <a:custGeom>
              <a:avLst/>
              <a:gdLst>
                <a:gd name="connsiteX0" fmla="*/ 19726 w 39683"/>
                <a:gd name="connsiteY0" fmla="*/ 27338 h 79420"/>
                <a:gd name="connsiteX1" fmla="*/ 37856 w 39683"/>
                <a:gd name="connsiteY1" fmla="*/ 27338 h 79420"/>
                <a:gd name="connsiteX2" fmla="*/ 37856 w 39683"/>
                <a:gd name="connsiteY2" fmla="*/ 23405 h 79420"/>
                <a:gd name="connsiteX3" fmla="*/ 19726 w 39683"/>
                <a:gd name="connsiteY3" fmla="*/ 23405 h 79420"/>
                <a:gd name="connsiteX4" fmla="*/ 19726 w 39683"/>
                <a:gd name="connsiteY4" fmla="*/ 61 h 79420"/>
                <a:gd name="connsiteX5" fmla="*/ 16557 w 39683"/>
                <a:gd name="connsiteY5" fmla="*/ 61 h 79420"/>
                <a:gd name="connsiteX6" fmla="*/ 201 w 39683"/>
                <a:gd name="connsiteY6" fmla="*/ 24547 h 79420"/>
                <a:gd name="connsiteX7" fmla="*/ 201 w 39683"/>
                <a:gd name="connsiteY7" fmla="*/ 27338 h 79420"/>
                <a:gd name="connsiteX8" fmla="*/ 10978 w 39683"/>
                <a:gd name="connsiteY8" fmla="*/ 27338 h 79420"/>
                <a:gd name="connsiteX9" fmla="*/ 10978 w 39683"/>
                <a:gd name="connsiteY9" fmla="*/ 62354 h 79420"/>
                <a:gd name="connsiteX10" fmla="*/ 27333 w 39683"/>
                <a:gd name="connsiteY10" fmla="*/ 79481 h 79420"/>
                <a:gd name="connsiteX11" fmla="*/ 39885 w 39683"/>
                <a:gd name="connsiteY11" fmla="*/ 62354 h 79420"/>
                <a:gd name="connsiteX12" fmla="*/ 39885 w 39683"/>
                <a:gd name="connsiteY12" fmla="*/ 55122 h 79420"/>
                <a:gd name="connsiteX13" fmla="*/ 36715 w 39683"/>
                <a:gd name="connsiteY13" fmla="*/ 55122 h 79420"/>
                <a:gd name="connsiteX14" fmla="*/ 36715 w 39683"/>
                <a:gd name="connsiteY14" fmla="*/ 62100 h 79420"/>
                <a:gd name="connsiteX15" fmla="*/ 28221 w 39683"/>
                <a:gd name="connsiteY15" fmla="*/ 76310 h 79420"/>
                <a:gd name="connsiteX16" fmla="*/ 19726 w 39683"/>
                <a:gd name="connsiteY16" fmla="*/ 62608 h 79420"/>
                <a:gd name="connsiteX17" fmla="*/ 19726 w 39683"/>
                <a:gd name="connsiteY17" fmla="*/ 27338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26" y="27338"/>
                  </a:moveTo>
                  <a:lnTo>
                    <a:pt x="37856" y="27338"/>
                  </a:lnTo>
                  <a:lnTo>
                    <a:pt x="37856" y="23405"/>
                  </a:lnTo>
                  <a:lnTo>
                    <a:pt x="19726" y="23405"/>
                  </a:lnTo>
                  <a:lnTo>
                    <a:pt x="19726" y="61"/>
                  </a:lnTo>
                  <a:lnTo>
                    <a:pt x="16557" y="61"/>
                  </a:lnTo>
                  <a:cubicBezTo>
                    <a:pt x="16430" y="10464"/>
                    <a:pt x="12626" y="24039"/>
                    <a:pt x="201" y="24547"/>
                  </a:cubicBezTo>
                  <a:lnTo>
                    <a:pt x="201" y="27338"/>
                  </a:lnTo>
                  <a:lnTo>
                    <a:pt x="10978" y="27338"/>
                  </a:lnTo>
                  <a:lnTo>
                    <a:pt x="10978" y="62354"/>
                  </a:lnTo>
                  <a:cubicBezTo>
                    <a:pt x="10978" y="77959"/>
                    <a:pt x="22769" y="79481"/>
                    <a:pt x="27333" y="79481"/>
                  </a:cubicBezTo>
                  <a:cubicBezTo>
                    <a:pt x="36335" y="79481"/>
                    <a:pt x="39885" y="70474"/>
                    <a:pt x="39885" y="62354"/>
                  </a:cubicBezTo>
                  <a:lnTo>
                    <a:pt x="39885" y="55122"/>
                  </a:lnTo>
                  <a:lnTo>
                    <a:pt x="36715" y="55122"/>
                  </a:lnTo>
                  <a:lnTo>
                    <a:pt x="36715" y="62100"/>
                  </a:lnTo>
                  <a:cubicBezTo>
                    <a:pt x="36715" y="71489"/>
                    <a:pt x="32912" y="76310"/>
                    <a:pt x="28221" y="76310"/>
                  </a:cubicBezTo>
                  <a:cubicBezTo>
                    <a:pt x="19726" y="76310"/>
                    <a:pt x="19726" y="64765"/>
                    <a:pt x="19726" y="62608"/>
                  </a:cubicBezTo>
                  <a:lnTo>
                    <a:pt x="19726" y="2733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5" name="Freeform: Shape 3044">
              <a:extLst>
                <a:ext uri="{FF2B5EF4-FFF2-40B4-BE49-F238E27FC236}">
                  <a16:creationId xmlns:a16="http://schemas.microsoft.com/office/drawing/2014/main" id="{8905D8D0-A98D-4F30-13DD-8F512456A136}"/>
                </a:ext>
              </a:extLst>
            </p:cNvPr>
            <p:cNvSpPr/>
            <p:nvPr>
              <p:custDataLst>
                <p:tags r:id="rId23"/>
              </p:custDataLst>
            </p:nvPr>
          </p:nvSpPr>
          <p:spPr>
            <a:xfrm>
              <a:off x="10885410" y="5150509"/>
              <a:ext cx="27131" cy="84875"/>
            </a:xfrm>
            <a:custGeom>
              <a:avLst/>
              <a:gdLst>
                <a:gd name="connsiteX0" fmla="*/ 18462 w 27131"/>
                <a:gd name="connsiteY0" fmla="*/ 28861 h 84875"/>
                <a:gd name="connsiteX1" fmla="*/ 712 w 27131"/>
                <a:gd name="connsiteY1" fmla="*/ 30256 h 84875"/>
                <a:gd name="connsiteX2" fmla="*/ 712 w 27131"/>
                <a:gd name="connsiteY2" fmla="*/ 34189 h 84875"/>
                <a:gd name="connsiteX3" fmla="*/ 10094 w 27131"/>
                <a:gd name="connsiteY3" fmla="*/ 41167 h 84875"/>
                <a:gd name="connsiteX4" fmla="*/ 10094 w 27131"/>
                <a:gd name="connsiteY4" fmla="*/ 75295 h 84875"/>
                <a:gd name="connsiteX5" fmla="*/ 205 w 27131"/>
                <a:gd name="connsiteY5" fmla="*/ 81004 h 84875"/>
                <a:gd name="connsiteX6" fmla="*/ 205 w 27131"/>
                <a:gd name="connsiteY6" fmla="*/ 84937 h 84875"/>
                <a:gd name="connsiteX7" fmla="*/ 14152 w 27131"/>
                <a:gd name="connsiteY7" fmla="*/ 84556 h 84875"/>
                <a:gd name="connsiteX8" fmla="*/ 27337 w 27131"/>
                <a:gd name="connsiteY8" fmla="*/ 84937 h 84875"/>
                <a:gd name="connsiteX9" fmla="*/ 27337 w 27131"/>
                <a:gd name="connsiteY9" fmla="*/ 81004 h 84875"/>
                <a:gd name="connsiteX10" fmla="*/ 18462 w 27131"/>
                <a:gd name="connsiteY10" fmla="*/ 75422 h 84875"/>
                <a:gd name="connsiteX11" fmla="*/ 18462 w 27131"/>
                <a:gd name="connsiteY11" fmla="*/ 28861 h 84875"/>
                <a:gd name="connsiteX12" fmla="*/ 18969 w 27131"/>
                <a:gd name="connsiteY12" fmla="*/ 6785 h 84875"/>
                <a:gd name="connsiteX13" fmla="*/ 12250 w 27131"/>
                <a:gd name="connsiteY13" fmla="*/ 61 h 84875"/>
                <a:gd name="connsiteX14" fmla="*/ 5530 w 27131"/>
                <a:gd name="connsiteY14" fmla="*/ 6785 h 84875"/>
                <a:gd name="connsiteX15" fmla="*/ 12250 w 27131"/>
                <a:gd name="connsiteY15" fmla="*/ 13509 h 84875"/>
                <a:gd name="connsiteX16" fmla="*/ 18969 w 27131"/>
                <a:gd name="connsiteY16" fmla="*/ 6785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62" y="28861"/>
                  </a:moveTo>
                  <a:lnTo>
                    <a:pt x="712" y="30256"/>
                  </a:lnTo>
                  <a:lnTo>
                    <a:pt x="712" y="34189"/>
                  </a:lnTo>
                  <a:cubicBezTo>
                    <a:pt x="8953" y="34189"/>
                    <a:pt x="10094" y="34950"/>
                    <a:pt x="10094" y="41167"/>
                  </a:cubicBezTo>
                  <a:lnTo>
                    <a:pt x="10094" y="75295"/>
                  </a:lnTo>
                  <a:cubicBezTo>
                    <a:pt x="10094" y="81004"/>
                    <a:pt x="8700" y="81004"/>
                    <a:pt x="205" y="81004"/>
                  </a:cubicBezTo>
                  <a:lnTo>
                    <a:pt x="205" y="84937"/>
                  </a:lnTo>
                  <a:cubicBezTo>
                    <a:pt x="4262" y="84810"/>
                    <a:pt x="11109" y="84556"/>
                    <a:pt x="14152" y="84556"/>
                  </a:cubicBezTo>
                  <a:cubicBezTo>
                    <a:pt x="18589" y="84556"/>
                    <a:pt x="23027" y="84810"/>
                    <a:pt x="27337" y="84937"/>
                  </a:cubicBezTo>
                  <a:lnTo>
                    <a:pt x="27337" y="81004"/>
                  </a:lnTo>
                  <a:cubicBezTo>
                    <a:pt x="18969" y="81004"/>
                    <a:pt x="18462" y="80369"/>
                    <a:pt x="18462" y="75422"/>
                  </a:cubicBezTo>
                  <a:lnTo>
                    <a:pt x="18462" y="28861"/>
                  </a:lnTo>
                  <a:close/>
                  <a:moveTo>
                    <a:pt x="18969" y="6785"/>
                  </a:moveTo>
                  <a:cubicBezTo>
                    <a:pt x="18969" y="2725"/>
                    <a:pt x="15800" y="61"/>
                    <a:pt x="12250" y="61"/>
                  </a:cubicBezTo>
                  <a:cubicBezTo>
                    <a:pt x="8319" y="61"/>
                    <a:pt x="5530" y="3487"/>
                    <a:pt x="5530" y="6785"/>
                  </a:cubicBezTo>
                  <a:cubicBezTo>
                    <a:pt x="5530" y="10211"/>
                    <a:pt x="8319" y="13509"/>
                    <a:pt x="12250" y="13509"/>
                  </a:cubicBezTo>
                  <a:cubicBezTo>
                    <a:pt x="15800" y="13509"/>
                    <a:pt x="18969" y="10845"/>
                    <a:pt x="18969" y="678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6" name="Freeform: Shape 3045">
              <a:extLst>
                <a:ext uri="{FF2B5EF4-FFF2-40B4-BE49-F238E27FC236}">
                  <a16:creationId xmlns:a16="http://schemas.microsoft.com/office/drawing/2014/main" id="{1A4EAD77-2D5A-9329-93E4-51CE64D22C0A}"/>
                </a:ext>
              </a:extLst>
            </p:cNvPr>
            <p:cNvSpPr/>
            <p:nvPr>
              <p:custDataLst>
                <p:tags r:id="rId24"/>
              </p:custDataLst>
            </p:nvPr>
          </p:nvSpPr>
          <p:spPr>
            <a:xfrm>
              <a:off x="10919994" y="5178547"/>
              <a:ext cx="56165" cy="58233"/>
            </a:xfrm>
            <a:custGeom>
              <a:avLst/>
              <a:gdLst>
                <a:gd name="connsiteX0" fmla="*/ 56374 w 56165"/>
                <a:gd name="connsiteY0" fmla="*/ 29749 h 58233"/>
                <a:gd name="connsiteX1" fmla="*/ 28354 w 56165"/>
                <a:gd name="connsiteY1" fmla="*/ 61 h 58233"/>
                <a:gd name="connsiteX2" fmla="*/ 208 w 56165"/>
                <a:gd name="connsiteY2" fmla="*/ 29749 h 58233"/>
                <a:gd name="connsiteX3" fmla="*/ 28227 w 56165"/>
                <a:gd name="connsiteY3" fmla="*/ 58294 h 58233"/>
                <a:gd name="connsiteX4" fmla="*/ 56374 w 56165"/>
                <a:gd name="connsiteY4" fmla="*/ 29749 h 58233"/>
                <a:gd name="connsiteX5" fmla="*/ 28354 w 56165"/>
                <a:gd name="connsiteY5" fmla="*/ 55122 h 58233"/>
                <a:gd name="connsiteX6" fmla="*/ 13901 w 56165"/>
                <a:gd name="connsiteY6" fmla="*/ 46622 h 58233"/>
                <a:gd name="connsiteX7" fmla="*/ 10731 w 56165"/>
                <a:gd name="connsiteY7" fmla="*/ 28734 h 58233"/>
                <a:gd name="connsiteX8" fmla="*/ 13774 w 56165"/>
                <a:gd name="connsiteY8" fmla="*/ 11353 h 58233"/>
                <a:gd name="connsiteX9" fmla="*/ 28227 w 56165"/>
                <a:gd name="connsiteY9" fmla="*/ 2852 h 58233"/>
                <a:gd name="connsiteX10" fmla="*/ 42554 w 56165"/>
                <a:gd name="connsiteY10" fmla="*/ 11099 h 58233"/>
                <a:gd name="connsiteX11" fmla="*/ 45851 w 56165"/>
                <a:gd name="connsiteY11" fmla="*/ 28734 h 58233"/>
                <a:gd name="connsiteX12" fmla="*/ 43061 w 56165"/>
                <a:gd name="connsiteY12" fmla="*/ 45734 h 58233"/>
                <a:gd name="connsiteX13" fmla="*/ 28354 w 56165"/>
                <a:gd name="connsiteY13" fmla="*/ 5512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374" y="29749"/>
                  </a:moveTo>
                  <a:cubicBezTo>
                    <a:pt x="56374" y="13509"/>
                    <a:pt x="43695" y="61"/>
                    <a:pt x="28354" y="61"/>
                  </a:cubicBezTo>
                  <a:cubicBezTo>
                    <a:pt x="12506" y="61"/>
                    <a:pt x="208" y="13890"/>
                    <a:pt x="208" y="29749"/>
                  </a:cubicBezTo>
                  <a:cubicBezTo>
                    <a:pt x="208" y="46115"/>
                    <a:pt x="13394" y="58294"/>
                    <a:pt x="28227" y="58294"/>
                  </a:cubicBezTo>
                  <a:cubicBezTo>
                    <a:pt x="43568" y="58294"/>
                    <a:pt x="56374" y="45861"/>
                    <a:pt x="56374" y="29749"/>
                  </a:cubicBezTo>
                  <a:close/>
                  <a:moveTo>
                    <a:pt x="28354" y="55122"/>
                  </a:moveTo>
                  <a:cubicBezTo>
                    <a:pt x="22903" y="55122"/>
                    <a:pt x="17324" y="52458"/>
                    <a:pt x="13901" y="46622"/>
                  </a:cubicBezTo>
                  <a:cubicBezTo>
                    <a:pt x="10731" y="41040"/>
                    <a:pt x="10731" y="33301"/>
                    <a:pt x="10731" y="28734"/>
                  </a:cubicBezTo>
                  <a:cubicBezTo>
                    <a:pt x="10731" y="23786"/>
                    <a:pt x="10731" y="16935"/>
                    <a:pt x="13774" y="11353"/>
                  </a:cubicBezTo>
                  <a:cubicBezTo>
                    <a:pt x="17197" y="5517"/>
                    <a:pt x="23156" y="2852"/>
                    <a:pt x="28227" y="2852"/>
                  </a:cubicBezTo>
                  <a:cubicBezTo>
                    <a:pt x="33806" y="2852"/>
                    <a:pt x="39258" y="5643"/>
                    <a:pt x="42554" y="11099"/>
                  </a:cubicBezTo>
                  <a:cubicBezTo>
                    <a:pt x="45851" y="16554"/>
                    <a:pt x="45851" y="23913"/>
                    <a:pt x="45851" y="28734"/>
                  </a:cubicBezTo>
                  <a:cubicBezTo>
                    <a:pt x="45851" y="33301"/>
                    <a:pt x="45851" y="40152"/>
                    <a:pt x="43061" y="45734"/>
                  </a:cubicBezTo>
                  <a:cubicBezTo>
                    <a:pt x="40272" y="51443"/>
                    <a:pt x="34693" y="55122"/>
                    <a:pt x="28354" y="5512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7" name="Freeform: Shape 3046">
              <a:extLst>
                <a:ext uri="{FF2B5EF4-FFF2-40B4-BE49-F238E27FC236}">
                  <a16:creationId xmlns:a16="http://schemas.microsoft.com/office/drawing/2014/main" id="{0E209536-52D8-BE7A-50D6-C2CFD063F384}"/>
                </a:ext>
              </a:extLst>
            </p:cNvPr>
            <p:cNvSpPr/>
            <p:nvPr>
              <p:custDataLst>
                <p:tags r:id="rId25"/>
              </p:custDataLst>
            </p:nvPr>
          </p:nvSpPr>
          <p:spPr>
            <a:xfrm>
              <a:off x="10983894" y="5179309"/>
              <a:ext cx="63772" cy="56076"/>
            </a:xfrm>
            <a:custGeom>
              <a:avLst/>
              <a:gdLst>
                <a:gd name="connsiteX0" fmla="*/ 10102 w 63772"/>
                <a:gd name="connsiteY0" fmla="*/ 12494 h 56076"/>
                <a:gd name="connsiteX1" fmla="*/ 10102 w 63772"/>
                <a:gd name="connsiteY1" fmla="*/ 46495 h 56076"/>
                <a:gd name="connsiteX2" fmla="*/ 213 w 63772"/>
                <a:gd name="connsiteY2" fmla="*/ 52204 h 56076"/>
                <a:gd name="connsiteX3" fmla="*/ 213 w 63772"/>
                <a:gd name="connsiteY3" fmla="*/ 56137 h 56076"/>
                <a:gd name="connsiteX4" fmla="*/ 14540 w 63772"/>
                <a:gd name="connsiteY4" fmla="*/ 55757 h 56076"/>
                <a:gd name="connsiteX5" fmla="*/ 28740 w 63772"/>
                <a:gd name="connsiteY5" fmla="*/ 56137 h 56076"/>
                <a:gd name="connsiteX6" fmla="*/ 28740 w 63772"/>
                <a:gd name="connsiteY6" fmla="*/ 52204 h 56076"/>
                <a:gd name="connsiteX7" fmla="*/ 18850 w 63772"/>
                <a:gd name="connsiteY7" fmla="*/ 46495 h 56076"/>
                <a:gd name="connsiteX8" fmla="*/ 18850 w 63772"/>
                <a:gd name="connsiteY8" fmla="*/ 23151 h 56076"/>
                <a:gd name="connsiteX9" fmla="*/ 35966 w 63772"/>
                <a:gd name="connsiteY9" fmla="*/ 2852 h 56076"/>
                <a:gd name="connsiteX10" fmla="*/ 45348 w 63772"/>
                <a:gd name="connsiteY10" fmla="*/ 16935 h 56076"/>
                <a:gd name="connsiteX11" fmla="*/ 45348 w 63772"/>
                <a:gd name="connsiteY11" fmla="*/ 46495 h 56076"/>
                <a:gd name="connsiteX12" fmla="*/ 35459 w 63772"/>
                <a:gd name="connsiteY12" fmla="*/ 52204 h 56076"/>
                <a:gd name="connsiteX13" fmla="*/ 35459 w 63772"/>
                <a:gd name="connsiteY13" fmla="*/ 56137 h 56076"/>
                <a:gd name="connsiteX14" fmla="*/ 49786 w 63772"/>
                <a:gd name="connsiteY14" fmla="*/ 55757 h 56076"/>
                <a:gd name="connsiteX15" fmla="*/ 63986 w 63772"/>
                <a:gd name="connsiteY15" fmla="*/ 56137 h 56076"/>
                <a:gd name="connsiteX16" fmla="*/ 63986 w 63772"/>
                <a:gd name="connsiteY16" fmla="*/ 52204 h 56076"/>
                <a:gd name="connsiteX17" fmla="*/ 54097 w 63772"/>
                <a:gd name="connsiteY17" fmla="*/ 48398 h 56076"/>
                <a:gd name="connsiteX18" fmla="*/ 54097 w 63772"/>
                <a:gd name="connsiteY18" fmla="*/ 24166 h 56076"/>
                <a:gd name="connsiteX19" fmla="*/ 50166 w 63772"/>
                <a:gd name="connsiteY19" fmla="*/ 4755 h 56076"/>
                <a:gd name="connsiteX20" fmla="*/ 36854 w 63772"/>
                <a:gd name="connsiteY20" fmla="*/ 61 h 56076"/>
                <a:gd name="connsiteX21" fmla="*/ 18090 w 63772"/>
                <a:gd name="connsiteY21" fmla="*/ 13382 h 56076"/>
                <a:gd name="connsiteX22" fmla="*/ 18090 w 63772"/>
                <a:gd name="connsiteY22" fmla="*/ 61 h 56076"/>
                <a:gd name="connsiteX23" fmla="*/ 213 w 63772"/>
                <a:gd name="connsiteY23" fmla="*/ 1457 h 56076"/>
                <a:gd name="connsiteX24" fmla="*/ 213 w 63772"/>
                <a:gd name="connsiteY24" fmla="*/ 5390 h 56076"/>
                <a:gd name="connsiteX25" fmla="*/ 10102 w 63772"/>
                <a:gd name="connsiteY25" fmla="*/ 1249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02" y="12494"/>
                  </a:moveTo>
                  <a:lnTo>
                    <a:pt x="10102" y="46495"/>
                  </a:lnTo>
                  <a:cubicBezTo>
                    <a:pt x="10102" y="52204"/>
                    <a:pt x="8708" y="52204"/>
                    <a:pt x="213" y="52204"/>
                  </a:cubicBezTo>
                  <a:lnTo>
                    <a:pt x="213" y="56137"/>
                  </a:lnTo>
                  <a:cubicBezTo>
                    <a:pt x="4650" y="56011"/>
                    <a:pt x="11117" y="55757"/>
                    <a:pt x="14540" y="55757"/>
                  </a:cubicBezTo>
                  <a:cubicBezTo>
                    <a:pt x="17836" y="55757"/>
                    <a:pt x="24429" y="56011"/>
                    <a:pt x="28740" y="56137"/>
                  </a:cubicBezTo>
                  <a:lnTo>
                    <a:pt x="28740" y="52204"/>
                  </a:lnTo>
                  <a:cubicBezTo>
                    <a:pt x="20245" y="52204"/>
                    <a:pt x="18850" y="52204"/>
                    <a:pt x="18850" y="46495"/>
                  </a:cubicBezTo>
                  <a:lnTo>
                    <a:pt x="18850" y="23151"/>
                  </a:lnTo>
                  <a:cubicBezTo>
                    <a:pt x="18850" y="9957"/>
                    <a:pt x="27852" y="2852"/>
                    <a:pt x="35966" y="2852"/>
                  </a:cubicBezTo>
                  <a:cubicBezTo>
                    <a:pt x="43954" y="2852"/>
                    <a:pt x="45348" y="9703"/>
                    <a:pt x="45348" y="16935"/>
                  </a:cubicBezTo>
                  <a:lnTo>
                    <a:pt x="45348" y="46495"/>
                  </a:lnTo>
                  <a:cubicBezTo>
                    <a:pt x="45348" y="52204"/>
                    <a:pt x="43954" y="52204"/>
                    <a:pt x="35459" y="52204"/>
                  </a:cubicBezTo>
                  <a:lnTo>
                    <a:pt x="35459" y="56137"/>
                  </a:lnTo>
                  <a:cubicBezTo>
                    <a:pt x="39897" y="56011"/>
                    <a:pt x="46363" y="55757"/>
                    <a:pt x="49786" y="55757"/>
                  </a:cubicBezTo>
                  <a:cubicBezTo>
                    <a:pt x="53082" y="55757"/>
                    <a:pt x="59675" y="56011"/>
                    <a:pt x="63986" y="56137"/>
                  </a:cubicBezTo>
                  <a:lnTo>
                    <a:pt x="63986" y="52204"/>
                  </a:lnTo>
                  <a:cubicBezTo>
                    <a:pt x="57393" y="52204"/>
                    <a:pt x="54223" y="52204"/>
                    <a:pt x="54097" y="48398"/>
                  </a:cubicBezTo>
                  <a:lnTo>
                    <a:pt x="54097" y="24166"/>
                  </a:lnTo>
                  <a:cubicBezTo>
                    <a:pt x="54097" y="13256"/>
                    <a:pt x="54097" y="9323"/>
                    <a:pt x="50166" y="4755"/>
                  </a:cubicBezTo>
                  <a:cubicBezTo>
                    <a:pt x="48391" y="2599"/>
                    <a:pt x="44207" y="61"/>
                    <a:pt x="36854" y="61"/>
                  </a:cubicBezTo>
                  <a:cubicBezTo>
                    <a:pt x="27599" y="61"/>
                    <a:pt x="21640" y="5517"/>
                    <a:pt x="18090" y="13382"/>
                  </a:cubicBezTo>
                  <a:lnTo>
                    <a:pt x="18090" y="61"/>
                  </a:lnTo>
                  <a:lnTo>
                    <a:pt x="213" y="1457"/>
                  </a:lnTo>
                  <a:lnTo>
                    <a:pt x="213" y="5390"/>
                  </a:lnTo>
                  <a:cubicBezTo>
                    <a:pt x="9088" y="5390"/>
                    <a:pt x="10102" y="6278"/>
                    <a:pt x="10102" y="1249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8" name="Freeform: Shape 3047">
              <a:extLst>
                <a:ext uri="{FF2B5EF4-FFF2-40B4-BE49-F238E27FC236}">
                  <a16:creationId xmlns:a16="http://schemas.microsoft.com/office/drawing/2014/main" id="{04B37B2D-CB64-8012-9B20-80EA8A6FBDD9}"/>
                </a:ext>
              </a:extLst>
            </p:cNvPr>
            <p:cNvSpPr/>
            <p:nvPr>
              <p:custDataLst>
                <p:tags r:id="rId26"/>
              </p:custDataLst>
            </p:nvPr>
          </p:nvSpPr>
          <p:spPr>
            <a:xfrm>
              <a:off x="9694602" y="5298185"/>
              <a:ext cx="87608" cy="114055"/>
            </a:xfrm>
            <a:custGeom>
              <a:avLst/>
              <a:gdLst>
                <a:gd name="connsiteX0" fmla="*/ 49431 w 87608"/>
                <a:gd name="connsiteY0" fmla="*/ 88755 h 114055"/>
                <a:gd name="connsiteX1" fmla="*/ 87720 w 87608"/>
                <a:gd name="connsiteY1" fmla="*/ 34201 h 114055"/>
                <a:gd name="connsiteX2" fmla="*/ 55390 w 87608"/>
                <a:gd name="connsiteY2" fmla="*/ 73 h 114055"/>
                <a:gd name="connsiteX3" fmla="*/ 112 w 87608"/>
                <a:gd name="connsiteY3" fmla="*/ 58433 h 114055"/>
                <a:gd name="connsiteX4" fmla="*/ 32568 w 87608"/>
                <a:gd name="connsiteY4" fmla="*/ 92307 h 114055"/>
                <a:gd name="connsiteX5" fmla="*/ 44993 w 87608"/>
                <a:gd name="connsiteY5" fmla="*/ 90404 h 114055"/>
                <a:gd name="connsiteX6" fmla="*/ 44486 w 87608"/>
                <a:gd name="connsiteY6" fmla="*/ 100173 h 114055"/>
                <a:gd name="connsiteX7" fmla="*/ 55009 w 87608"/>
                <a:gd name="connsiteY7" fmla="*/ 114129 h 114055"/>
                <a:gd name="connsiteX8" fmla="*/ 76182 w 87608"/>
                <a:gd name="connsiteY8" fmla="*/ 89516 h 114055"/>
                <a:gd name="connsiteX9" fmla="*/ 74788 w 87608"/>
                <a:gd name="connsiteY9" fmla="*/ 88247 h 114055"/>
                <a:gd name="connsiteX10" fmla="*/ 73266 w 87608"/>
                <a:gd name="connsiteY10" fmla="*/ 89643 h 114055"/>
                <a:gd name="connsiteX11" fmla="*/ 58433 w 87608"/>
                <a:gd name="connsiteY11" fmla="*/ 101822 h 114055"/>
                <a:gd name="connsiteX12" fmla="*/ 49431 w 87608"/>
                <a:gd name="connsiteY12" fmla="*/ 88755 h 114055"/>
                <a:gd name="connsiteX13" fmla="*/ 25468 w 87608"/>
                <a:gd name="connsiteY13" fmla="*/ 87740 h 114055"/>
                <a:gd name="connsiteX14" fmla="*/ 11269 w 87608"/>
                <a:gd name="connsiteY14" fmla="*/ 62493 h 114055"/>
                <a:gd name="connsiteX15" fmla="*/ 24201 w 87608"/>
                <a:gd name="connsiteY15" fmla="*/ 22022 h 114055"/>
                <a:gd name="connsiteX16" fmla="*/ 54629 w 87608"/>
                <a:gd name="connsiteY16" fmla="*/ 3245 h 114055"/>
                <a:gd name="connsiteX17" fmla="*/ 76563 w 87608"/>
                <a:gd name="connsiteY17" fmla="*/ 30141 h 114055"/>
                <a:gd name="connsiteX18" fmla="*/ 48797 w 87608"/>
                <a:gd name="connsiteY18" fmla="*/ 84441 h 114055"/>
                <a:gd name="connsiteX19" fmla="*/ 37640 w 87608"/>
                <a:gd name="connsiteY19" fmla="*/ 70739 h 114055"/>
                <a:gd name="connsiteX20" fmla="*/ 24708 w 87608"/>
                <a:gd name="connsiteY20" fmla="*/ 83680 h 114055"/>
                <a:gd name="connsiteX21" fmla="*/ 25468 w 87608"/>
                <a:gd name="connsiteY21" fmla="*/ 87740 h 114055"/>
                <a:gd name="connsiteX22" fmla="*/ 33329 w 87608"/>
                <a:gd name="connsiteY22" fmla="*/ 89135 h 114055"/>
                <a:gd name="connsiteX23" fmla="*/ 27497 w 87608"/>
                <a:gd name="connsiteY23" fmla="*/ 83680 h 114055"/>
                <a:gd name="connsiteX24" fmla="*/ 37640 w 87608"/>
                <a:gd name="connsiteY24" fmla="*/ 73530 h 114055"/>
                <a:gd name="connsiteX25" fmla="*/ 45374 w 87608"/>
                <a:gd name="connsiteY25" fmla="*/ 84314 h 114055"/>
                <a:gd name="connsiteX26" fmla="*/ 43979 w 87608"/>
                <a:gd name="connsiteY26" fmla="*/ 86852 h 114055"/>
                <a:gd name="connsiteX27" fmla="*/ 33329 w 87608"/>
                <a:gd name="connsiteY27" fmla="*/ 89135 h 11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08" h="114055">
                  <a:moveTo>
                    <a:pt x="49431" y="88755"/>
                  </a:moveTo>
                  <a:cubicBezTo>
                    <a:pt x="69082" y="81270"/>
                    <a:pt x="87720" y="58687"/>
                    <a:pt x="87720" y="34201"/>
                  </a:cubicBezTo>
                  <a:cubicBezTo>
                    <a:pt x="87720" y="13775"/>
                    <a:pt x="74281" y="73"/>
                    <a:pt x="55390" y="73"/>
                  </a:cubicBezTo>
                  <a:cubicBezTo>
                    <a:pt x="28004" y="73"/>
                    <a:pt x="112" y="28872"/>
                    <a:pt x="112" y="58433"/>
                  </a:cubicBezTo>
                  <a:cubicBezTo>
                    <a:pt x="112" y="79493"/>
                    <a:pt x="14311" y="92307"/>
                    <a:pt x="32568" y="92307"/>
                  </a:cubicBezTo>
                  <a:cubicBezTo>
                    <a:pt x="35738" y="92307"/>
                    <a:pt x="40049" y="91800"/>
                    <a:pt x="44993" y="90404"/>
                  </a:cubicBezTo>
                  <a:cubicBezTo>
                    <a:pt x="44486" y="98270"/>
                    <a:pt x="44486" y="98524"/>
                    <a:pt x="44486" y="100173"/>
                  </a:cubicBezTo>
                  <a:cubicBezTo>
                    <a:pt x="44486" y="104233"/>
                    <a:pt x="44486" y="114129"/>
                    <a:pt x="55009" y="114129"/>
                  </a:cubicBezTo>
                  <a:cubicBezTo>
                    <a:pt x="70097" y="114129"/>
                    <a:pt x="76182" y="90912"/>
                    <a:pt x="76182" y="89516"/>
                  </a:cubicBezTo>
                  <a:cubicBezTo>
                    <a:pt x="76182" y="88628"/>
                    <a:pt x="75295" y="88247"/>
                    <a:pt x="74788" y="88247"/>
                  </a:cubicBezTo>
                  <a:cubicBezTo>
                    <a:pt x="73774" y="88247"/>
                    <a:pt x="73520" y="88882"/>
                    <a:pt x="73266" y="89643"/>
                  </a:cubicBezTo>
                  <a:cubicBezTo>
                    <a:pt x="70224" y="98651"/>
                    <a:pt x="62870" y="101822"/>
                    <a:pt x="58433" y="101822"/>
                  </a:cubicBezTo>
                  <a:cubicBezTo>
                    <a:pt x="52600" y="101822"/>
                    <a:pt x="50699" y="98397"/>
                    <a:pt x="49431" y="88755"/>
                  </a:cubicBezTo>
                  <a:close/>
                  <a:moveTo>
                    <a:pt x="25468" y="87740"/>
                  </a:moveTo>
                  <a:cubicBezTo>
                    <a:pt x="15579" y="83807"/>
                    <a:pt x="11269" y="73911"/>
                    <a:pt x="11269" y="62493"/>
                  </a:cubicBezTo>
                  <a:cubicBezTo>
                    <a:pt x="11269" y="53739"/>
                    <a:pt x="14565" y="35723"/>
                    <a:pt x="24201" y="22022"/>
                  </a:cubicBezTo>
                  <a:cubicBezTo>
                    <a:pt x="33456" y="9081"/>
                    <a:pt x="45374" y="3245"/>
                    <a:pt x="54629" y="3245"/>
                  </a:cubicBezTo>
                  <a:cubicBezTo>
                    <a:pt x="67307" y="3245"/>
                    <a:pt x="76563" y="13141"/>
                    <a:pt x="76563" y="30141"/>
                  </a:cubicBezTo>
                  <a:cubicBezTo>
                    <a:pt x="76563" y="42828"/>
                    <a:pt x="70097" y="72516"/>
                    <a:pt x="48797" y="84441"/>
                  </a:cubicBezTo>
                  <a:cubicBezTo>
                    <a:pt x="48163" y="80001"/>
                    <a:pt x="46895" y="70739"/>
                    <a:pt x="37640" y="70739"/>
                  </a:cubicBezTo>
                  <a:cubicBezTo>
                    <a:pt x="30920" y="70739"/>
                    <a:pt x="24708" y="77083"/>
                    <a:pt x="24708" y="83680"/>
                  </a:cubicBezTo>
                  <a:cubicBezTo>
                    <a:pt x="24708" y="86217"/>
                    <a:pt x="25468" y="87613"/>
                    <a:pt x="25468" y="87740"/>
                  </a:cubicBezTo>
                  <a:close/>
                  <a:moveTo>
                    <a:pt x="33329" y="89135"/>
                  </a:moveTo>
                  <a:cubicBezTo>
                    <a:pt x="31554" y="89135"/>
                    <a:pt x="27497" y="89135"/>
                    <a:pt x="27497" y="83680"/>
                  </a:cubicBezTo>
                  <a:cubicBezTo>
                    <a:pt x="27497" y="78605"/>
                    <a:pt x="32315" y="73530"/>
                    <a:pt x="37640" y="73530"/>
                  </a:cubicBezTo>
                  <a:cubicBezTo>
                    <a:pt x="42965" y="73530"/>
                    <a:pt x="45374" y="76575"/>
                    <a:pt x="45374" y="84314"/>
                  </a:cubicBezTo>
                  <a:cubicBezTo>
                    <a:pt x="45374" y="86217"/>
                    <a:pt x="45247" y="86344"/>
                    <a:pt x="43979" y="86852"/>
                  </a:cubicBezTo>
                  <a:cubicBezTo>
                    <a:pt x="40683" y="88247"/>
                    <a:pt x="36879" y="89135"/>
                    <a:pt x="33329" y="8913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9" name="Freeform: Shape 3048">
              <a:extLst>
                <a:ext uri="{FF2B5EF4-FFF2-40B4-BE49-F238E27FC236}">
                  <a16:creationId xmlns:a16="http://schemas.microsoft.com/office/drawing/2014/main" id="{E759D73F-7A7F-5BA2-3103-71539BB73B90}"/>
                </a:ext>
              </a:extLst>
            </p:cNvPr>
            <p:cNvSpPr/>
            <p:nvPr>
              <p:custDataLst>
                <p:tags r:id="rId27"/>
              </p:custDataLst>
            </p:nvPr>
          </p:nvSpPr>
          <p:spPr>
            <a:xfrm>
              <a:off x="10421236" y="5300976"/>
              <a:ext cx="86594" cy="86651"/>
            </a:xfrm>
            <a:custGeom>
              <a:avLst/>
              <a:gdLst>
                <a:gd name="connsiteX0" fmla="*/ 73704 w 86594"/>
                <a:gd name="connsiteY0" fmla="*/ 9969 h 86651"/>
                <a:gd name="connsiteX1" fmla="*/ 83720 w 86594"/>
                <a:gd name="connsiteY1" fmla="*/ 4006 h 86651"/>
                <a:gd name="connsiteX2" fmla="*/ 86763 w 86594"/>
                <a:gd name="connsiteY2" fmla="*/ 4006 h 86651"/>
                <a:gd name="connsiteX3" fmla="*/ 86763 w 86594"/>
                <a:gd name="connsiteY3" fmla="*/ 73 h 86651"/>
                <a:gd name="connsiteX4" fmla="*/ 68125 w 86594"/>
                <a:gd name="connsiteY4" fmla="*/ 454 h 86651"/>
                <a:gd name="connsiteX5" fmla="*/ 49361 w 86594"/>
                <a:gd name="connsiteY5" fmla="*/ 73 h 86651"/>
                <a:gd name="connsiteX6" fmla="*/ 49361 w 86594"/>
                <a:gd name="connsiteY6" fmla="*/ 4006 h 86651"/>
                <a:gd name="connsiteX7" fmla="*/ 52404 w 86594"/>
                <a:gd name="connsiteY7" fmla="*/ 4006 h 86651"/>
                <a:gd name="connsiteX8" fmla="*/ 62420 w 86594"/>
                <a:gd name="connsiteY8" fmla="*/ 9969 h 86651"/>
                <a:gd name="connsiteX9" fmla="*/ 62420 w 86594"/>
                <a:gd name="connsiteY9" fmla="*/ 39656 h 86651"/>
                <a:gd name="connsiteX10" fmla="*/ 24511 w 86594"/>
                <a:gd name="connsiteY10" fmla="*/ 39656 h 86651"/>
                <a:gd name="connsiteX11" fmla="*/ 24511 w 86594"/>
                <a:gd name="connsiteY11" fmla="*/ 9969 h 86651"/>
                <a:gd name="connsiteX12" fmla="*/ 34527 w 86594"/>
                <a:gd name="connsiteY12" fmla="*/ 4006 h 86651"/>
                <a:gd name="connsiteX13" fmla="*/ 37570 w 86594"/>
                <a:gd name="connsiteY13" fmla="*/ 4006 h 86651"/>
                <a:gd name="connsiteX14" fmla="*/ 37570 w 86594"/>
                <a:gd name="connsiteY14" fmla="*/ 73 h 86651"/>
                <a:gd name="connsiteX15" fmla="*/ 18933 w 86594"/>
                <a:gd name="connsiteY15" fmla="*/ 454 h 86651"/>
                <a:gd name="connsiteX16" fmla="*/ 169 w 86594"/>
                <a:gd name="connsiteY16" fmla="*/ 73 h 86651"/>
                <a:gd name="connsiteX17" fmla="*/ 169 w 86594"/>
                <a:gd name="connsiteY17" fmla="*/ 4006 h 86651"/>
                <a:gd name="connsiteX18" fmla="*/ 3212 w 86594"/>
                <a:gd name="connsiteY18" fmla="*/ 4006 h 86651"/>
                <a:gd name="connsiteX19" fmla="*/ 13228 w 86594"/>
                <a:gd name="connsiteY19" fmla="*/ 9969 h 86651"/>
                <a:gd name="connsiteX20" fmla="*/ 13228 w 86594"/>
                <a:gd name="connsiteY20" fmla="*/ 76829 h 86651"/>
                <a:gd name="connsiteX21" fmla="*/ 3212 w 86594"/>
                <a:gd name="connsiteY21" fmla="*/ 82792 h 86651"/>
                <a:gd name="connsiteX22" fmla="*/ 169 w 86594"/>
                <a:gd name="connsiteY22" fmla="*/ 82792 h 86651"/>
                <a:gd name="connsiteX23" fmla="*/ 169 w 86594"/>
                <a:gd name="connsiteY23" fmla="*/ 86725 h 86651"/>
                <a:gd name="connsiteX24" fmla="*/ 18806 w 86594"/>
                <a:gd name="connsiteY24" fmla="*/ 86344 h 86651"/>
                <a:gd name="connsiteX25" fmla="*/ 37570 w 86594"/>
                <a:gd name="connsiteY25" fmla="*/ 86725 h 86651"/>
                <a:gd name="connsiteX26" fmla="*/ 37570 w 86594"/>
                <a:gd name="connsiteY26" fmla="*/ 82792 h 86651"/>
                <a:gd name="connsiteX27" fmla="*/ 34527 w 86594"/>
                <a:gd name="connsiteY27" fmla="*/ 82792 h 86651"/>
                <a:gd name="connsiteX28" fmla="*/ 24511 w 86594"/>
                <a:gd name="connsiteY28" fmla="*/ 76829 h 86651"/>
                <a:gd name="connsiteX29" fmla="*/ 24511 w 86594"/>
                <a:gd name="connsiteY29" fmla="*/ 43589 h 86651"/>
                <a:gd name="connsiteX30" fmla="*/ 62420 w 86594"/>
                <a:gd name="connsiteY30" fmla="*/ 43589 h 86651"/>
                <a:gd name="connsiteX31" fmla="*/ 62420 w 86594"/>
                <a:gd name="connsiteY31" fmla="*/ 76829 h 86651"/>
                <a:gd name="connsiteX32" fmla="*/ 52404 w 86594"/>
                <a:gd name="connsiteY32" fmla="*/ 82792 h 86651"/>
                <a:gd name="connsiteX33" fmla="*/ 49361 w 86594"/>
                <a:gd name="connsiteY33" fmla="*/ 82792 h 86651"/>
                <a:gd name="connsiteX34" fmla="*/ 49361 w 86594"/>
                <a:gd name="connsiteY34" fmla="*/ 86725 h 86651"/>
                <a:gd name="connsiteX35" fmla="*/ 67999 w 86594"/>
                <a:gd name="connsiteY35" fmla="*/ 86344 h 86651"/>
                <a:gd name="connsiteX36" fmla="*/ 86763 w 86594"/>
                <a:gd name="connsiteY36" fmla="*/ 86725 h 86651"/>
                <a:gd name="connsiteX37" fmla="*/ 86763 w 86594"/>
                <a:gd name="connsiteY37" fmla="*/ 82792 h 86651"/>
                <a:gd name="connsiteX38" fmla="*/ 83720 w 86594"/>
                <a:gd name="connsiteY38" fmla="*/ 82792 h 86651"/>
                <a:gd name="connsiteX39" fmla="*/ 73704 w 86594"/>
                <a:gd name="connsiteY39" fmla="*/ 76829 h 86651"/>
                <a:gd name="connsiteX40" fmla="*/ 73704 w 86594"/>
                <a:gd name="connsiteY40" fmla="*/ 9969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6594" h="86651">
                  <a:moveTo>
                    <a:pt x="73704" y="9969"/>
                  </a:moveTo>
                  <a:cubicBezTo>
                    <a:pt x="73704" y="5402"/>
                    <a:pt x="73958" y="4006"/>
                    <a:pt x="83720" y="4006"/>
                  </a:cubicBezTo>
                  <a:lnTo>
                    <a:pt x="86763" y="4006"/>
                  </a:lnTo>
                  <a:lnTo>
                    <a:pt x="86763" y="73"/>
                  </a:lnTo>
                  <a:cubicBezTo>
                    <a:pt x="82325" y="454"/>
                    <a:pt x="72943" y="454"/>
                    <a:pt x="68125" y="454"/>
                  </a:cubicBezTo>
                  <a:cubicBezTo>
                    <a:pt x="63308" y="454"/>
                    <a:pt x="53799" y="454"/>
                    <a:pt x="49361" y="73"/>
                  </a:cubicBezTo>
                  <a:lnTo>
                    <a:pt x="49361" y="4006"/>
                  </a:lnTo>
                  <a:lnTo>
                    <a:pt x="52404" y="4006"/>
                  </a:lnTo>
                  <a:cubicBezTo>
                    <a:pt x="62167" y="4006"/>
                    <a:pt x="62420" y="5402"/>
                    <a:pt x="62420" y="9969"/>
                  </a:cubicBezTo>
                  <a:lnTo>
                    <a:pt x="62420" y="39656"/>
                  </a:lnTo>
                  <a:lnTo>
                    <a:pt x="24511" y="39656"/>
                  </a:lnTo>
                  <a:lnTo>
                    <a:pt x="24511" y="9969"/>
                  </a:lnTo>
                  <a:cubicBezTo>
                    <a:pt x="24511" y="5402"/>
                    <a:pt x="24765" y="4006"/>
                    <a:pt x="34527" y="4006"/>
                  </a:cubicBezTo>
                  <a:lnTo>
                    <a:pt x="37570" y="4006"/>
                  </a:lnTo>
                  <a:lnTo>
                    <a:pt x="37570" y="73"/>
                  </a:lnTo>
                  <a:cubicBezTo>
                    <a:pt x="33133" y="454"/>
                    <a:pt x="23751" y="454"/>
                    <a:pt x="18933" y="454"/>
                  </a:cubicBezTo>
                  <a:cubicBezTo>
                    <a:pt x="14115" y="454"/>
                    <a:pt x="4606" y="454"/>
                    <a:pt x="169" y="73"/>
                  </a:cubicBezTo>
                  <a:lnTo>
                    <a:pt x="169" y="4006"/>
                  </a:lnTo>
                  <a:lnTo>
                    <a:pt x="3212" y="4006"/>
                  </a:lnTo>
                  <a:cubicBezTo>
                    <a:pt x="12974" y="4006"/>
                    <a:pt x="13228" y="5402"/>
                    <a:pt x="13228" y="9969"/>
                  </a:cubicBezTo>
                  <a:lnTo>
                    <a:pt x="13228" y="76829"/>
                  </a:lnTo>
                  <a:cubicBezTo>
                    <a:pt x="13228" y="81396"/>
                    <a:pt x="12974" y="82792"/>
                    <a:pt x="3212" y="82792"/>
                  </a:cubicBezTo>
                  <a:lnTo>
                    <a:pt x="169" y="82792"/>
                  </a:lnTo>
                  <a:lnTo>
                    <a:pt x="169" y="86725"/>
                  </a:lnTo>
                  <a:cubicBezTo>
                    <a:pt x="4606" y="86344"/>
                    <a:pt x="13988" y="86344"/>
                    <a:pt x="18806" y="86344"/>
                  </a:cubicBezTo>
                  <a:cubicBezTo>
                    <a:pt x="23624" y="86344"/>
                    <a:pt x="33133" y="86344"/>
                    <a:pt x="37570" y="86725"/>
                  </a:cubicBezTo>
                  <a:lnTo>
                    <a:pt x="37570" y="82792"/>
                  </a:lnTo>
                  <a:lnTo>
                    <a:pt x="34527" y="82792"/>
                  </a:lnTo>
                  <a:cubicBezTo>
                    <a:pt x="24765" y="82792"/>
                    <a:pt x="24511" y="81396"/>
                    <a:pt x="24511" y="76829"/>
                  </a:cubicBezTo>
                  <a:lnTo>
                    <a:pt x="24511" y="43589"/>
                  </a:lnTo>
                  <a:lnTo>
                    <a:pt x="62420" y="43589"/>
                  </a:lnTo>
                  <a:lnTo>
                    <a:pt x="62420" y="76829"/>
                  </a:lnTo>
                  <a:cubicBezTo>
                    <a:pt x="62420" y="81396"/>
                    <a:pt x="62167" y="82792"/>
                    <a:pt x="52404" y="82792"/>
                  </a:cubicBezTo>
                  <a:lnTo>
                    <a:pt x="49361" y="82792"/>
                  </a:lnTo>
                  <a:lnTo>
                    <a:pt x="49361" y="86725"/>
                  </a:lnTo>
                  <a:cubicBezTo>
                    <a:pt x="53799" y="86344"/>
                    <a:pt x="63181" y="86344"/>
                    <a:pt x="67999" y="86344"/>
                  </a:cubicBezTo>
                  <a:cubicBezTo>
                    <a:pt x="72816" y="86344"/>
                    <a:pt x="82325" y="86344"/>
                    <a:pt x="86763" y="86725"/>
                  </a:cubicBezTo>
                  <a:lnTo>
                    <a:pt x="86763" y="82792"/>
                  </a:lnTo>
                  <a:lnTo>
                    <a:pt x="83720" y="82792"/>
                  </a:lnTo>
                  <a:cubicBezTo>
                    <a:pt x="73958" y="82792"/>
                    <a:pt x="73704" y="81396"/>
                    <a:pt x="73704" y="76829"/>
                  </a:cubicBezTo>
                  <a:lnTo>
                    <a:pt x="73704" y="996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0" name="Freeform: Shape 3049">
              <a:extLst>
                <a:ext uri="{FF2B5EF4-FFF2-40B4-BE49-F238E27FC236}">
                  <a16:creationId xmlns:a16="http://schemas.microsoft.com/office/drawing/2014/main" id="{9884C4A2-BD4B-3C4A-1293-E9223AFEB3B5}"/>
                </a:ext>
              </a:extLst>
            </p:cNvPr>
            <p:cNvSpPr/>
            <p:nvPr>
              <p:custDataLst>
                <p:tags r:id="rId28"/>
              </p:custDataLst>
            </p:nvPr>
          </p:nvSpPr>
          <p:spPr>
            <a:xfrm>
              <a:off x="10515691" y="5330791"/>
              <a:ext cx="49065" cy="58233"/>
            </a:xfrm>
            <a:custGeom>
              <a:avLst/>
              <a:gdLst>
                <a:gd name="connsiteX0" fmla="*/ 10826 w 49065"/>
                <a:gd name="connsiteY0" fmla="*/ 24940 h 58233"/>
                <a:gd name="connsiteX1" fmla="*/ 26547 w 49065"/>
                <a:gd name="connsiteY1" fmla="*/ 2864 h 58233"/>
                <a:gd name="connsiteX2" fmla="*/ 40874 w 49065"/>
                <a:gd name="connsiteY2" fmla="*/ 24940 h 58233"/>
                <a:gd name="connsiteX3" fmla="*/ 10826 w 49065"/>
                <a:gd name="connsiteY3" fmla="*/ 24940 h 58233"/>
                <a:gd name="connsiteX4" fmla="*/ 10699 w 49065"/>
                <a:gd name="connsiteY4" fmla="*/ 27604 h 58233"/>
                <a:gd name="connsiteX5" fmla="*/ 46072 w 49065"/>
                <a:gd name="connsiteY5" fmla="*/ 27604 h 58233"/>
                <a:gd name="connsiteX6" fmla="*/ 49242 w 49065"/>
                <a:gd name="connsiteY6" fmla="*/ 24940 h 58233"/>
                <a:gd name="connsiteX7" fmla="*/ 26547 w 49065"/>
                <a:gd name="connsiteY7" fmla="*/ 73 h 58233"/>
                <a:gd name="connsiteX8" fmla="*/ 176 w 49065"/>
                <a:gd name="connsiteY8" fmla="*/ 28999 h 58233"/>
                <a:gd name="connsiteX9" fmla="*/ 28069 w 49065"/>
                <a:gd name="connsiteY9" fmla="*/ 58306 h 58233"/>
                <a:gd name="connsiteX10" fmla="*/ 49242 w 49065"/>
                <a:gd name="connsiteY10" fmla="*/ 41813 h 58233"/>
                <a:gd name="connsiteX11" fmla="*/ 47594 w 49065"/>
                <a:gd name="connsiteY11" fmla="*/ 40291 h 58233"/>
                <a:gd name="connsiteX12" fmla="*/ 45946 w 49065"/>
                <a:gd name="connsiteY12" fmla="*/ 42067 h 58233"/>
                <a:gd name="connsiteX13" fmla="*/ 28830 w 49065"/>
                <a:gd name="connsiteY13" fmla="*/ 55134 h 58233"/>
                <a:gd name="connsiteX14" fmla="*/ 14503 w 49065"/>
                <a:gd name="connsiteY14" fmla="*/ 46634 h 58233"/>
                <a:gd name="connsiteX15" fmla="*/ 10699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26" y="24940"/>
                  </a:moveTo>
                  <a:cubicBezTo>
                    <a:pt x="11587" y="6036"/>
                    <a:pt x="22237" y="2864"/>
                    <a:pt x="26547" y="2864"/>
                  </a:cubicBezTo>
                  <a:cubicBezTo>
                    <a:pt x="39606" y="2864"/>
                    <a:pt x="40874" y="19992"/>
                    <a:pt x="40874" y="24940"/>
                  </a:cubicBezTo>
                  <a:lnTo>
                    <a:pt x="10826" y="24940"/>
                  </a:lnTo>
                  <a:close/>
                  <a:moveTo>
                    <a:pt x="10699" y="27604"/>
                  </a:moveTo>
                  <a:lnTo>
                    <a:pt x="46072" y="27604"/>
                  </a:lnTo>
                  <a:cubicBezTo>
                    <a:pt x="48862" y="27604"/>
                    <a:pt x="49242" y="27604"/>
                    <a:pt x="49242" y="24940"/>
                  </a:cubicBezTo>
                  <a:cubicBezTo>
                    <a:pt x="49242" y="12379"/>
                    <a:pt x="42396" y="73"/>
                    <a:pt x="26547" y="73"/>
                  </a:cubicBezTo>
                  <a:cubicBezTo>
                    <a:pt x="11840" y="73"/>
                    <a:pt x="176" y="13141"/>
                    <a:pt x="176" y="28999"/>
                  </a:cubicBezTo>
                  <a:cubicBezTo>
                    <a:pt x="176" y="46000"/>
                    <a:pt x="13489" y="58306"/>
                    <a:pt x="28069" y="58306"/>
                  </a:cubicBezTo>
                  <a:cubicBezTo>
                    <a:pt x="43537" y="58306"/>
                    <a:pt x="49242" y="44224"/>
                    <a:pt x="49242" y="41813"/>
                  </a:cubicBezTo>
                  <a:cubicBezTo>
                    <a:pt x="49242" y="40544"/>
                    <a:pt x="48228" y="40291"/>
                    <a:pt x="47594" y="40291"/>
                  </a:cubicBezTo>
                  <a:cubicBezTo>
                    <a:pt x="46453" y="40291"/>
                    <a:pt x="46199" y="41052"/>
                    <a:pt x="45946" y="42067"/>
                  </a:cubicBezTo>
                  <a:cubicBezTo>
                    <a:pt x="41508" y="55134"/>
                    <a:pt x="30097" y="55134"/>
                    <a:pt x="28830" y="55134"/>
                  </a:cubicBezTo>
                  <a:cubicBezTo>
                    <a:pt x="22490" y="55134"/>
                    <a:pt x="17419" y="51328"/>
                    <a:pt x="14503" y="46634"/>
                  </a:cubicBezTo>
                  <a:cubicBezTo>
                    <a:pt x="10699" y="40544"/>
                    <a:pt x="10699" y="32171"/>
                    <a:pt x="10699"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1" name="Freeform: Shape 3050">
              <a:extLst>
                <a:ext uri="{FF2B5EF4-FFF2-40B4-BE49-F238E27FC236}">
                  <a16:creationId xmlns:a16="http://schemas.microsoft.com/office/drawing/2014/main" id="{C24A4A46-9AB6-1A1D-3691-72C0EB2425E1}"/>
                </a:ext>
              </a:extLst>
            </p:cNvPr>
            <p:cNvSpPr/>
            <p:nvPr>
              <p:custDataLst>
                <p:tags r:id="rId29"/>
              </p:custDataLst>
            </p:nvPr>
          </p:nvSpPr>
          <p:spPr>
            <a:xfrm>
              <a:off x="10573814" y="5330791"/>
              <a:ext cx="57179" cy="58233"/>
            </a:xfrm>
            <a:custGeom>
              <a:avLst/>
              <a:gdLst>
                <a:gd name="connsiteX0" fmla="*/ 37075 w 57179"/>
                <a:gd name="connsiteY0" fmla="*/ 47269 h 58233"/>
                <a:gd name="connsiteX1" fmla="*/ 46964 w 57179"/>
                <a:gd name="connsiteY1" fmla="*/ 57672 h 58233"/>
                <a:gd name="connsiteX2" fmla="*/ 57361 w 57179"/>
                <a:gd name="connsiteY2" fmla="*/ 45619 h 58233"/>
                <a:gd name="connsiteX3" fmla="*/ 57361 w 57179"/>
                <a:gd name="connsiteY3" fmla="*/ 38515 h 58233"/>
                <a:gd name="connsiteX4" fmla="*/ 54191 w 57179"/>
                <a:gd name="connsiteY4" fmla="*/ 38515 h 58233"/>
                <a:gd name="connsiteX5" fmla="*/ 54191 w 57179"/>
                <a:gd name="connsiteY5" fmla="*/ 45619 h 58233"/>
                <a:gd name="connsiteX6" fmla="*/ 49627 w 57179"/>
                <a:gd name="connsiteY6" fmla="*/ 53739 h 58233"/>
                <a:gd name="connsiteX7" fmla="*/ 44936 w 57179"/>
                <a:gd name="connsiteY7" fmla="*/ 47395 h 58233"/>
                <a:gd name="connsiteX8" fmla="*/ 44936 w 57179"/>
                <a:gd name="connsiteY8" fmla="*/ 22022 h 58233"/>
                <a:gd name="connsiteX9" fmla="*/ 40371 w 57179"/>
                <a:gd name="connsiteY9" fmla="*/ 7051 h 58233"/>
                <a:gd name="connsiteX10" fmla="*/ 23002 w 57179"/>
                <a:gd name="connsiteY10" fmla="*/ 73 h 58233"/>
                <a:gd name="connsiteX11" fmla="*/ 3857 w 57179"/>
                <a:gd name="connsiteY11" fmla="*/ 14409 h 58233"/>
                <a:gd name="connsiteX12" fmla="*/ 9690 w 57179"/>
                <a:gd name="connsiteY12" fmla="*/ 20372 h 58233"/>
                <a:gd name="connsiteX13" fmla="*/ 15522 w 57179"/>
                <a:gd name="connsiteY13" fmla="*/ 14536 h 58233"/>
                <a:gd name="connsiteX14" fmla="*/ 9056 w 57179"/>
                <a:gd name="connsiteY14" fmla="*/ 8700 h 58233"/>
                <a:gd name="connsiteX15" fmla="*/ 22748 w 57179"/>
                <a:gd name="connsiteY15" fmla="*/ 2864 h 58233"/>
                <a:gd name="connsiteX16" fmla="*/ 36188 w 57179"/>
                <a:gd name="connsiteY16" fmla="*/ 19104 h 58233"/>
                <a:gd name="connsiteX17" fmla="*/ 36188 w 57179"/>
                <a:gd name="connsiteY17" fmla="*/ 23798 h 58233"/>
                <a:gd name="connsiteX18" fmla="*/ 12859 w 57179"/>
                <a:gd name="connsiteY18" fmla="*/ 28365 h 58233"/>
                <a:gd name="connsiteX19" fmla="*/ 181 w 57179"/>
                <a:gd name="connsiteY19" fmla="*/ 44858 h 58233"/>
                <a:gd name="connsiteX20" fmla="*/ 20466 w 57179"/>
                <a:gd name="connsiteY20" fmla="*/ 58306 h 58233"/>
                <a:gd name="connsiteX21" fmla="*/ 37075 w 57179"/>
                <a:gd name="connsiteY21" fmla="*/ 47269 h 58233"/>
                <a:gd name="connsiteX22" fmla="*/ 36188 w 57179"/>
                <a:gd name="connsiteY22" fmla="*/ 26462 h 58233"/>
                <a:gd name="connsiteX23" fmla="*/ 36188 w 57179"/>
                <a:gd name="connsiteY23" fmla="*/ 39149 h 58233"/>
                <a:gd name="connsiteX24" fmla="*/ 21354 w 57179"/>
                <a:gd name="connsiteY24" fmla="*/ 55515 h 58233"/>
                <a:gd name="connsiteX25" fmla="*/ 9943 w 57179"/>
                <a:gd name="connsiteY25" fmla="*/ 44731 h 58233"/>
                <a:gd name="connsiteX26" fmla="*/ 36188 w 57179"/>
                <a:gd name="connsiteY26" fmla="*/ 2646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75" y="47269"/>
                  </a:moveTo>
                  <a:cubicBezTo>
                    <a:pt x="37582" y="52343"/>
                    <a:pt x="41005" y="57672"/>
                    <a:pt x="46964" y="57672"/>
                  </a:cubicBezTo>
                  <a:cubicBezTo>
                    <a:pt x="49627" y="57672"/>
                    <a:pt x="57361" y="55896"/>
                    <a:pt x="57361" y="45619"/>
                  </a:cubicBezTo>
                  <a:lnTo>
                    <a:pt x="57361" y="38515"/>
                  </a:lnTo>
                  <a:lnTo>
                    <a:pt x="54191" y="38515"/>
                  </a:lnTo>
                  <a:lnTo>
                    <a:pt x="54191" y="45619"/>
                  </a:lnTo>
                  <a:cubicBezTo>
                    <a:pt x="54191" y="52978"/>
                    <a:pt x="51021" y="53739"/>
                    <a:pt x="49627" y="53739"/>
                  </a:cubicBezTo>
                  <a:cubicBezTo>
                    <a:pt x="45443" y="53739"/>
                    <a:pt x="44936" y="48030"/>
                    <a:pt x="44936" y="47395"/>
                  </a:cubicBezTo>
                  <a:lnTo>
                    <a:pt x="44936" y="22022"/>
                  </a:lnTo>
                  <a:cubicBezTo>
                    <a:pt x="44936" y="16693"/>
                    <a:pt x="44936" y="11745"/>
                    <a:pt x="40371" y="7051"/>
                  </a:cubicBezTo>
                  <a:cubicBezTo>
                    <a:pt x="35427" y="2103"/>
                    <a:pt x="29088" y="73"/>
                    <a:pt x="23002" y="73"/>
                  </a:cubicBezTo>
                  <a:cubicBezTo>
                    <a:pt x="12606" y="73"/>
                    <a:pt x="3857" y="6036"/>
                    <a:pt x="3857" y="14409"/>
                  </a:cubicBezTo>
                  <a:cubicBezTo>
                    <a:pt x="3857" y="18215"/>
                    <a:pt x="6393" y="20372"/>
                    <a:pt x="9690" y="20372"/>
                  </a:cubicBezTo>
                  <a:cubicBezTo>
                    <a:pt x="13240" y="20372"/>
                    <a:pt x="15522" y="17835"/>
                    <a:pt x="15522" y="14536"/>
                  </a:cubicBezTo>
                  <a:cubicBezTo>
                    <a:pt x="15522" y="13014"/>
                    <a:pt x="14888" y="8827"/>
                    <a:pt x="9056" y="8700"/>
                  </a:cubicBezTo>
                  <a:cubicBezTo>
                    <a:pt x="12479" y="4260"/>
                    <a:pt x="18691" y="2864"/>
                    <a:pt x="22748" y="2864"/>
                  </a:cubicBezTo>
                  <a:cubicBezTo>
                    <a:pt x="28961" y="2864"/>
                    <a:pt x="36188" y="7812"/>
                    <a:pt x="36188" y="19104"/>
                  </a:cubicBezTo>
                  <a:lnTo>
                    <a:pt x="36188" y="23798"/>
                  </a:lnTo>
                  <a:cubicBezTo>
                    <a:pt x="29722" y="24178"/>
                    <a:pt x="20847" y="24559"/>
                    <a:pt x="12859" y="28365"/>
                  </a:cubicBezTo>
                  <a:cubicBezTo>
                    <a:pt x="3350" y="32679"/>
                    <a:pt x="181" y="39276"/>
                    <a:pt x="181" y="44858"/>
                  </a:cubicBezTo>
                  <a:cubicBezTo>
                    <a:pt x="181" y="55134"/>
                    <a:pt x="12479" y="58306"/>
                    <a:pt x="20466" y="58306"/>
                  </a:cubicBezTo>
                  <a:cubicBezTo>
                    <a:pt x="28834" y="58306"/>
                    <a:pt x="34666" y="53231"/>
                    <a:pt x="37075" y="47269"/>
                  </a:cubicBezTo>
                  <a:close/>
                  <a:moveTo>
                    <a:pt x="36188" y="26462"/>
                  </a:moveTo>
                  <a:lnTo>
                    <a:pt x="36188" y="39149"/>
                  </a:lnTo>
                  <a:cubicBezTo>
                    <a:pt x="36188" y="51201"/>
                    <a:pt x="27059" y="55515"/>
                    <a:pt x="21354" y="55515"/>
                  </a:cubicBezTo>
                  <a:cubicBezTo>
                    <a:pt x="15141" y="55515"/>
                    <a:pt x="9943" y="51075"/>
                    <a:pt x="9943" y="44731"/>
                  </a:cubicBezTo>
                  <a:cubicBezTo>
                    <a:pt x="9943" y="37753"/>
                    <a:pt x="15268" y="27223"/>
                    <a:pt x="36188" y="2646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2" name="Freeform: Shape 3051">
              <a:extLst>
                <a:ext uri="{FF2B5EF4-FFF2-40B4-BE49-F238E27FC236}">
                  <a16:creationId xmlns:a16="http://schemas.microsoft.com/office/drawing/2014/main" id="{25BE9077-1D16-9E5A-8AAF-0794B0CFDC9A}"/>
                </a:ext>
              </a:extLst>
            </p:cNvPr>
            <p:cNvSpPr/>
            <p:nvPr>
              <p:custDataLst>
                <p:tags r:id="rId30"/>
              </p:custDataLst>
            </p:nvPr>
          </p:nvSpPr>
          <p:spPr>
            <a:xfrm>
              <a:off x="10634291" y="5309603"/>
              <a:ext cx="39683" cy="79420"/>
            </a:xfrm>
            <a:custGeom>
              <a:avLst/>
              <a:gdLst>
                <a:gd name="connsiteX0" fmla="*/ 19711 w 39683"/>
                <a:gd name="connsiteY0" fmla="*/ 27350 h 79420"/>
                <a:gd name="connsiteX1" fmla="*/ 37841 w 39683"/>
                <a:gd name="connsiteY1" fmla="*/ 27350 h 79420"/>
                <a:gd name="connsiteX2" fmla="*/ 37841 w 39683"/>
                <a:gd name="connsiteY2" fmla="*/ 23417 h 79420"/>
                <a:gd name="connsiteX3" fmla="*/ 19711 w 39683"/>
                <a:gd name="connsiteY3" fmla="*/ 23417 h 79420"/>
                <a:gd name="connsiteX4" fmla="*/ 19711 w 39683"/>
                <a:gd name="connsiteY4" fmla="*/ 73 h 79420"/>
                <a:gd name="connsiteX5" fmla="*/ 16541 w 39683"/>
                <a:gd name="connsiteY5" fmla="*/ 73 h 79420"/>
                <a:gd name="connsiteX6" fmla="*/ 186 w 39683"/>
                <a:gd name="connsiteY6" fmla="*/ 24559 h 79420"/>
                <a:gd name="connsiteX7" fmla="*/ 186 w 39683"/>
                <a:gd name="connsiteY7" fmla="*/ 27350 h 79420"/>
                <a:gd name="connsiteX8" fmla="*/ 10962 w 39683"/>
                <a:gd name="connsiteY8" fmla="*/ 27350 h 79420"/>
                <a:gd name="connsiteX9" fmla="*/ 10962 w 39683"/>
                <a:gd name="connsiteY9" fmla="*/ 62366 h 79420"/>
                <a:gd name="connsiteX10" fmla="*/ 27318 w 39683"/>
                <a:gd name="connsiteY10" fmla="*/ 79493 h 79420"/>
                <a:gd name="connsiteX11" fmla="*/ 39869 w 39683"/>
                <a:gd name="connsiteY11" fmla="*/ 62366 h 79420"/>
                <a:gd name="connsiteX12" fmla="*/ 39869 w 39683"/>
                <a:gd name="connsiteY12" fmla="*/ 55134 h 79420"/>
                <a:gd name="connsiteX13" fmla="*/ 36700 w 39683"/>
                <a:gd name="connsiteY13" fmla="*/ 55134 h 79420"/>
                <a:gd name="connsiteX14" fmla="*/ 36700 w 39683"/>
                <a:gd name="connsiteY14" fmla="*/ 62112 h 79420"/>
                <a:gd name="connsiteX15" fmla="*/ 28205 w 39683"/>
                <a:gd name="connsiteY15" fmla="*/ 76322 h 79420"/>
                <a:gd name="connsiteX16" fmla="*/ 19711 w 39683"/>
                <a:gd name="connsiteY16" fmla="*/ 62620 h 79420"/>
                <a:gd name="connsiteX17" fmla="*/ 19711 w 39683"/>
                <a:gd name="connsiteY17" fmla="*/ 2735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11" y="27350"/>
                  </a:moveTo>
                  <a:lnTo>
                    <a:pt x="37841" y="27350"/>
                  </a:lnTo>
                  <a:lnTo>
                    <a:pt x="37841" y="23417"/>
                  </a:lnTo>
                  <a:lnTo>
                    <a:pt x="19711" y="23417"/>
                  </a:lnTo>
                  <a:lnTo>
                    <a:pt x="19711" y="73"/>
                  </a:lnTo>
                  <a:lnTo>
                    <a:pt x="16541" y="73"/>
                  </a:lnTo>
                  <a:cubicBezTo>
                    <a:pt x="16414" y="10476"/>
                    <a:pt x="12611" y="24051"/>
                    <a:pt x="186" y="24559"/>
                  </a:cubicBezTo>
                  <a:lnTo>
                    <a:pt x="186" y="27350"/>
                  </a:lnTo>
                  <a:lnTo>
                    <a:pt x="10962" y="27350"/>
                  </a:lnTo>
                  <a:lnTo>
                    <a:pt x="10962" y="62366"/>
                  </a:lnTo>
                  <a:cubicBezTo>
                    <a:pt x="10962" y="77971"/>
                    <a:pt x="22753" y="79493"/>
                    <a:pt x="27318" y="79493"/>
                  </a:cubicBezTo>
                  <a:cubicBezTo>
                    <a:pt x="36319" y="79493"/>
                    <a:pt x="39869" y="70486"/>
                    <a:pt x="39869" y="62366"/>
                  </a:cubicBezTo>
                  <a:lnTo>
                    <a:pt x="39869" y="55134"/>
                  </a:lnTo>
                  <a:lnTo>
                    <a:pt x="36700" y="55134"/>
                  </a:lnTo>
                  <a:lnTo>
                    <a:pt x="36700" y="62112"/>
                  </a:lnTo>
                  <a:cubicBezTo>
                    <a:pt x="36700" y="71501"/>
                    <a:pt x="32896" y="76322"/>
                    <a:pt x="28205" y="76322"/>
                  </a:cubicBezTo>
                  <a:cubicBezTo>
                    <a:pt x="19711" y="76322"/>
                    <a:pt x="19711" y="64777"/>
                    <a:pt x="19711" y="62620"/>
                  </a:cubicBezTo>
                  <a:lnTo>
                    <a:pt x="19711" y="2735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3" name="Freeform: Shape 3052">
              <a:extLst>
                <a:ext uri="{FF2B5EF4-FFF2-40B4-BE49-F238E27FC236}">
                  <a16:creationId xmlns:a16="http://schemas.microsoft.com/office/drawing/2014/main" id="{30E8B1E9-8C21-9F70-53CC-7289468B9323}"/>
                </a:ext>
              </a:extLst>
            </p:cNvPr>
            <p:cNvSpPr/>
            <p:nvPr>
              <p:custDataLst>
                <p:tags r:id="rId31"/>
              </p:custDataLst>
            </p:nvPr>
          </p:nvSpPr>
          <p:spPr>
            <a:xfrm>
              <a:off x="10727633" y="5330791"/>
              <a:ext cx="41458" cy="58233"/>
            </a:xfrm>
            <a:custGeom>
              <a:avLst/>
              <a:gdLst>
                <a:gd name="connsiteX0" fmla="*/ 22380 w 41458"/>
                <a:gd name="connsiteY0" fmla="*/ 32298 h 58233"/>
                <a:gd name="connsiteX1" fmla="*/ 35566 w 41458"/>
                <a:gd name="connsiteY1" fmla="*/ 43970 h 58233"/>
                <a:gd name="connsiteX2" fmla="*/ 21239 w 41458"/>
                <a:gd name="connsiteY2" fmla="*/ 55515 h 58233"/>
                <a:gd name="connsiteX3" fmla="*/ 3616 w 41458"/>
                <a:gd name="connsiteY3" fmla="*/ 37500 h 58233"/>
                <a:gd name="connsiteX4" fmla="*/ 1841 w 41458"/>
                <a:gd name="connsiteY4" fmla="*/ 35343 h 58233"/>
                <a:gd name="connsiteX5" fmla="*/ 193 w 41458"/>
                <a:gd name="connsiteY5" fmla="*/ 38515 h 58233"/>
                <a:gd name="connsiteX6" fmla="*/ 193 w 41458"/>
                <a:gd name="connsiteY6" fmla="*/ 55261 h 58233"/>
                <a:gd name="connsiteX7" fmla="*/ 1587 w 41458"/>
                <a:gd name="connsiteY7" fmla="*/ 58306 h 58233"/>
                <a:gd name="connsiteX8" fmla="*/ 4757 w 41458"/>
                <a:gd name="connsiteY8" fmla="*/ 55769 h 58233"/>
                <a:gd name="connsiteX9" fmla="*/ 7293 w 41458"/>
                <a:gd name="connsiteY9" fmla="*/ 52851 h 58233"/>
                <a:gd name="connsiteX10" fmla="*/ 21239 w 41458"/>
                <a:gd name="connsiteY10" fmla="*/ 58306 h 58233"/>
                <a:gd name="connsiteX11" fmla="*/ 41651 w 41458"/>
                <a:gd name="connsiteY11" fmla="*/ 40671 h 58233"/>
                <a:gd name="connsiteX12" fmla="*/ 36327 w 41458"/>
                <a:gd name="connsiteY12" fmla="*/ 28619 h 58233"/>
                <a:gd name="connsiteX13" fmla="*/ 21873 w 41458"/>
                <a:gd name="connsiteY13" fmla="*/ 22529 h 58233"/>
                <a:gd name="connsiteX14" fmla="*/ 6279 w 41458"/>
                <a:gd name="connsiteY14" fmla="*/ 12126 h 58233"/>
                <a:gd name="connsiteX15" fmla="*/ 20478 w 41458"/>
                <a:gd name="connsiteY15" fmla="*/ 2484 h 58233"/>
                <a:gd name="connsiteX16" fmla="*/ 35312 w 41458"/>
                <a:gd name="connsiteY16" fmla="*/ 17835 h 58233"/>
                <a:gd name="connsiteX17" fmla="*/ 36834 w 41458"/>
                <a:gd name="connsiteY17" fmla="*/ 18977 h 58233"/>
                <a:gd name="connsiteX18" fmla="*/ 38482 w 41458"/>
                <a:gd name="connsiteY18" fmla="*/ 15932 h 58233"/>
                <a:gd name="connsiteX19" fmla="*/ 38482 w 41458"/>
                <a:gd name="connsiteY19" fmla="*/ 3118 h 58233"/>
                <a:gd name="connsiteX20" fmla="*/ 37087 w 41458"/>
                <a:gd name="connsiteY20" fmla="*/ 73 h 58233"/>
                <a:gd name="connsiteX21" fmla="*/ 34552 w 41458"/>
                <a:gd name="connsiteY21" fmla="*/ 1596 h 58233"/>
                <a:gd name="connsiteX22" fmla="*/ 32396 w 41458"/>
                <a:gd name="connsiteY22" fmla="*/ 3625 h 58233"/>
                <a:gd name="connsiteX23" fmla="*/ 20478 w 41458"/>
                <a:gd name="connsiteY23" fmla="*/ 73 h 58233"/>
                <a:gd name="connsiteX24" fmla="*/ 193 w 41458"/>
                <a:gd name="connsiteY24" fmla="*/ 15678 h 58233"/>
                <a:gd name="connsiteX25" fmla="*/ 5645 w 41458"/>
                <a:gd name="connsiteY25" fmla="*/ 26462 h 58233"/>
                <a:gd name="connsiteX26" fmla="*/ 22380 w 41458"/>
                <a:gd name="connsiteY26" fmla="*/ 322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80" y="32298"/>
                  </a:moveTo>
                  <a:cubicBezTo>
                    <a:pt x="25169" y="32805"/>
                    <a:pt x="35566" y="34835"/>
                    <a:pt x="35566" y="43970"/>
                  </a:cubicBezTo>
                  <a:cubicBezTo>
                    <a:pt x="35566" y="50440"/>
                    <a:pt x="31128" y="55515"/>
                    <a:pt x="21239" y="55515"/>
                  </a:cubicBezTo>
                  <a:cubicBezTo>
                    <a:pt x="10589" y="55515"/>
                    <a:pt x="6025" y="48283"/>
                    <a:pt x="3616" y="37500"/>
                  </a:cubicBezTo>
                  <a:cubicBezTo>
                    <a:pt x="3236" y="35850"/>
                    <a:pt x="3109" y="35343"/>
                    <a:pt x="1841" y="35343"/>
                  </a:cubicBezTo>
                  <a:cubicBezTo>
                    <a:pt x="193" y="35343"/>
                    <a:pt x="193" y="36231"/>
                    <a:pt x="193" y="38515"/>
                  </a:cubicBezTo>
                  <a:lnTo>
                    <a:pt x="193" y="55261"/>
                  </a:lnTo>
                  <a:cubicBezTo>
                    <a:pt x="193" y="57418"/>
                    <a:pt x="193" y="58306"/>
                    <a:pt x="1587" y="58306"/>
                  </a:cubicBezTo>
                  <a:cubicBezTo>
                    <a:pt x="2221" y="58306"/>
                    <a:pt x="2348" y="58179"/>
                    <a:pt x="4757" y="55769"/>
                  </a:cubicBezTo>
                  <a:cubicBezTo>
                    <a:pt x="5011" y="55515"/>
                    <a:pt x="5011" y="55261"/>
                    <a:pt x="7293" y="52851"/>
                  </a:cubicBezTo>
                  <a:cubicBezTo>
                    <a:pt x="12871" y="58179"/>
                    <a:pt x="18577" y="58306"/>
                    <a:pt x="21239" y="58306"/>
                  </a:cubicBezTo>
                  <a:cubicBezTo>
                    <a:pt x="35819" y="58306"/>
                    <a:pt x="41651" y="49806"/>
                    <a:pt x="41651" y="40671"/>
                  </a:cubicBezTo>
                  <a:cubicBezTo>
                    <a:pt x="41651" y="33947"/>
                    <a:pt x="37848" y="30141"/>
                    <a:pt x="36327" y="28619"/>
                  </a:cubicBezTo>
                  <a:cubicBezTo>
                    <a:pt x="32143" y="24559"/>
                    <a:pt x="27198" y="23544"/>
                    <a:pt x="21873" y="22529"/>
                  </a:cubicBezTo>
                  <a:cubicBezTo>
                    <a:pt x="14773" y="21133"/>
                    <a:pt x="6279" y="19484"/>
                    <a:pt x="6279" y="12126"/>
                  </a:cubicBezTo>
                  <a:cubicBezTo>
                    <a:pt x="6279" y="7685"/>
                    <a:pt x="9575" y="2484"/>
                    <a:pt x="20478" y="2484"/>
                  </a:cubicBezTo>
                  <a:cubicBezTo>
                    <a:pt x="34425" y="2484"/>
                    <a:pt x="35059" y="13902"/>
                    <a:pt x="35312" y="17835"/>
                  </a:cubicBezTo>
                  <a:cubicBezTo>
                    <a:pt x="35439" y="18977"/>
                    <a:pt x="36580" y="18977"/>
                    <a:pt x="36834" y="18977"/>
                  </a:cubicBezTo>
                  <a:cubicBezTo>
                    <a:pt x="38482" y="18977"/>
                    <a:pt x="38482" y="18342"/>
                    <a:pt x="38482" y="15932"/>
                  </a:cubicBezTo>
                  <a:lnTo>
                    <a:pt x="38482" y="3118"/>
                  </a:lnTo>
                  <a:cubicBezTo>
                    <a:pt x="38482" y="961"/>
                    <a:pt x="38482" y="73"/>
                    <a:pt x="37087" y="73"/>
                  </a:cubicBezTo>
                  <a:cubicBezTo>
                    <a:pt x="36453" y="73"/>
                    <a:pt x="36200" y="73"/>
                    <a:pt x="34552" y="1596"/>
                  </a:cubicBezTo>
                  <a:cubicBezTo>
                    <a:pt x="34171" y="2103"/>
                    <a:pt x="32903" y="3245"/>
                    <a:pt x="32396" y="3625"/>
                  </a:cubicBezTo>
                  <a:cubicBezTo>
                    <a:pt x="27578" y="73"/>
                    <a:pt x="22380" y="73"/>
                    <a:pt x="20478" y="73"/>
                  </a:cubicBezTo>
                  <a:cubicBezTo>
                    <a:pt x="5011" y="73"/>
                    <a:pt x="193" y="8573"/>
                    <a:pt x="193" y="15678"/>
                  </a:cubicBezTo>
                  <a:cubicBezTo>
                    <a:pt x="193" y="20118"/>
                    <a:pt x="2221" y="23671"/>
                    <a:pt x="5645" y="26462"/>
                  </a:cubicBezTo>
                  <a:cubicBezTo>
                    <a:pt x="9702" y="29761"/>
                    <a:pt x="13252" y="30522"/>
                    <a:pt x="22380" y="322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4" name="Freeform: Shape 3053">
              <a:extLst>
                <a:ext uri="{FF2B5EF4-FFF2-40B4-BE49-F238E27FC236}">
                  <a16:creationId xmlns:a16="http://schemas.microsoft.com/office/drawing/2014/main" id="{64E2DE0B-DE37-3504-19C4-5052659E16B3}"/>
                </a:ext>
              </a:extLst>
            </p:cNvPr>
            <p:cNvSpPr/>
            <p:nvPr>
              <p:custDataLst>
                <p:tags r:id="rId32"/>
              </p:custDataLst>
            </p:nvPr>
          </p:nvSpPr>
          <p:spPr>
            <a:xfrm>
              <a:off x="10777516" y="5331552"/>
              <a:ext cx="63772" cy="57471"/>
            </a:xfrm>
            <a:custGeom>
              <a:avLst/>
              <a:gdLst>
                <a:gd name="connsiteX0" fmla="*/ 45713 w 63772"/>
                <a:gd name="connsiteY0" fmla="*/ 46127 h 57471"/>
                <a:gd name="connsiteX1" fmla="*/ 45713 w 63772"/>
                <a:gd name="connsiteY1" fmla="*/ 57545 h 57471"/>
                <a:gd name="connsiteX2" fmla="*/ 63970 w 63772"/>
                <a:gd name="connsiteY2" fmla="*/ 56149 h 57471"/>
                <a:gd name="connsiteX3" fmla="*/ 63970 w 63772"/>
                <a:gd name="connsiteY3" fmla="*/ 52216 h 57471"/>
                <a:gd name="connsiteX4" fmla="*/ 54080 w 63772"/>
                <a:gd name="connsiteY4" fmla="*/ 45112 h 57471"/>
                <a:gd name="connsiteX5" fmla="*/ 54080 w 63772"/>
                <a:gd name="connsiteY5" fmla="*/ 73 h 57471"/>
                <a:gd name="connsiteX6" fmla="*/ 35443 w 63772"/>
                <a:gd name="connsiteY6" fmla="*/ 1469 h 57471"/>
                <a:gd name="connsiteX7" fmla="*/ 35443 w 63772"/>
                <a:gd name="connsiteY7" fmla="*/ 5402 h 57471"/>
                <a:gd name="connsiteX8" fmla="*/ 45332 w 63772"/>
                <a:gd name="connsiteY8" fmla="*/ 12506 h 57471"/>
                <a:gd name="connsiteX9" fmla="*/ 45332 w 63772"/>
                <a:gd name="connsiteY9" fmla="*/ 35089 h 57471"/>
                <a:gd name="connsiteX10" fmla="*/ 29991 w 63772"/>
                <a:gd name="connsiteY10" fmla="*/ 54754 h 57471"/>
                <a:gd name="connsiteX11" fmla="*/ 18834 w 63772"/>
                <a:gd name="connsiteY11" fmla="*/ 42194 h 57471"/>
                <a:gd name="connsiteX12" fmla="*/ 18834 w 63772"/>
                <a:gd name="connsiteY12" fmla="*/ 73 h 57471"/>
                <a:gd name="connsiteX13" fmla="*/ 197 w 63772"/>
                <a:gd name="connsiteY13" fmla="*/ 1469 h 57471"/>
                <a:gd name="connsiteX14" fmla="*/ 197 w 63772"/>
                <a:gd name="connsiteY14" fmla="*/ 5402 h 57471"/>
                <a:gd name="connsiteX15" fmla="*/ 10086 w 63772"/>
                <a:gd name="connsiteY15" fmla="*/ 17074 h 57471"/>
                <a:gd name="connsiteX16" fmla="*/ 10086 w 63772"/>
                <a:gd name="connsiteY16" fmla="*/ 36104 h 57471"/>
                <a:gd name="connsiteX17" fmla="*/ 29357 w 63772"/>
                <a:gd name="connsiteY17" fmla="*/ 57545 h 57471"/>
                <a:gd name="connsiteX18" fmla="*/ 45713 w 63772"/>
                <a:gd name="connsiteY18" fmla="*/ 46127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13" y="46127"/>
                  </a:moveTo>
                  <a:lnTo>
                    <a:pt x="45713" y="57545"/>
                  </a:lnTo>
                  <a:lnTo>
                    <a:pt x="63970" y="56149"/>
                  </a:lnTo>
                  <a:lnTo>
                    <a:pt x="63970" y="52216"/>
                  </a:lnTo>
                  <a:cubicBezTo>
                    <a:pt x="55095" y="52216"/>
                    <a:pt x="54080" y="51328"/>
                    <a:pt x="54080" y="45112"/>
                  </a:cubicBezTo>
                  <a:lnTo>
                    <a:pt x="54080" y="73"/>
                  </a:lnTo>
                  <a:lnTo>
                    <a:pt x="35443" y="1469"/>
                  </a:lnTo>
                  <a:lnTo>
                    <a:pt x="35443" y="5402"/>
                  </a:lnTo>
                  <a:cubicBezTo>
                    <a:pt x="44318" y="5402"/>
                    <a:pt x="45332" y="6290"/>
                    <a:pt x="45332" y="12506"/>
                  </a:cubicBezTo>
                  <a:lnTo>
                    <a:pt x="45332" y="35089"/>
                  </a:lnTo>
                  <a:cubicBezTo>
                    <a:pt x="45332" y="46127"/>
                    <a:pt x="39247" y="54754"/>
                    <a:pt x="29991" y="54754"/>
                  </a:cubicBezTo>
                  <a:cubicBezTo>
                    <a:pt x="19341" y="54754"/>
                    <a:pt x="18834" y="48791"/>
                    <a:pt x="18834" y="42194"/>
                  </a:cubicBezTo>
                  <a:lnTo>
                    <a:pt x="18834" y="73"/>
                  </a:lnTo>
                  <a:lnTo>
                    <a:pt x="197" y="1469"/>
                  </a:lnTo>
                  <a:lnTo>
                    <a:pt x="197" y="5402"/>
                  </a:lnTo>
                  <a:cubicBezTo>
                    <a:pt x="10086" y="5402"/>
                    <a:pt x="10086" y="5782"/>
                    <a:pt x="10086" y="17074"/>
                  </a:cubicBezTo>
                  <a:lnTo>
                    <a:pt x="10086" y="36104"/>
                  </a:lnTo>
                  <a:cubicBezTo>
                    <a:pt x="10086" y="46000"/>
                    <a:pt x="10086" y="57545"/>
                    <a:pt x="29357" y="57545"/>
                  </a:cubicBezTo>
                  <a:cubicBezTo>
                    <a:pt x="36457" y="57545"/>
                    <a:pt x="42036" y="53993"/>
                    <a:pt x="45713" y="4612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5" name="Freeform: Shape 3054">
              <a:extLst>
                <a:ext uri="{FF2B5EF4-FFF2-40B4-BE49-F238E27FC236}">
                  <a16:creationId xmlns:a16="http://schemas.microsoft.com/office/drawing/2014/main" id="{10D88C7E-4DBA-4496-DA15-68802A1DFA63}"/>
                </a:ext>
              </a:extLst>
            </p:cNvPr>
            <p:cNvSpPr/>
            <p:nvPr>
              <p:custDataLst>
                <p:tags r:id="rId33"/>
              </p:custDataLst>
            </p:nvPr>
          </p:nvSpPr>
          <p:spPr>
            <a:xfrm>
              <a:off x="10847445" y="5331552"/>
              <a:ext cx="62504" cy="80688"/>
            </a:xfrm>
            <a:custGeom>
              <a:avLst/>
              <a:gdLst>
                <a:gd name="connsiteX0" fmla="*/ 18459 w 62504"/>
                <a:gd name="connsiteY0" fmla="*/ 8447 h 80688"/>
                <a:gd name="connsiteX1" fmla="*/ 18459 w 62504"/>
                <a:gd name="connsiteY1" fmla="*/ 73 h 80688"/>
                <a:gd name="connsiteX2" fmla="*/ 202 w 62504"/>
                <a:gd name="connsiteY2" fmla="*/ 1469 h 80688"/>
                <a:gd name="connsiteX3" fmla="*/ 202 w 62504"/>
                <a:gd name="connsiteY3" fmla="*/ 5402 h 80688"/>
                <a:gd name="connsiteX4" fmla="*/ 10092 w 62504"/>
                <a:gd name="connsiteY4" fmla="*/ 11745 h 80688"/>
                <a:gd name="connsiteX5" fmla="*/ 10092 w 62504"/>
                <a:gd name="connsiteY5" fmla="*/ 71120 h 80688"/>
                <a:gd name="connsiteX6" fmla="*/ 202 w 62504"/>
                <a:gd name="connsiteY6" fmla="*/ 76829 h 80688"/>
                <a:gd name="connsiteX7" fmla="*/ 202 w 62504"/>
                <a:gd name="connsiteY7" fmla="*/ 80762 h 80688"/>
                <a:gd name="connsiteX8" fmla="*/ 14402 w 62504"/>
                <a:gd name="connsiteY8" fmla="*/ 80381 h 80688"/>
                <a:gd name="connsiteX9" fmla="*/ 28729 w 62504"/>
                <a:gd name="connsiteY9" fmla="*/ 80762 h 80688"/>
                <a:gd name="connsiteX10" fmla="*/ 28729 w 62504"/>
                <a:gd name="connsiteY10" fmla="*/ 76829 h 80688"/>
                <a:gd name="connsiteX11" fmla="*/ 18840 w 62504"/>
                <a:gd name="connsiteY11" fmla="*/ 71120 h 80688"/>
                <a:gd name="connsiteX12" fmla="*/ 18840 w 62504"/>
                <a:gd name="connsiteY12" fmla="*/ 49806 h 80688"/>
                <a:gd name="connsiteX13" fmla="*/ 18840 w 62504"/>
                <a:gd name="connsiteY13" fmla="*/ 48664 h 80688"/>
                <a:gd name="connsiteX14" fmla="*/ 34434 w 62504"/>
                <a:gd name="connsiteY14" fmla="*/ 57545 h 80688"/>
                <a:gd name="connsiteX15" fmla="*/ 62707 w 62504"/>
                <a:gd name="connsiteY15" fmla="*/ 28746 h 80688"/>
                <a:gd name="connsiteX16" fmla="*/ 36209 w 62504"/>
                <a:gd name="connsiteY16" fmla="*/ 73 h 80688"/>
                <a:gd name="connsiteX17" fmla="*/ 18459 w 62504"/>
                <a:gd name="connsiteY17" fmla="*/ 8447 h 80688"/>
                <a:gd name="connsiteX18" fmla="*/ 18840 w 62504"/>
                <a:gd name="connsiteY18" fmla="*/ 41686 h 80688"/>
                <a:gd name="connsiteX19" fmla="*/ 18840 w 62504"/>
                <a:gd name="connsiteY19" fmla="*/ 13394 h 80688"/>
                <a:gd name="connsiteX20" fmla="*/ 35195 w 62504"/>
                <a:gd name="connsiteY20" fmla="*/ 3245 h 80688"/>
                <a:gd name="connsiteX21" fmla="*/ 52184 w 62504"/>
                <a:gd name="connsiteY21" fmla="*/ 28746 h 80688"/>
                <a:gd name="connsiteX22" fmla="*/ 33927 w 62504"/>
                <a:gd name="connsiteY22" fmla="*/ 54754 h 80688"/>
                <a:gd name="connsiteX23" fmla="*/ 20615 w 62504"/>
                <a:gd name="connsiteY23" fmla="*/ 47015 h 80688"/>
                <a:gd name="connsiteX24" fmla="*/ 18840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59" y="8447"/>
                  </a:moveTo>
                  <a:lnTo>
                    <a:pt x="18459" y="73"/>
                  </a:lnTo>
                  <a:lnTo>
                    <a:pt x="202" y="1469"/>
                  </a:lnTo>
                  <a:lnTo>
                    <a:pt x="202" y="5402"/>
                  </a:lnTo>
                  <a:cubicBezTo>
                    <a:pt x="9204" y="5402"/>
                    <a:pt x="10092" y="6163"/>
                    <a:pt x="10092" y="11745"/>
                  </a:cubicBezTo>
                  <a:lnTo>
                    <a:pt x="10092" y="71120"/>
                  </a:lnTo>
                  <a:cubicBezTo>
                    <a:pt x="10092" y="76829"/>
                    <a:pt x="8697" y="76829"/>
                    <a:pt x="202" y="76829"/>
                  </a:cubicBezTo>
                  <a:lnTo>
                    <a:pt x="202" y="80762"/>
                  </a:lnTo>
                  <a:cubicBezTo>
                    <a:pt x="4513" y="80635"/>
                    <a:pt x="11106" y="80381"/>
                    <a:pt x="14402" y="80381"/>
                  </a:cubicBezTo>
                  <a:cubicBezTo>
                    <a:pt x="17825" y="80381"/>
                    <a:pt x="24291" y="80635"/>
                    <a:pt x="28729" y="80762"/>
                  </a:cubicBezTo>
                  <a:lnTo>
                    <a:pt x="28729" y="76829"/>
                  </a:lnTo>
                  <a:cubicBezTo>
                    <a:pt x="20234" y="76829"/>
                    <a:pt x="18840" y="76829"/>
                    <a:pt x="18840" y="71120"/>
                  </a:cubicBezTo>
                  <a:lnTo>
                    <a:pt x="18840" y="49806"/>
                  </a:lnTo>
                  <a:lnTo>
                    <a:pt x="18840" y="48664"/>
                  </a:lnTo>
                  <a:cubicBezTo>
                    <a:pt x="19474" y="50694"/>
                    <a:pt x="24799" y="57545"/>
                    <a:pt x="34434" y="57545"/>
                  </a:cubicBezTo>
                  <a:cubicBezTo>
                    <a:pt x="49522" y="57545"/>
                    <a:pt x="62707" y="45112"/>
                    <a:pt x="62707" y="28746"/>
                  </a:cubicBezTo>
                  <a:cubicBezTo>
                    <a:pt x="62707" y="12633"/>
                    <a:pt x="50409" y="73"/>
                    <a:pt x="36209" y="73"/>
                  </a:cubicBezTo>
                  <a:cubicBezTo>
                    <a:pt x="26320" y="73"/>
                    <a:pt x="20995" y="5655"/>
                    <a:pt x="18459" y="8447"/>
                  </a:cubicBezTo>
                  <a:close/>
                  <a:moveTo>
                    <a:pt x="18840" y="41686"/>
                  </a:moveTo>
                  <a:lnTo>
                    <a:pt x="18840" y="13394"/>
                  </a:lnTo>
                  <a:cubicBezTo>
                    <a:pt x="22516" y="6924"/>
                    <a:pt x="28729" y="3245"/>
                    <a:pt x="35195" y="3245"/>
                  </a:cubicBezTo>
                  <a:cubicBezTo>
                    <a:pt x="44450" y="3245"/>
                    <a:pt x="52184" y="14409"/>
                    <a:pt x="52184" y="28746"/>
                  </a:cubicBezTo>
                  <a:cubicBezTo>
                    <a:pt x="52184" y="44097"/>
                    <a:pt x="43309" y="54754"/>
                    <a:pt x="33927" y="54754"/>
                  </a:cubicBezTo>
                  <a:cubicBezTo>
                    <a:pt x="28856" y="54754"/>
                    <a:pt x="24038" y="52216"/>
                    <a:pt x="20615" y="47015"/>
                  </a:cubicBezTo>
                  <a:cubicBezTo>
                    <a:pt x="18840" y="44351"/>
                    <a:pt x="18840" y="44224"/>
                    <a:pt x="18840"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6" name="Freeform: Shape 3055">
              <a:extLst>
                <a:ext uri="{FF2B5EF4-FFF2-40B4-BE49-F238E27FC236}">
                  <a16:creationId xmlns:a16="http://schemas.microsoft.com/office/drawing/2014/main" id="{ACE98283-FAF6-5D94-96EB-19A76CCDDB46}"/>
                </a:ext>
              </a:extLst>
            </p:cNvPr>
            <p:cNvSpPr/>
            <p:nvPr>
              <p:custDataLst>
                <p:tags r:id="rId34"/>
              </p:custDataLst>
            </p:nvPr>
          </p:nvSpPr>
          <p:spPr>
            <a:xfrm>
              <a:off x="10917881" y="5331552"/>
              <a:ext cx="62504" cy="80688"/>
            </a:xfrm>
            <a:custGeom>
              <a:avLst/>
              <a:gdLst>
                <a:gd name="connsiteX0" fmla="*/ 18465 w 62504"/>
                <a:gd name="connsiteY0" fmla="*/ 8447 h 80688"/>
                <a:gd name="connsiteX1" fmla="*/ 18465 w 62504"/>
                <a:gd name="connsiteY1" fmla="*/ 73 h 80688"/>
                <a:gd name="connsiteX2" fmla="*/ 208 w 62504"/>
                <a:gd name="connsiteY2" fmla="*/ 1469 h 80688"/>
                <a:gd name="connsiteX3" fmla="*/ 208 w 62504"/>
                <a:gd name="connsiteY3" fmla="*/ 5402 h 80688"/>
                <a:gd name="connsiteX4" fmla="*/ 10097 w 62504"/>
                <a:gd name="connsiteY4" fmla="*/ 11745 h 80688"/>
                <a:gd name="connsiteX5" fmla="*/ 10097 w 62504"/>
                <a:gd name="connsiteY5" fmla="*/ 71120 h 80688"/>
                <a:gd name="connsiteX6" fmla="*/ 208 w 62504"/>
                <a:gd name="connsiteY6" fmla="*/ 76829 h 80688"/>
                <a:gd name="connsiteX7" fmla="*/ 208 w 62504"/>
                <a:gd name="connsiteY7" fmla="*/ 80762 h 80688"/>
                <a:gd name="connsiteX8" fmla="*/ 14408 w 62504"/>
                <a:gd name="connsiteY8" fmla="*/ 80381 h 80688"/>
                <a:gd name="connsiteX9" fmla="*/ 28734 w 62504"/>
                <a:gd name="connsiteY9" fmla="*/ 80762 h 80688"/>
                <a:gd name="connsiteX10" fmla="*/ 28734 w 62504"/>
                <a:gd name="connsiteY10" fmla="*/ 76829 h 80688"/>
                <a:gd name="connsiteX11" fmla="*/ 18845 w 62504"/>
                <a:gd name="connsiteY11" fmla="*/ 71120 h 80688"/>
                <a:gd name="connsiteX12" fmla="*/ 18845 w 62504"/>
                <a:gd name="connsiteY12" fmla="*/ 49806 h 80688"/>
                <a:gd name="connsiteX13" fmla="*/ 18845 w 62504"/>
                <a:gd name="connsiteY13" fmla="*/ 48664 h 80688"/>
                <a:gd name="connsiteX14" fmla="*/ 34440 w 62504"/>
                <a:gd name="connsiteY14" fmla="*/ 57545 h 80688"/>
                <a:gd name="connsiteX15" fmla="*/ 62713 w 62504"/>
                <a:gd name="connsiteY15" fmla="*/ 28746 h 80688"/>
                <a:gd name="connsiteX16" fmla="*/ 36215 w 62504"/>
                <a:gd name="connsiteY16" fmla="*/ 73 h 80688"/>
                <a:gd name="connsiteX17" fmla="*/ 18465 w 62504"/>
                <a:gd name="connsiteY17" fmla="*/ 8447 h 80688"/>
                <a:gd name="connsiteX18" fmla="*/ 18845 w 62504"/>
                <a:gd name="connsiteY18" fmla="*/ 41686 h 80688"/>
                <a:gd name="connsiteX19" fmla="*/ 18845 w 62504"/>
                <a:gd name="connsiteY19" fmla="*/ 13394 h 80688"/>
                <a:gd name="connsiteX20" fmla="*/ 35200 w 62504"/>
                <a:gd name="connsiteY20" fmla="*/ 3245 h 80688"/>
                <a:gd name="connsiteX21" fmla="*/ 52190 w 62504"/>
                <a:gd name="connsiteY21" fmla="*/ 28746 h 80688"/>
                <a:gd name="connsiteX22" fmla="*/ 33933 w 62504"/>
                <a:gd name="connsiteY22" fmla="*/ 54754 h 80688"/>
                <a:gd name="connsiteX23" fmla="*/ 20620 w 62504"/>
                <a:gd name="connsiteY23" fmla="*/ 47015 h 80688"/>
                <a:gd name="connsiteX24" fmla="*/ 18845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65" y="8447"/>
                  </a:moveTo>
                  <a:lnTo>
                    <a:pt x="18465" y="73"/>
                  </a:lnTo>
                  <a:lnTo>
                    <a:pt x="208" y="1469"/>
                  </a:lnTo>
                  <a:lnTo>
                    <a:pt x="208" y="5402"/>
                  </a:lnTo>
                  <a:cubicBezTo>
                    <a:pt x="9210" y="5402"/>
                    <a:pt x="10097" y="6163"/>
                    <a:pt x="10097" y="11745"/>
                  </a:cubicBezTo>
                  <a:lnTo>
                    <a:pt x="10097" y="71120"/>
                  </a:lnTo>
                  <a:cubicBezTo>
                    <a:pt x="10097" y="76829"/>
                    <a:pt x="8702" y="76829"/>
                    <a:pt x="208" y="76829"/>
                  </a:cubicBezTo>
                  <a:lnTo>
                    <a:pt x="208" y="80762"/>
                  </a:lnTo>
                  <a:cubicBezTo>
                    <a:pt x="4519" y="80635"/>
                    <a:pt x="11111" y="80381"/>
                    <a:pt x="14408" y="80381"/>
                  </a:cubicBezTo>
                  <a:cubicBezTo>
                    <a:pt x="17831" y="80381"/>
                    <a:pt x="24297" y="80635"/>
                    <a:pt x="28734" y="80762"/>
                  </a:cubicBezTo>
                  <a:lnTo>
                    <a:pt x="28734" y="76829"/>
                  </a:lnTo>
                  <a:cubicBezTo>
                    <a:pt x="20240" y="76829"/>
                    <a:pt x="18845" y="76829"/>
                    <a:pt x="18845" y="71120"/>
                  </a:cubicBezTo>
                  <a:lnTo>
                    <a:pt x="18845" y="49806"/>
                  </a:lnTo>
                  <a:lnTo>
                    <a:pt x="18845" y="48664"/>
                  </a:lnTo>
                  <a:cubicBezTo>
                    <a:pt x="19479" y="50694"/>
                    <a:pt x="24804" y="57545"/>
                    <a:pt x="34440" y="57545"/>
                  </a:cubicBezTo>
                  <a:cubicBezTo>
                    <a:pt x="49527" y="57545"/>
                    <a:pt x="62713" y="45112"/>
                    <a:pt x="62713" y="28746"/>
                  </a:cubicBezTo>
                  <a:cubicBezTo>
                    <a:pt x="62713" y="12633"/>
                    <a:pt x="50415" y="73"/>
                    <a:pt x="36215" y="73"/>
                  </a:cubicBezTo>
                  <a:cubicBezTo>
                    <a:pt x="26326" y="73"/>
                    <a:pt x="21001" y="5655"/>
                    <a:pt x="18465" y="8447"/>
                  </a:cubicBezTo>
                  <a:close/>
                  <a:moveTo>
                    <a:pt x="18845" y="41686"/>
                  </a:moveTo>
                  <a:lnTo>
                    <a:pt x="18845" y="13394"/>
                  </a:lnTo>
                  <a:cubicBezTo>
                    <a:pt x="22522" y="6924"/>
                    <a:pt x="28734" y="3245"/>
                    <a:pt x="35200" y="3245"/>
                  </a:cubicBezTo>
                  <a:cubicBezTo>
                    <a:pt x="44456" y="3245"/>
                    <a:pt x="52190" y="14409"/>
                    <a:pt x="52190" y="28746"/>
                  </a:cubicBezTo>
                  <a:cubicBezTo>
                    <a:pt x="52190" y="44097"/>
                    <a:pt x="43315" y="54754"/>
                    <a:pt x="33933" y="54754"/>
                  </a:cubicBezTo>
                  <a:cubicBezTo>
                    <a:pt x="28861" y="54754"/>
                    <a:pt x="24043" y="52216"/>
                    <a:pt x="20620" y="47015"/>
                  </a:cubicBezTo>
                  <a:cubicBezTo>
                    <a:pt x="18845" y="44351"/>
                    <a:pt x="18845" y="44224"/>
                    <a:pt x="18845"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7" name="Freeform: Shape 3056">
              <a:extLst>
                <a:ext uri="{FF2B5EF4-FFF2-40B4-BE49-F238E27FC236}">
                  <a16:creationId xmlns:a16="http://schemas.microsoft.com/office/drawing/2014/main" id="{644508E8-EB10-4B6A-8386-74B7578417F1}"/>
                </a:ext>
              </a:extLst>
            </p:cNvPr>
            <p:cNvSpPr/>
            <p:nvPr>
              <p:custDataLst>
                <p:tags r:id="rId35"/>
              </p:custDataLst>
            </p:nvPr>
          </p:nvSpPr>
          <p:spPr>
            <a:xfrm>
              <a:off x="10988951" y="5299581"/>
              <a:ext cx="28146" cy="88047"/>
            </a:xfrm>
            <a:custGeom>
              <a:avLst/>
              <a:gdLst>
                <a:gd name="connsiteX0" fmla="*/ 18470 w 28146"/>
                <a:gd name="connsiteY0" fmla="*/ 73 h 88047"/>
                <a:gd name="connsiteX1" fmla="*/ 213 w 28146"/>
                <a:gd name="connsiteY1" fmla="*/ 1469 h 88047"/>
                <a:gd name="connsiteX2" fmla="*/ 213 w 28146"/>
                <a:gd name="connsiteY2" fmla="*/ 5402 h 88047"/>
                <a:gd name="connsiteX3" fmla="*/ 10103 w 28146"/>
                <a:gd name="connsiteY3" fmla="*/ 12506 h 88047"/>
                <a:gd name="connsiteX4" fmla="*/ 10103 w 28146"/>
                <a:gd name="connsiteY4" fmla="*/ 78478 h 88047"/>
                <a:gd name="connsiteX5" fmla="*/ 213 w 28146"/>
                <a:gd name="connsiteY5" fmla="*/ 84188 h 88047"/>
                <a:gd name="connsiteX6" fmla="*/ 213 w 28146"/>
                <a:gd name="connsiteY6" fmla="*/ 88120 h 88047"/>
                <a:gd name="connsiteX7" fmla="*/ 14287 w 28146"/>
                <a:gd name="connsiteY7" fmla="*/ 87740 h 88047"/>
                <a:gd name="connsiteX8" fmla="*/ 28360 w 28146"/>
                <a:gd name="connsiteY8" fmla="*/ 88120 h 88047"/>
                <a:gd name="connsiteX9" fmla="*/ 28360 w 28146"/>
                <a:gd name="connsiteY9" fmla="*/ 84188 h 88047"/>
                <a:gd name="connsiteX10" fmla="*/ 18470 w 28146"/>
                <a:gd name="connsiteY10" fmla="*/ 78478 h 88047"/>
                <a:gd name="connsiteX11" fmla="*/ 18470 w 28146"/>
                <a:gd name="connsiteY11" fmla="*/ 73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70" y="73"/>
                  </a:moveTo>
                  <a:lnTo>
                    <a:pt x="213" y="1469"/>
                  </a:lnTo>
                  <a:lnTo>
                    <a:pt x="213" y="5402"/>
                  </a:lnTo>
                  <a:cubicBezTo>
                    <a:pt x="9088" y="5402"/>
                    <a:pt x="10103" y="6290"/>
                    <a:pt x="10103" y="12506"/>
                  </a:cubicBezTo>
                  <a:lnTo>
                    <a:pt x="10103" y="78478"/>
                  </a:lnTo>
                  <a:cubicBezTo>
                    <a:pt x="10103" y="84188"/>
                    <a:pt x="8708" y="84188"/>
                    <a:pt x="213" y="84188"/>
                  </a:cubicBezTo>
                  <a:lnTo>
                    <a:pt x="213" y="88120"/>
                  </a:lnTo>
                  <a:cubicBezTo>
                    <a:pt x="4397" y="87994"/>
                    <a:pt x="11117" y="87740"/>
                    <a:pt x="14287" y="87740"/>
                  </a:cubicBezTo>
                  <a:cubicBezTo>
                    <a:pt x="17456" y="87740"/>
                    <a:pt x="23669" y="87994"/>
                    <a:pt x="28360" y="88120"/>
                  </a:cubicBezTo>
                  <a:lnTo>
                    <a:pt x="28360" y="84188"/>
                  </a:lnTo>
                  <a:cubicBezTo>
                    <a:pt x="19865" y="84188"/>
                    <a:pt x="18470" y="84188"/>
                    <a:pt x="18470" y="78478"/>
                  </a:cubicBezTo>
                  <a:lnTo>
                    <a:pt x="18470" y="73"/>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8" name="Freeform: Shape 3057">
              <a:extLst>
                <a:ext uri="{FF2B5EF4-FFF2-40B4-BE49-F238E27FC236}">
                  <a16:creationId xmlns:a16="http://schemas.microsoft.com/office/drawing/2014/main" id="{B424EA37-D9C3-1509-19A1-C5178B330569}"/>
                </a:ext>
              </a:extLst>
            </p:cNvPr>
            <p:cNvSpPr/>
            <p:nvPr>
              <p:custDataLst>
                <p:tags r:id="rId36"/>
              </p:custDataLst>
            </p:nvPr>
          </p:nvSpPr>
          <p:spPr>
            <a:xfrm>
              <a:off x="11024169" y="5302752"/>
              <a:ext cx="27131" cy="84875"/>
            </a:xfrm>
            <a:custGeom>
              <a:avLst/>
              <a:gdLst>
                <a:gd name="connsiteX0" fmla="*/ 18473 w 27131"/>
                <a:gd name="connsiteY0" fmla="*/ 28872 h 84875"/>
                <a:gd name="connsiteX1" fmla="*/ 723 w 27131"/>
                <a:gd name="connsiteY1" fmla="*/ 30268 h 84875"/>
                <a:gd name="connsiteX2" fmla="*/ 723 w 27131"/>
                <a:gd name="connsiteY2" fmla="*/ 34201 h 84875"/>
                <a:gd name="connsiteX3" fmla="*/ 10105 w 27131"/>
                <a:gd name="connsiteY3" fmla="*/ 41179 h 84875"/>
                <a:gd name="connsiteX4" fmla="*/ 10105 w 27131"/>
                <a:gd name="connsiteY4" fmla="*/ 75307 h 84875"/>
                <a:gd name="connsiteX5" fmla="*/ 216 w 27131"/>
                <a:gd name="connsiteY5" fmla="*/ 81016 h 84875"/>
                <a:gd name="connsiteX6" fmla="*/ 216 w 27131"/>
                <a:gd name="connsiteY6" fmla="*/ 84949 h 84875"/>
                <a:gd name="connsiteX7" fmla="*/ 14162 w 27131"/>
                <a:gd name="connsiteY7" fmla="*/ 84568 h 84875"/>
                <a:gd name="connsiteX8" fmla="*/ 27348 w 27131"/>
                <a:gd name="connsiteY8" fmla="*/ 84949 h 84875"/>
                <a:gd name="connsiteX9" fmla="*/ 27348 w 27131"/>
                <a:gd name="connsiteY9" fmla="*/ 81016 h 84875"/>
                <a:gd name="connsiteX10" fmla="*/ 18473 w 27131"/>
                <a:gd name="connsiteY10" fmla="*/ 75434 h 84875"/>
                <a:gd name="connsiteX11" fmla="*/ 18473 w 27131"/>
                <a:gd name="connsiteY11" fmla="*/ 28872 h 84875"/>
                <a:gd name="connsiteX12" fmla="*/ 18980 w 27131"/>
                <a:gd name="connsiteY12" fmla="*/ 6797 h 84875"/>
                <a:gd name="connsiteX13" fmla="*/ 12261 w 27131"/>
                <a:gd name="connsiteY13" fmla="*/ 73 h 84875"/>
                <a:gd name="connsiteX14" fmla="*/ 5541 w 27131"/>
                <a:gd name="connsiteY14" fmla="*/ 6797 h 84875"/>
                <a:gd name="connsiteX15" fmla="*/ 12261 w 27131"/>
                <a:gd name="connsiteY15" fmla="*/ 13521 h 84875"/>
                <a:gd name="connsiteX16" fmla="*/ 18980 w 27131"/>
                <a:gd name="connsiteY16" fmla="*/ 679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73" y="28872"/>
                  </a:moveTo>
                  <a:lnTo>
                    <a:pt x="723" y="30268"/>
                  </a:lnTo>
                  <a:lnTo>
                    <a:pt x="723" y="34201"/>
                  </a:lnTo>
                  <a:cubicBezTo>
                    <a:pt x="8964" y="34201"/>
                    <a:pt x="10105" y="34962"/>
                    <a:pt x="10105" y="41179"/>
                  </a:cubicBezTo>
                  <a:lnTo>
                    <a:pt x="10105" y="75307"/>
                  </a:lnTo>
                  <a:cubicBezTo>
                    <a:pt x="10105" y="81016"/>
                    <a:pt x="8711" y="81016"/>
                    <a:pt x="216" y="81016"/>
                  </a:cubicBezTo>
                  <a:lnTo>
                    <a:pt x="216" y="84949"/>
                  </a:lnTo>
                  <a:cubicBezTo>
                    <a:pt x="4273" y="84822"/>
                    <a:pt x="11120" y="84568"/>
                    <a:pt x="14162" y="84568"/>
                  </a:cubicBezTo>
                  <a:cubicBezTo>
                    <a:pt x="18600" y="84568"/>
                    <a:pt x="23037" y="84822"/>
                    <a:pt x="27348" y="84949"/>
                  </a:cubicBezTo>
                  <a:lnTo>
                    <a:pt x="27348" y="81016"/>
                  </a:lnTo>
                  <a:cubicBezTo>
                    <a:pt x="18980" y="81016"/>
                    <a:pt x="18473" y="80381"/>
                    <a:pt x="18473" y="75434"/>
                  </a:cubicBezTo>
                  <a:lnTo>
                    <a:pt x="18473" y="28872"/>
                  </a:lnTo>
                  <a:close/>
                  <a:moveTo>
                    <a:pt x="18980" y="6797"/>
                  </a:moveTo>
                  <a:cubicBezTo>
                    <a:pt x="18980" y="2737"/>
                    <a:pt x="15811" y="73"/>
                    <a:pt x="12261" y="73"/>
                  </a:cubicBezTo>
                  <a:cubicBezTo>
                    <a:pt x="8330" y="73"/>
                    <a:pt x="5541" y="3499"/>
                    <a:pt x="5541" y="6797"/>
                  </a:cubicBezTo>
                  <a:cubicBezTo>
                    <a:pt x="5541" y="10223"/>
                    <a:pt x="8330" y="13521"/>
                    <a:pt x="12261" y="13521"/>
                  </a:cubicBezTo>
                  <a:cubicBezTo>
                    <a:pt x="15811" y="13521"/>
                    <a:pt x="18980" y="10857"/>
                    <a:pt x="18980" y="679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59" name="Freeform: Shape 3058">
              <a:extLst>
                <a:ext uri="{FF2B5EF4-FFF2-40B4-BE49-F238E27FC236}">
                  <a16:creationId xmlns:a16="http://schemas.microsoft.com/office/drawing/2014/main" id="{7FC98588-51E2-381B-58B4-2CDB1EDAB4FA}"/>
                </a:ext>
              </a:extLst>
            </p:cNvPr>
            <p:cNvSpPr/>
            <p:nvPr>
              <p:custDataLst>
                <p:tags r:id="rId37"/>
              </p:custDataLst>
            </p:nvPr>
          </p:nvSpPr>
          <p:spPr>
            <a:xfrm>
              <a:off x="11058754" y="5330791"/>
              <a:ext cx="49065" cy="58233"/>
            </a:xfrm>
            <a:custGeom>
              <a:avLst/>
              <a:gdLst>
                <a:gd name="connsiteX0" fmla="*/ 10869 w 49065"/>
                <a:gd name="connsiteY0" fmla="*/ 24940 h 58233"/>
                <a:gd name="connsiteX1" fmla="*/ 26590 w 49065"/>
                <a:gd name="connsiteY1" fmla="*/ 2864 h 58233"/>
                <a:gd name="connsiteX2" fmla="*/ 40917 w 49065"/>
                <a:gd name="connsiteY2" fmla="*/ 24940 h 58233"/>
                <a:gd name="connsiteX3" fmla="*/ 10869 w 49065"/>
                <a:gd name="connsiteY3" fmla="*/ 24940 h 58233"/>
                <a:gd name="connsiteX4" fmla="*/ 10742 w 49065"/>
                <a:gd name="connsiteY4" fmla="*/ 27604 h 58233"/>
                <a:gd name="connsiteX5" fmla="*/ 46115 w 49065"/>
                <a:gd name="connsiteY5" fmla="*/ 27604 h 58233"/>
                <a:gd name="connsiteX6" fmla="*/ 49285 w 49065"/>
                <a:gd name="connsiteY6" fmla="*/ 24940 h 58233"/>
                <a:gd name="connsiteX7" fmla="*/ 26590 w 49065"/>
                <a:gd name="connsiteY7" fmla="*/ 73 h 58233"/>
                <a:gd name="connsiteX8" fmla="*/ 219 w 49065"/>
                <a:gd name="connsiteY8" fmla="*/ 28999 h 58233"/>
                <a:gd name="connsiteX9" fmla="*/ 28112 w 49065"/>
                <a:gd name="connsiteY9" fmla="*/ 58306 h 58233"/>
                <a:gd name="connsiteX10" fmla="*/ 49285 w 49065"/>
                <a:gd name="connsiteY10" fmla="*/ 41813 h 58233"/>
                <a:gd name="connsiteX11" fmla="*/ 47636 w 49065"/>
                <a:gd name="connsiteY11" fmla="*/ 40291 h 58233"/>
                <a:gd name="connsiteX12" fmla="*/ 45988 w 49065"/>
                <a:gd name="connsiteY12" fmla="*/ 42067 h 58233"/>
                <a:gd name="connsiteX13" fmla="*/ 28872 w 49065"/>
                <a:gd name="connsiteY13" fmla="*/ 55134 h 58233"/>
                <a:gd name="connsiteX14" fmla="*/ 14546 w 49065"/>
                <a:gd name="connsiteY14" fmla="*/ 46634 h 58233"/>
                <a:gd name="connsiteX15" fmla="*/ 10742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9" y="24940"/>
                  </a:moveTo>
                  <a:cubicBezTo>
                    <a:pt x="11630" y="6036"/>
                    <a:pt x="22279" y="2864"/>
                    <a:pt x="26590" y="2864"/>
                  </a:cubicBezTo>
                  <a:cubicBezTo>
                    <a:pt x="39649" y="2864"/>
                    <a:pt x="40917" y="19992"/>
                    <a:pt x="40917" y="24940"/>
                  </a:cubicBezTo>
                  <a:lnTo>
                    <a:pt x="10869" y="24940"/>
                  </a:lnTo>
                  <a:close/>
                  <a:moveTo>
                    <a:pt x="10742" y="27604"/>
                  </a:moveTo>
                  <a:lnTo>
                    <a:pt x="46115" y="27604"/>
                  </a:lnTo>
                  <a:cubicBezTo>
                    <a:pt x="48904" y="27604"/>
                    <a:pt x="49285" y="27604"/>
                    <a:pt x="49285" y="24940"/>
                  </a:cubicBezTo>
                  <a:cubicBezTo>
                    <a:pt x="49285" y="12379"/>
                    <a:pt x="42438" y="73"/>
                    <a:pt x="26590" y="73"/>
                  </a:cubicBezTo>
                  <a:cubicBezTo>
                    <a:pt x="11883" y="73"/>
                    <a:pt x="219" y="13141"/>
                    <a:pt x="219" y="28999"/>
                  </a:cubicBezTo>
                  <a:cubicBezTo>
                    <a:pt x="219" y="46000"/>
                    <a:pt x="13531" y="58306"/>
                    <a:pt x="28112" y="58306"/>
                  </a:cubicBezTo>
                  <a:cubicBezTo>
                    <a:pt x="43579" y="58306"/>
                    <a:pt x="49285" y="44224"/>
                    <a:pt x="49285" y="41813"/>
                  </a:cubicBezTo>
                  <a:cubicBezTo>
                    <a:pt x="49285" y="40544"/>
                    <a:pt x="48270" y="40291"/>
                    <a:pt x="47636" y="40291"/>
                  </a:cubicBezTo>
                  <a:cubicBezTo>
                    <a:pt x="46495" y="40291"/>
                    <a:pt x="46242" y="41052"/>
                    <a:pt x="45988" y="42067"/>
                  </a:cubicBezTo>
                  <a:cubicBezTo>
                    <a:pt x="41551" y="55134"/>
                    <a:pt x="30140" y="55134"/>
                    <a:pt x="28872" y="55134"/>
                  </a:cubicBezTo>
                  <a:cubicBezTo>
                    <a:pt x="22533" y="55134"/>
                    <a:pt x="17462" y="51328"/>
                    <a:pt x="14546" y="46634"/>
                  </a:cubicBezTo>
                  <a:cubicBezTo>
                    <a:pt x="10742" y="40544"/>
                    <a:pt x="10742" y="32171"/>
                    <a:pt x="10742"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0" name="Freeform: Shape 3059">
              <a:extLst>
                <a:ext uri="{FF2B5EF4-FFF2-40B4-BE49-F238E27FC236}">
                  <a16:creationId xmlns:a16="http://schemas.microsoft.com/office/drawing/2014/main" id="{A7463E33-0B4A-F325-5B82-923514CAFD32}"/>
                </a:ext>
              </a:extLst>
            </p:cNvPr>
            <p:cNvSpPr/>
            <p:nvPr>
              <p:custDataLst>
                <p:tags r:id="rId38"/>
              </p:custDataLst>
            </p:nvPr>
          </p:nvSpPr>
          <p:spPr>
            <a:xfrm>
              <a:off x="11115863" y="5299581"/>
              <a:ext cx="62504" cy="89442"/>
            </a:xfrm>
            <a:custGeom>
              <a:avLst/>
              <a:gdLst>
                <a:gd name="connsiteX0" fmla="*/ 44091 w 62504"/>
                <a:gd name="connsiteY0" fmla="*/ 81143 h 89442"/>
                <a:gd name="connsiteX1" fmla="*/ 44091 w 62504"/>
                <a:gd name="connsiteY1" fmla="*/ 89516 h 89442"/>
                <a:gd name="connsiteX2" fmla="*/ 62728 w 62504"/>
                <a:gd name="connsiteY2" fmla="*/ 88120 h 89442"/>
                <a:gd name="connsiteX3" fmla="*/ 62728 w 62504"/>
                <a:gd name="connsiteY3" fmla="*/ 84188 h 89442"/>
                <a:gd name="connsiteX4" fmla="*/ 52839 w 62504"/>
                <a:gd name="connsiteY4" fmla="*/ 77083 h 89442"/>
                <a:gd name="connsiteX5" fmla="*/ 52839 w 62504"/>
                <a:gd name="connsiteY5" fmla="*/ 73 h 89442"/>
                <a:gd name="connsiteX6" fmla="*/ 34582 w 62504"/>
                <a:gd name="connsiteY6" fmla="*/ 1469 h 89442"/>
                <a:gd name="connsiteX7" fmla="*/ 34582 w 62504"/>
                <a:gd name="connsiteY7" fmla="*/ 5402 h 89442"/>
                <a:gd name="connsiteX8" fmla="*/ 44471 w 62504"/>
                <a:gd name="connsiteY8" fmla="*/ 12506 h 89442"/>
                <a:gd name="connsiteX9" fmla="*/ 44471 w 62504"/>
                <a:gd name="connsiteY9" fmla="*/ 39910 h 89442"/>
                <a:gd name="connsiteX10" fmla="*/ 28496 w 62504"/>
                <a:gd name="connsiteY10" fmla="*/ 32044 h 89442"/>
                <a:gd name="connsiteX11" fmla="*/ 223 w 62504"/>
                <a:gd name="connsiteY11" fmla="*/ 60844 h 89442"/>
                <a:gd name="connsiteX12" fmla="*/ 27102 w 62504"/>
                <a:gd name="connsiteY12" fmla="*/ 89516 h 89442"/>
                <a:gd name="connsiteX13" fmla="*/ 44091 w 62504"/>
                <a:gd name="connsiteY13" fmla="*/ 81143 h 89442"/>
                <a:gd name="connsiteX14" fmla="*/ 44091 w 62504"/>
                <a:gd name="connsiteY14" fmla="*/ 47142 h 89442"/>
                <a:gd name="connsiteX15" fmla="*/ 44091 w 62504"/>
                <a:gd name="connsiteY15" fmla="*/ 73150 h 89442"/>
                <a:gd name="connsiteX16" fmla="*/ 42696 w 62504"/>
                <a:gd name="connsiteY16" fmla="*/ 77844 h 89442"/>
                <a:gd name="connsiteX17" fmla="*/ 27736 w 62504"/>
                <a:gd name="connsiteY17" fmla="*/ 86725 h 89442"/>
                <a:gd name="connsiteX18" fmla="*/ 14423 w 62504"/>
                <a:gd name="connsiteY18" fmla="*/ 78605 h 89442"/>
                <a:gd name="connsiteX19" fmla="*/ 10746 w 62504"/>
                <a:gd name="connsiteY19" fmla="*/ 60970 h 89442"/>
                <a:gd name="connsiteX20" fmla="*/ 14677 w 62504"/>
                <a:gd name="connsiteY20" fmla="*/ 42955 h 89442"/>
                <a:gd name="connsiteX21" fmla="*/ 29004 w 62504"/>
                <a:gd name="connsiteY21" fmla="*/ 34835 h 89442"/>
                <a:gd name="connsiteX22" fmla="*/ 42696 w 62504"/>
                <a:gd name="connsiteY22" fmla="*/ 42447 h 89442"/>
                <a:gd name="connsiteX23" fmla="*/ 44091 w 62504"/>
                <a:gd name="connsiteY23" fmla="*/ 4714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504" h="89442">
                  <a:moveTo>
                    <a:pt x="44091" y="81143"/>
                  </a:moveTo>
                  <a:lnTo>
                    <a:pt x="44091" y="89516"/>
                  </a:lnTo>
                  <a:lnTo>
                    <a:pt x="62728" y="88120"/>
                  </a:lnTo>
                  <a:lnTo>
                    <a:pt x="62728" y="84188"/>
                  </a:lnTo>
                  <a:cubicBezTo>
                    <a:pt x="53853" y="84188"/>
                    <a:pt x="52839" y="83299"/>
                    <a:pt x="52839" y="77083"/>
                  </a:cubicBezTo>
                  <a:lnTo>
                    <a:pt x="52839" y="73"/>
                  </a:lnTo>
                  <a:lnTo>
                    <a:pt x="34582" y="1469"/>
                  </a:lnTo>
                  <a:lnTo>
                    <a:pt x="34582" y="5402"/>
                  </a:lnTo>
                  <a:cubicBezTo>
                    <a:pt x="43457" y="5402"/>
                    <a:pt x="44471" y="6290"/>
                    <a:pt x="44471" y="12506"/>
                  </a:cubicBezTo>
                  <a:lnTo>
                    <a:pt x="44471" y="39910"/>
                  </a:lnTo>
                  <a:cubicBezTo>
                    <a:pt x="40794" y="35343"/>
                    <a:pt x="35343" y="32044"/>
                    <a:pt x="28496" y="32044"/>
                  </a:cubicBezTo>
                  <a:cubicBezTo>
                    <a:pt x="13536" y="32044"/>
                    <a:pt x="223" y="44477"/>
                    <a:pt x="223" y="60844"/>
                  </a:cubicBezTo>
                  <a:cubicBezTo>
                    <a:pt x="223" y="76956"/>
                    <a:pt x="12648" y="89516"/>
                    <a:pt x="27102" y="89516"/>
                  </a:cubicBezTo>
                  <a:cubicBezTo>
                    <a:pt x="35216" y="89516"/>
                    <a:pt x="40921" y="85202"/>
                    <a:pt x="44091" y="81143"/>
                  </a:cubicBezTo>
                  <a:close/>
                  <a:moveTo>
                    <a:pt x="44091" y="47142"/>
                  </a:moveTo>
                  <a:lnTo>
                    <a:pt x="44091" y="73150"/>
                  </a:lnTo>
                  <a:cubicBezTo>
                    <a:pt x="44091" y="75434"/>
                    <a:pt x="44091" y="75687"/>
                    <a:pt x="42696" y="77844"/>
                  </a:cubicBezTo>
                  <a:cubicBezTo>
                    <a:pt x="38893" y="83934"/>
                    <a:pt x="33187" y="86725"/>
                    <a:pt x="27736" y="86725"/>
                  </a:cubicBezTo>
                  <a:cubicBezTo>
                    <a:pt x="22030" y="86725"/>
                    <a:pt x="17466" y="83426"/>
                    <a:pt x="14423" y="78605"/>
                  </a:cubicBezTo>
                  <a:cubicBezTo>
                    <a:pt x="11127" y="73404"/>
                    <a:pt x="10746" y="66172"/>
                    <a:pt x="10746" y="60970"/>
                  </a:cubicBezTo>
                  <a:cubicBezTo>
                    <a:pt x="10746" y="56276"/>
                    <a:pt x="11000" y="48664"/>
                    <a:pt x="14677" y="42955"/>
                  </a:cubicBezTo>
                  <a:cubicBezTo>
                    <a:pt x="17339" y="39022"/>
                    <a:pt x="22157" y="34835"/>
                    <a:pt x="29004" y="34835"/>
                  </a:cubicBezTo>
                  <a:cubicBezTo>
                    <a:pt x="33441" y="34835"/>
                    <a:pt x="38766" y="36738"/>
                    <a:pt x="42696" y="42447"/>
                  </a:cubicBezTo>
                  <a:cubicBezTo>
                    <a:pt x="44091" y="44604"/>
                    <a:pt x="44091" y="44858"/>
                    <a:pt x="44091" y="471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1" name="Freeform: Shape 3060">
              <a:extLst>
                <a:ext uri="{FF2B5EF4-FFF2-40B4-BE49-F238E27FC236}">
                  <a16:creationId xmlns:a16="http://schemas.microsoft.com/office/drawing/2014/main" id="{D3556A78-B9B7-D9DA-4BB7-9A31F1D6E17C}"/>
                </a:ext>
              </a:extLst>
            </p:cNvPr>
            <p:cNvSpPr/>
            <p:nvPr>
              <p:custDataLst>
                <p:tags r:id="rId39"/>
              </p:custDataLst>
            </p:nvPr>
          </p:nvSpPr>
          <p:spPr>
            <a:xfrm>
              <a:off x="11236802" y="5292476"/>
              <a:ext cx="29414" cy="126869"/>
            </a:xfrm>
            <a:custGeom>
              <a:avLst/>
              <a:gdLst>
                <a:gd name="connsiteX0" fmla="*/ 29646 w 29414"/>
                <a:gd name="connsiteY0" fmla="*/ 125674 h 126869"/>
                <a:gd name="connsiteX1" fmla="*/ 27491 w 29414"/>
                <a:gd name="connsiteY1" fmla="*/ 122883 h 126869"/>
                <a:gd name="connsiteX2" fmla="*/ 7586 w 29414"/>
                <a:gd name="connsiteY2" fmla="*/ 63508 h 126869"/>
                <a:gd name="connsiteX3" fmla="*/ 27998 w 29414"/>
                <a:gd name="connsiteY3" fmla="*/ 3499 h 126869"/>
                <a:gd name="connsiteX4" fmla="*/ 29646 w 29414"/>
                <a:gd name="connsiteY4" fmla="*/ 1342 h 126869"/>
                <a:gd name="connsiteX5" fmla="*/ 28378 w 29414"/>
                <a:gd name="connsiteY5" fmla="*/ 73 h 126869"/>
                <a:gd name="connsiteX6" fmla="*/ 8220 w 29414"/>
                <a:gd name="connsiteY6" fmla="*/ 24813 h 126869"/>
                <a:gd name="connsiteX7" fmla="*/ 232 w 29414"/>
                <a:gd name="connsiteY7" fmla="*/ 63508 h 126869"/>
                <a:gd name="connsiteX8" fmla="*/ 8600 w 29414"/>
                <a:gd name="connsiteY8" fmla="*/ 103091 h 126869"/>
                <a:gd name="connsiteX9" fmla="*/ 28378 w 29414"/>
                <a:gd name="connsiteY9" fmla="*/ 126942 h 126869"/>
                <a:gd name="connsiteX10" fmla="*/ 29646 w 29414"/>
                <a:gd name="connsiteY10" fmla="*/ 125674 h 12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126869">
                  <a:moveTo>
                    <a:pt x="29646" y="125674"/>
                  </a:moveTo>
                  <a:cubicBezTo>
                    <a:pt x="29646" y="125293"/>
                    <a:pt x="29646" y="125039"/>
                    <a:pt x="27491" y="122883"/>
                  </a:cubicBezTo>
                  <a:cubicBezTo>
                    <a:pt x="11643" y="106897"/>
                    <a:pt x="7586" y="82919"/>
                    <a:pt x="7586" y="63508"/>
                  </a:cubicBezTo>
                  <a:cubicBezTo>
                    <a:pt x="7586" y="41433"/>
                    <a:pt x="12404" y="19357"/>
                    <a:pt x="27998" y="3499"/>
                  </a:cubicBezTo>
                  <a:cubicBezTo>
                    <a:pt x="29646" y="1976"/>
                    <a:pt x="29646" y="1722"/>
                    <a:pt x="29646" y="1342"/>
                  </a:cubicBezTo>
                  <a:cubicBezTo>
                    <a:pt x="29646" y="454"/>
                    <a:pt x="29139" y="73"/>
                    <a:pt x="28378" y="73"/>
                  </a:cubicBezTo>
                  <a:cubicBezTo>
                    <a:pt x="27111" y="73"/>
                    <a:pt x="15700" y="8700"/>
                    <a:pt x="8220" y="24813"/>
                  </a:cubicBezTo>
                  <a:cubicBezTo>
                    <a:pt x="1754" y="38768"/>
                    <a:pt x="232" y="52851"/>
                    <a:pt x="232" y="63508"/>
                  </a:cubicBezTo>
                  <a:cubicBezTo>
                    <a:pt x="232" y="73404"/>
                    <a:pt x="1627" y="88755"/>
                    <a:pt x="8600" y="103091"/>
                  </a:cubicBezTo>
                  <a:cubicBezTo>
                    <a:pt x="16207" y="118696"/>
                    <a:pt x="27111" y="126942"/>
                    <a:pt x="28378" y="126942"/>
                  </a:cubicBezTo>
                  <a:cubicBezTo>
                    <a:pt x="29139" y="126942"/>
                    <a:pt x="29646" y="126562"/>
                    <a:pt x="29646" y="12567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2" name="Freeform: Shape 3061">
              <a:extLst>
                <a:ext uri="{FF2B5EF4-FFF2-40B4-BE49-F238E27FC236}">
                  <a16:creationId xmlns:a16="http://schemas.microsoft.com/office/drawing/2014/main" id="{DEC655A5-83E8-1602-1A42-3CC80CE2228D}"/>
                </a:ext>
              </a:extLst>
            </p:cNvPr>
            <p:cNvSpPr/>
            <p:nvPr>
              <p:custDataLst>
                <p:tags r:id="rId40"/>
              </p:custDataLst>
            </p:nvPr>
          </p:nvSpPr>
          <p:spPr>
            <a:xfrm>
              <a:off x="11275965" y="5332947"/>
              <a:ext cx="61997" cy="56076"/>
            </a:xfrm>
            <a:custGeom>
              <a:avLst/>
              <a:gdLst>
                <a:gd name="connsiteX0" fmla="*/ 50570 w 61997"/>
                <a:gd name="connsiteY0" fmla="*/ 12506 h 56076"/>
                <a:gd name="connsiteX1" fmla="*/ 62234 w 61997"/>
                <a:gd name="connsiteY1" fmla="*/ 4006 h 56076"/>
                <a:gd name="connsiteX2" fmla="*/ 62234 w 61997"/>
                <a:gd name="connsiteY2" fmla="*/ 73 h 56076"/>
                <a:gd name="connsiteX3" fmla="*/ 52725 w 61997"/>
                <a:gd name="connsiteY3" fmla="*/ 454 h 56076"/>
                <a:gd name="connsiteX4" fmla="*/ 41695 w 61997"/>
                <a:gd name="connsiteY4" fmla="*/ 73 h 56076"/>
                <a:gd name="connsiteX5" fmla="*/ 41695 w 61997"/>
                <a:gd name="connsiteY5" fmla="*/ 4006 h 56076"/>
                <a:gd name="connsiteX6" fmla="*/ 47780 w 61997"/>
                <a:gd name="connsiteY6" fmla="*/ 9461 h 56076"/>
                <a:gd name="connsiteX7" fmla="*/ 47020 w 61997"/>
                <a:gd name="connsiteY7" fmla="*/ 12506 h 56076"/>
                <a:gd name="connsiteX8" fmla="*/ 34088 w 61997"/>
                <a:gd name="connsiteY8" fmla="*/ 44858 h 56076"/>
                <a:gd name="connsiteX9" fmla="*/ 19888 w 61997"/>
                <a:gd name="connsiteY9" fmla="*/ 9461 h 56076"/>
                <a:gd name="connsiteX10" fmla="*/ 19127 w 61997"/>
                <a:gd name="connsiteY10" fmla="*/ 7305 h 56076"/>
                <a:gd name="connsiteX11" fmla="*/ 26354 w 61997"/>
                <a:gd name="connsiteY11" fmla="*/ 4006 h 56076"/>
                <a:gd name="connsiteX12" fmla="*/ 26354 w 61997"/>
                <a:gd name="connsiteY12" fmla="*/ 73 h 56076"/>
                <a:gd name="connsiteX13" fmla="*/ 12534 w 61997"/>
                <a:gd name="connsiteY13" fmla="*/ 454 h 56076"/>
                <a:gd name="connsiteX14" fmla="*/ 236 w 61997"/>
                <a:gd name="connsiteY14" fmla="*/ 73 h 56076"/>
                <a:gd name="connsiteX15" fmla="*/ 236 w 61997"/>
                <a:gd name="connsiteY15" fmla="*/ 4006 h 56076"/>
                <a:gd name="connsiteX16" fmla="*/ 10379 w 61997"/>
                <a:gd name="connsiteY16" fmla="*/ 8700 h 56076"/>
                <a:gd name="connsiteX17" fmla="*/ 28636 w 61997"/>
                <a:gd name="connsiteY17" fmla="*/ 53739 h 56076"/>
                <a:gd name="connsiteX18" fmla="*/ 31298 w 61997"/>
                <a:gd name="connsiteY18" fmla="*/ 56149 h 56076"/>
                <a:gd name="connsiteX19" fmla="*/ 33961 w 61997"/>
                <a:gd name="connsiteY19" fmla="*/ 53739 h 56076"/>
                <a:gd name="connsiteX20" fmla="*/ 50570 w 61997"/>
                <a:gd name="connsiteY20"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70" y="12506"/>
                  </a:moveTo>
                  <a:cubicBezTo>
                    <a:pt x="51711" y="9588"/>
                    <a:pt x="53866" y="4133"/>
                    <a:pt x="62234" y="4006"/>
                  </a:cubicBezTo>
                  <a:lnTo>
                    <a:pt x="62234" y="73"/>
                  </a:lnTo>
                  <a:cubicBezTo>
                    <a:pt x="59318" y="327"/>
                    <a:pt x="55641" y="454"/>
                    <a:pt x="52725" y="454"/>
                  </a:cubicBezTo>
                  <a:cubicBezTo>
                    <a:pt x="49682" y="454"/>
                    <a:pt x="43850" y="200"/>
                    <a:pt x="41695" y="73"/>
                  </a:cubicBezTo>
                  <a:lnTo>
                    <a:pt x="41695" y="4006"/>
                  </a:lnTo>
                  <a:cubicBezTo>
                    <a:pt x="46386" y="4133"/>
                    <a:pt x="47780" y="7051"/>
                    <a:pt x="47780" y="9461"/>
                  </a:cubicBezTo>
                  <a:cubicBezTo>
                    <a:pt x="47780" y="10603"/>
                    <a:pt x="47527" y="11111"/>
                    <a:pt x="47020" y="12506"/>
                  </a:cubicBezTo>
                  <a:lnTo>
                    <a:pt x="34088" y="44858"/>
                  </a:lnTo>
                  <a:lnTo>
                    <a:pt x="19888" y="9461"/>
                  </a:lnTo>
                  <a:cubicBezTo>
                    <a:pt x="19127" y="7812"/>
                    <a:pt x="19127" y="7558"/>
                    <a:pt x="19127" y="7305"/>
                  </a:cubicBezTo>
                  <a:cubicBezTo>
                    <a:pt x="19127" y="4006"/>
                    <a:pt x="24072" y="4006"/>
                    <a:pt x="26354" y="4006"/>
                  </a:cubicBezTo>
                  <a:lnTo>
                    <a:pt x="26354" y="73"/>
                  </a:lnTo>
                  <a:cubicBezTo>
                    <a:pt x="22550" y="200"/>
                    <a:pt x="15450" y="454"/>
                    <a:pt x="12534" y="454"/>
                  </a:cubicBezTo>
                  <a:cubicBezTo>
                    <a:pt x="9111" y="454"/>
                    <a:pt x="4040" y="327"/>
                    <a:pt x="236" y="73"/>
                  </a:cubicBezTo>
                  <a:lnTo>
                    <a:pt x="236" y="4006"/>
                  </a:lnTo>
                  <a:cubicBezTo>
                    <a:pt x="8224" y="4006"/>
                    <a:pt x="8731" y="4767"/>
                    <a:pt x="10379" y="8700"/>
                  </a:cubicBezTo>
                  <a:lnTo>
                    <a:pt x="28636" y="53739"/>
                  </a:lnTo>
                  <a:cubicBezTo>
                    <a:pt x="29397" y="55515"/>
                    <a:pt x="29650" y="56149"/>
                    <a:pt x="31298" y="56149"/>
                  </a:cubicBezTo>
                  <a:cubicBezTo>
                    <a:pt x="32947" y="56149"/>
                    <a:pt x="33454" y="55008"/>
                    <a:pt x="33961" y="53739"/>
                  </a:cubicBezTo>
                  <a:lnTo>
                    <a:pt x="50570" y="1250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3" name="Freeform: Shape 3062">
              <a:extLst>
                <a:ext uri="{FF2B5EF4-FFF2-40B4-BE49-F238E27FC236}">
                  <a16:creationId xmlns:a16="http://schemas.microsoft.com/office/drawing/2014/main" id="{47A8D49F-8B13-F891-E7E0-287CA070460B}"/>
                </a:ext>
              </a:extLst>
            </p:cNvPr>
            <p:cNvSpPr/>
            <p:nvPr>
              <p:custDataLst>
                <p:tags r:id="rId41"/>
              </p:custDataLst>
            </p:nvPr>
          </p:nvSpPr>
          <p:spPr>
            <a:xfrm>
              <a:off x="11338752" y="5330791"/>
              <a:ext cx="57179" cy="58233"/>
            </a:xfrm>
            <a:custGeom>
              <a:avLst/>
              <a:gdLst>
                <a:gd name="connsiteX0" fmla="*/ 37135 w 57179"/>
                <a:gd name="connsiteY0" fmla="*/ 47269 h 58233"/>
                <a:gd name="connsiteX1" fmla="*/ 47024 w 57179"/>
                <a:gd name="connsiteY1" fmla="*/ 57672 h 58233"/>
                <a:gd name="connsiteX2" fmla="*/ 57421 w 57179"/>
                <a:gd name="connsiteY2" fmla="*/ 45619 h 58233"/>
                <a:gd name="connsiteX3" fmla="*/ 57421 w 57179"/>
                <a:gd name="connsiteY3" fmla="*/ 38515 h 58233"/>
                <a:gd name="connsiteX4" fmla="*/ 54251 w 57179"/>
                <a:gd name="connsiteY4" fmla="*/ 38515 h 58233"/>
                <a:gd name="connsiteX5" fmla="*/ 54251 w 57179"/>
                <a:gd name="connsiteY5" fmla="*/ 45619 h 58233"/>
                <a:gd name="connsiteX6" fmla="*/ 49687 w 57179"/>
                <a:gd name="connsiteY6" fmla="*/ 53739 h 58233"/>
                <a:gd name="connsiteX7" fmla="*/ 44996 w 57179"/>
                <a:gd name="connsiteY7" fmla="*/ 47395 h 58233"/>
                <a:gd name="connsiteX8" fmla="*/ 44996 w 57179"/>
                <a:gd name="connsiteY8" fmla="*/ 22022 h 58233"/>
                <a:gd name="connsiteX9" fmla="*/ 40432 w 57179"/>
                <a:gd name="connsiteY9" fmla="*/ 7051 h 58233"/>
                <a:gd name="connsiteX10" fmla="*/ 23062 w 57179"/>
                <a:gd name="connsiteY10" fmla="*/ 73 h 58233"/>
                <a:gd name="connsiteX11" fmla="*/ 3918 w 57179"/>
                <a:gd name="connsiteY11" fmla="*/ 14409 h 58233"/>
                <a:gd name="connsiteX12" fmla="*/ 9750 w 57179"/>
                <a:gd name="connsiteY12" fmla="*/ 20372 h 58233"/>
                <a:gd name="connsiteX13" fmla="*/ 15582 w 57179"/>
                <a:gd name="connsiteY13" fmla="*/ 14536 h 58233"/>
                <a:gd name="connsiteX14" fmla="*/ 9116 w 57179"/>
                <a:gd name="connsiteY14" fmla="*/ 8700 h 58233"/>
                <a:gd name="connsiteX15" fmla="*/ 22808 w 57179"/>
                <a:gd name="connsiteY15" fmla="*/ 2864 h 58233"/>
                <a:gd name="connsiteX16" fmla="*/ 36248 w 57179"/>
                <a:gd name="connsiteY16" fmla="*/ 19104 h 58233"/>
                <a:gd name="connsiteX17" fmla="*/ 36248 w 57179"/>
                <a:gd name="connsiteY17" fmla="*/ 23798 h 58233"/>
                <a:gd name="connsiteX18" fmla="*/ 12919 w 57179"/>
                <a:gd name="connsiteY18" fmla="*/ 28365 h 58233"/>
                <a:gd name="connsiteX19" fmla="*/ 241 w 57179"/>
                <a:gd name="connsiteY19" fmla="*/ 44858 h 58233"/>
                <a:gd name="connsiteX20" fmla="*/ 20526 w 57179"/>
                <a:gd name="connsiteY20" fmla="*/ 58306 h 58233"/>
                <a:gd name="connsiteX21" fmla="*/ 37135 w 57179"/>
                <a:gd name="connsiteY21" fmla="*/ 47269 h 58233"/>
                <a:gd name="connsiteX22" fmla="*/ 36248 w 57179"/>
                <a:gd name="connsiteY22" fmla="*/ 26462 h 58233"/>
                <a:gd name="connsiteX23" fmla="*/ 36248 w 57179"/>
                <a:gd name="connsiteY23" fmla="*/ 39149 h 58233"/>
                <a:gd name="connsiteX24" fmla="*/ 21414 w 57179"/>
                <a:gd name="connsiteY24" fmla="*/ 55515 h 58233"/>
                <a:gd name="connsiteX25" fmla="*/ 10003 w 57179"/>
                <a:gd name="connsiteY25" fmla="*/ 44731 h 58233"/>
                <a:gd name="connsiteX26" fmla="*/ 36248 w 57179"/>
                <a:gd name="connsiteY26" fmla="*/ 2646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35" y="47269"/>
                  </a:moveTo>
                  <a:cubicBezTo>
                    <a:pt x="37642" y="52343"/>
                    <a:pt x="41065" y="57672"/>
                    <a:pt x="47024" y="57672"/>
                  </a:cubicBezTo>
                  <a:cubicBezTo>
                    <a:pt x="49687" y="57672"/>
                    <a:pt x="57421" y="55896"/>
                    <a:pt x="57421" y="45619"/>
                  </a:cubicBezTo>
                  <a:lnTo>
                    <a:pt x="57421" y="38515"/>
                  </a:lnTo>
                  <a:lnTo>
                    <a:pt x="54251" y="38515"/>
                  </a:lnTo>
                  <a:lnTo>
                    <a:pt x="54251" y="45619"/>
                  </a:lnTo>
                  <a:cubicBezTo>
                    <a:pt x="54251" y="52978"/>
                    <a:pt x="51082" y="53739"/>
                    <a:pt x="49687" y="53739"/>
                  </a:cubicBezTo>
                  <a:cubicBezTo>
                    <a:pt x="45503" y="53739"/>
                    <a:pt x="44996" y="48030"/>
                    <a:pt x="44996" y="47395"/>
                  </a:cubicBezTo>
                  <a:lnTo>
                    <a:pt x="44996" y="22022"/>
                  </a:lnTo>
                  <a:cubicBezTo>
                    <a:pt x="44996" y="16693"/>
                    <a:pt x="44996" y="11745"/>
                    <a:pt x="40432" y="7051"/>
                  </a:cubicBezTo>
                  <a:cubicBezTo>
                    <a:pt x="35487" y="2103"/>
                    <a:pt x="29148" y="73"/>
                    <a:pt x="23062" y="73"/>
                  </a:cubicBezTo>
                  <a:cubicBezTo>
                    <a:pt x="12666" y="73"/>
                    <a:pt x="3918" y="6036"/>
                    <a:pt x="3918" y="14409"/>
                  </a:cubicBezTo>
                  <a:cubicBezTo>
                    <a:pt x="3918" y="18215"/>
                    <a:pt x="6453" y="20372"/>
                    <a:pt x="9750" y="20372"/>
                  </a:cubicBezTo>
                  <a:cubicBezTo>
                    <a:pt x="13300" y="20372"/>
                    <a:pt x="15582" y="17835"/>
                    <a:pt x="15582" y="14536"/>
                  </a:cubicBezTo>
                  <a:cubicBezTo>
                    <a:pt x="15582" y="13014"/>
                    <a:pt x="14948" y="8827"/>
                    <a:pt x="9116" y="8700"/>
                  </a:cubicBezTo>
                  <a:cubicBezTo>
                    <a:pt x="12539" y="4260"/>
                    <a:pt x="18751" y="2864"/>
                    <a:pt x="22808" y="2864"/>
                  </a:cubicBezTo>
                  <a:cubicBezTo>
                    <a:pt x="29021" y="2864"/>
                    <a:pt x="36248" y="7812"/>
                    <a:pt x="36248" y="19104"/>
                  </a:cubicBezTo>
                  <a:lnTo>
                    <a:pt x="36248" y="23798"/>
                  </a:lnTo>
                  <a:cubicBezTo>
                    <a:pt x="29782" y="24178"/>
                    <a:pt x="20907" y="24559"/>
                    <a:pt x="12919" y="28365"/>
                  </a:cubicBezTo>
                  <a:cubicBezTo>
                    <a:pt x="3410" y="32679"/>
                    <a:pt x="241" y="39276"/>
                    <a:pt x="241" y="44858"/>
                  </a:cubicBezTo>
                  <a:cubicBezTo>
                    <a:pt x="241" y="55134"/>
                    <a:pt x="12539" y="58306"/>
                    <a:pt x="20526" y="58306"/>
                  </a:cubicBezTo>
                  <a:cubicBezTo>
                    <a:pt x="28894" y="58306"/>
                    <a:pt x="34726" y="53231"/>
                    <a:pt x="37135" y="47269"/>
                  </a:cubicBezTo>
                  <a:close/>
                  <a:moveTo>
                    <a:pt x="36248" y="26462"/>
                  </a:moveTo>
                  <a:lnTo>
                    <a:pt x="36248" y="39149"/>
                  </a:lnTo>
                  <a:cubicBezTo>
                    <a:pt x="36248" y="51201"/>
                    <a:pt x="27119" y="55515"/>
                    <a:pt x="21414" y="55515"/>
                  </a:cubicBezTo>
                  <a:cubicBezTo>
                    <a:pt x="15201" y="55515"/>
                    <a:pt x="10003" y="51075"/>
                    <a:pt x="10003" y="44731"/>
                  </a:cubicBezTo>
                  <a:cubicBezTo>
                    <a:pt x="10003" y="37753"/>
                    <a:pt x="15328" y="27223"/>
                    <a:pt x="36248" y="2646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4" name="Freeform: Shape 3063">
              <a:extLst>
                <a:ext uri="{FF2B5EF4-FFF2-40B4-BE49-F238E27FC236}">
                  <a16:creationId xmlns:a16="http://schemas.microsoft.com/office/drawing/2014/main" id="{F2831E47-4C60-8A18-7C04-777116BF0FE9}"/>
                </a:ext>
              </a:extLst>
            </p:cNvPr>
            <p:cNvSpPr/>
            <p:nvPr>
              <p:custDataLst>
                <p:tags r:id="rId42"/>
              </p:custDataLst>
            </p:nvPr>
          </p:nvSpPr>
          <p:spPr>
            <a:xfrm>
              <a:off x="11400369" y="5331552"/>
              <a:ext cx="42599" cy="56076"/>
            </a:xfrm>
            <a:custGeom>
              <a:avLst/>
              <a:gdLst>
                <a:gd name="connsiteX0" fmla="*/ 17869 w 42599"/>
                <a:gd name="connsiteY0" fmla="*/ 14029 h 56076"/>
                <a:gd name="connsiteX1" fmla="*/ 17869 w 42599"/>
                <a:gd name="connsiteY1" fmla="*/ 73 h 56076"/>
                <a:gd name="connsiteX2" fmla="*/ 246 w 42599"/>
                <a:gd name="connsiteY2" fmla="*/ 1469 h 56076"/>
                <a:gd name="connsiteX3" fmla="*/ 246 w 42599"/>
                <a:gd name="connsiteY3" fmla="*/ 5402 h 56076"/>
                <a:gd name="connsiteX4" fmla="*/ 10135 w 42599"/>
                <a:gd name="connsiteY4" fmla="*/ 12506 h 56076"/>
                <a:gd name="connsiteX5" fmla="*/ 10135 w 42599"/>
                <a:gd name="connsiteY5" fmla="*/ 46507 h 56076"/>
                <a:gd name="connsiteX6" fmla="*/ 246 w 42599"/>
                <a:gd name="connsiteY6" fmla="*/ 52216 h 56076"/>
                <a:gd name="connsiteX7" fmla="*/ 246 w 42599"/>
                <a:gd name="connsiteY7" fmla="*/ 56149 h 56076"/>
                <a:gd name="connsiteX8" fmla="*/ 14699 w 42599"/>
                <a:gd name="connsiteY8" fmla="*/ 55769 h 56076"/>
                <a:gd name="connsiteX9" fmla="*/ 30801 w 42599"/>
                <a:gd name="connsiteY9" fmla="*/ 56149 h 56076"/>
                <a:gd name="connsiteX10" fmla="*/ 30801 w 42599"/>
                <a:gd name="connsiteY10" fmla="*/ 52216 h 56076"/>
                <a:gd name="connsiteX11" fmla="*/ 28138 w 42599"/>
                <a:gd name="connsiteY11" fmla="*/ 52216 h 56076"/>
                <a:gd name="connsiteX12" fmla="*/ 18503 w 42599"/>
                <a:gd name="connsiteY12" fmla="*/ 46254 h 56076"/>
                <a:gd name="connsiteX13" fmla="*/ 18503 w 42599"/>
                <a:gd name="connsiteY13" fmla="*/ 26716 h 56076"/>
                <a:gd name="connsiteX14" fmla="*/ 33463 w 42599"/>
                <a:gd name="connsiteY14" fmla="*/ 2864 h 56076"/>
                <a:gd name="connsiteX15" fmla="*/ 34858 w 42599"/>
                <a:gd name="connsiteY15" fmla="*/ 2991 h 56076"/>
                <a:gd name="connsiteX16" fmla="*/ 31942 w 42599"/>
                <a:gd name="connsiteY16" fmla="*/ 7939 h 56076"/>
                <a:gd name="connsiteX17" fmla="*/ 37394 w 42599"/>
                <a:gd name="connsiteY17" fmla="*/ 13394 h 56076"/>
                <a:gd name="connsiteX18" fmla="*/ 42845 w 42599"/>
                <a:gd name="connsiteY18" fmla="*/ 7812 h 56076"/>
                <a:gd name="connsiteX19" fmla="*/ 33463 w 42599"/>
                <a:gd name="connsiteY19" fmla="*/ 73 h 56076"/>
                <a:gd name="connsiteX20" fmla="*/ 17869 w 42599"/>
                <a:gd name="connsiteY20" fmla="*/ 14029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69" y="14029"/>
                  </a:moveTo>
                  <a:lnTo>
                    <a:pt x="17869" y="73"/>
                  </a:lnTo>
                  <a:lnTo>
                    <a:pt x="246" y="1469"/>
                  </a:lnTo>
                  <a:lnTo>
                    <a:pt x="246" y="5402"/>
                  </a:lnTo>
                  <a:cubicBezTo>
                    <a:pt x="9121" y="5402"/>
                    <a:pt x="10135" y="6290"/>
                    <a:pt x="10135" y="12506"/>
                  </a:cubicBezTo>
                  <a:lnTo>
                    <a:pt x="10135" y="46507"/>
                  </a:lnTo>
                  <a:cubicBezTo>
                    <a:pt x="10135" y="52216"/>
                    <a:pt x="8740" y="52216"/>
                    <a:pt x="246" y="52216"/>
                  </a:cubicBezTo>
                  <a:lnTo>
                    <a:pt x="246" y="56149"/>
                  </a:lnTo>
                  <a:cubicBezTo>
                    <a:pt x="5190" y="56023"/>
                    <a:pt x="11149" y="55769"/>
                    <a:pt x="14699" y="55769"/>
                  </a:cubicBezTo>
                  <a:cubicBezTo>
                    <a:pt x="19771" y="55769"/>
                    <a:pt x="25730" y="55769"/>
                    <a:pt x="30801" y="56149"/>
                  </a:cubicBezTo>
                  <a:lnTo>
                    <a:pt x="30801" y="52216"/>
                  </a:lnTo>
                  <a:lnTo>
                    <a:pt x="28138" y="52216"/>
                  </a:lnTo>
                  <a:cubicBezTo>
                    <a:pt x="18756" y="52216"/>
                    <a:pt x="18503" y="50821"/>
                    <a:pt x="18503" y="46254"/>
                  </a:cubicBezTo>
                  <a:lnTo>
                    <a:pt x="18503" y="26716"/>
                  </a:lnTo>
                  <a:cubicBezTo>
                    <a:pt x="18503" y="14156"/>
                    <a:pt x="23828" y="2864"/>
                    <a:pt x="33463" y="2864"/>
                  </a:cubicBezTo>
                  <a:cubicBezTo>
                    <a:pt x="34351" y="2864"/>
                    <a:pt x="34604" y="2864"/>
                    <a:pt x="34858" y="2991"/>
                  </a:cubicBezTo>
                  <a:cubicBezTo>
                    <a:pt x="34478" y="3118"/>
                    <a:pt x="31942" y="4640"/>
                    <a:pt x="31942" y="7939"/>
                  </a:cubicBezTo>
                  <a:cubicBezTo>
                    <a:pt x="31942" y="11491"/>
                    <a:pt x="34604" y="13394"/>
                    <a:pt x="37394" y="13394"/>
                  </a:cubicBezTo>
                  <a:cubicBezTo>
                    <a:pt x="39676" y="13394"/>
                    <a:pt x="42845" y="11872"/>
                    <a:pt x="42845" y="7812"/>
                  </a:cubicBezTo>
                  <a:cubicBezTo>
                    <a:pt x="42845" y="3752"/>
                    <a:pt x="38915" y="73"/>
                    <a:pt x="33463" y="73"/>
                  </a:cubicBezTo>
                  <a:cubicBezTo>
                    <a:pt x="24208" y="73"/>
                    <a:pt x="19644" y="8573"/>
                    <a:pt x="17869" y="1402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5" name="Freeform: Shape 3064">
              <a:extLst>
                <a:ext uri="{FF2B5EF4-FFF2-40B4-BE49-F238E27FC236}">
                  <a16:creationId xmlns:a16="http://schemas.microsoft.com/office/drawing/2014/main" id="{8EFA0360-0CB0-D3DA-AC1D-0706A370666F}"/>
                </a:ext>
              </a:extLst>
            </p:cNvPr>
            <p:cNvSpPr/>
            <p:nvPr>
              <p:custDataLst>
                <p:tags r:id="rId43"/>
              </p:custDataLst>
            </p:nvPr>
          </p:nvSpPr>
          <p:spPr>
            <a:xfrm>
              <a:off x="11450661" y="5302752"/>
              <a:ext cx="27131" cy="84875"/>
            </a:xfrm>
            <a:custGeom>
              <a:avLst/>
              <a:gdLst>
                <a:gd name="connsiteX0" fmla="*/ 18507 w 27131"/>
                <a:gd name="connsiteY0" fmla="*/ 28872 h 84875"/>
                <a:gd name="connsiteX1" fmla="*/ 757 w 27131"/>
                <a:gd name="connsiteY1" fmla="*/ 30268 h 84875"/>
                <a:gd name="connsiteX2" fmla="*/ 757 w 27131"/>
                <a:gd name="connsiteY2" fmla="*/ 34201 h 84875"/>
                <a:gd name="connsiteX3" fmla="*/ 10139 w 27131"/>
                <a:gd name="connsiteY3" fmla="*/ 41179 h 84875"/>
                <a:gd name="connsiteX4" fmla="*/ 10139 w 27131"/>
                <a:gd name="connsiteY4" fmla="*/ 75307 h 84875"/>
                <a:gd name="connsiteX5" fmla="*/ 250 w 27131"/>
                <a:gd name="connsiteY5" fmla="*/ 81016 h 84875"/>
                <a:gd name="connsiteX6" fmla="*/ 250 w 27131"/>
                <a:gd name="connsiteY6" fmla="*/ 84949 h 84875"/>
                <a:gd name="connsiteX7" fmla="*/ 14196 w 27131"/>
                <a:gd name="connsiteY7" fmla="*/ 84568 h 84875"/>
                <a:gd name="connsiteX8" fmla="*/ 27382 w 27131"/>
                <a:gd name="connsiteY8" fmla="*/ 84949 h 84875"/>
                <a:gd name="connsiteX9" fmla="*/ 27382 w 27131"/>
                <a:gd name="connsiteY9" fmla="*/ 81016 h 84875"/>
                <a:gd name="connsiteX10" fmla="*/ 18507 w 27131"/>
                <a:gd name="connsiteY10" fmla="*/ 75434 h 84875"/>
                <a:gd name="connsiteX11" fmla="*/ 18507 w 27131"/>
                <a:gd name="connsiteY11" fmla="*/ 28872 h 84875"/>
                <a:gd name="connsiteX12" fmla="*/ 19014 w 27131"/>
                <a:gd name="connsiteY12" fmla="*/ 6797 h 84875"/>
                <a:gd name="connsiteX13" fmla="*/ 12294 w 27131"/>
                <a:gd name="connsiteY13" fmla="*/ 73 h 84875"/>
                <a:gd name="connsiteX14" fmla="*/ 5575 w 27131"/>
                <a:gd name="connsiteY14" fmla="*/ 6797 h 84875"/>
                <a:gd name="connsiteX15" fmla="*/ 12294 w 27131"/>
                <a:gd name="connsiteY15" fmla="*/ 13521 h 84875"/>
                <a:gd name="connsiteX16" fmla="*/ 19014 w 27131"/>
                <a:gd name="connsiteY16" fmla="*/ 679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07" y="28872"/>
                  </a:moveTo>
                  <a:lnTo>
                    <a:pt x="757" y="30268"/>
                  </a:lnTo>
                  <a:lnTo>
                    <a:pt x="757" y="34201"/>
                  </a:lnTo>
                  <a:cubicBezTo>
                    <a:pt x="8998" y="34201"/>
                    <a:pt x="10139" y="34962"/>
                    <a:pt x="10139" y="41179"/>
                  </a:cubicBezTo>
                  <a:lnTo>
                    <a:pt x="10139" y="75307"/>
                  </a:lnTo>
                  <a:cubicBezTo>
                    <a:pt x="10139" y="81016"/>
                    <a:pt x="8744" y="81016"/>
                    <a:pt x="250" y="81016"/>
                  </a:cubicBezTo>
                  <a:lnTo>
                    <a:pt x="250" y="84949"/>
                  </a:lnTo>
                  <a:cubicBezTo>
                    <a:pt x="4307" y="84822"/>
                    <a:pt x="11153" y="84568"/>
                    <a:pt x="14196" y="84568"/>
                  </a:cubicBezTo>
                  <a:cubicBezTo>
                    <a:pt x="18633" y="84568"/>
                    <a:pt x="23071" y="84822"/>
                    <a:pt x="27382" y="84949"/>
                  </a:cubicBezTo>
                  <a:lnTo>
                    <a:pt x="27382" y="81016"/>
                  </a:lnTo>
                  <a:cubicBezTo>
                    <a:pt x="19014" y="81016"/>
                    <a:pt x="18507" y="80381"/>
                    <a:pt x="18507" y="75434"/>
                  </a:cubicBezTo>
                  <a:lnTo>
                    <a:pt x="18507" y="28872"/>
                  </a:lnTo>
                  <a:close/>
                  <a:moveTo>
                    <a:pt x="19014" y="6797"/>
                  </a:moveTo>
                  <a:cubicBezTo>
                    <a:pt x="19014" y="2737"/>
                    <a:pt x="15844" y="73"/>
                    <a:pt x="12294" y="73"/>
                  </a:cubicBezTo>
                  <a:cubicBezTo>
                    <a:pt x="8364" y="73"/>
                    <a:pt x="5575" y="3499"/>
                    <a:pt x="5575" y="6797"/>
                  </a:cubicBezTo>
                  <a:cubicBezTo>
                    <a:pt x="5575" y="10223"/>
                    <a:pt x="8364" y="13521"/>
                    <a:pt x="12294" y="13521"/>
                  </a:cubicBezTo>
                  <a:cubicBezTo>
                    <a:pt x="15844" y="13521"/>
                    <a:pt x="19014" y="10857"/>
                    <a:pt x="19014" y="679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6" name="Freeform: Shape 3065">
              <a:extLst>
                <a:ext uri="{FF2B5EF4-FFF2-40B4-BE49-F238E27FC236}">
                  <a16:creationId xmlns:a16="http://schemas.microsoft.com/office/drawing/2014/main" id="{DA5FF225-BCB2-5042-D041-4A2649BC69C7}"/>
                </a:ext>
              </a:extLst>
            </p:cNvPr>
            <p:cNvSpPr/>
            <p:nvPr>
              <p:custDataLst>
                <p:tags r:id="rId44"/>
              </p:custDataLst>
            </p:nvPr>
          </p:nvSpPr>
          <p:spPr>
            <a:xfrm>
              <a:off x="11487020" y="5330791"/>
              <a:ext cx="57179" cy="58233"/>
            </a:xfrm>
            <a:custGeom>
              <a:avLst/>
              <a:gdLst>
                <a:gd name="connsiteX0" fmla="*/ 37147 w 57179"/>
                <a:gd name="connsiteY0" fmla="*/ 47269 h 58233"/>
                <a:gd name="connsiteX1" fmla="*/ 47036 w 57179"/>
                <a:gd name="connsiteY1" fmla="*/ 57672 h 58233"/>
                <a:gd name="connsiteX2" fmla="*/ 57432 w 57179"/>
                <a:gd name="connsiteY2" fmla="*/ 45619 h 58233"/>
                <a:gd name="connsiteX3" fmla="*/ 57432 w 57179"/>
                <a:gd name="connsiteY3" fmla="*/ 38515 h 58233"/>
                <a:gd name="connsiteX4" fmla="*/ 54263 w 57179"/>
                <a:gd name="connsiteY4" fmla="*/ 38515 h 58233"/>
                <a:gd name="connsiteX5" fmla="*/ 54263 w 57179"/>
                <a:gd name="connsiteY5" fmla="*/ 45619 h 58233"/>
                <a:gd name="connsiteX6" fmla="*/ 49699 w 57179"/>
                <a:gd name="connsiteY6" fmla="*/ 53739 h 58233"/>
                <a:gd name="connsiteX7" fmla="*/ 45007 w 57179"/>
                <a:gd name="connsiteY7" fmla="*/ 47395 h 58233"/>
                <a:gd name="connsiteX8" fmla="*/ 45007 w 57179"/>
                <a:gd name="connsiteY8" fmla="*/ 22022 h 58233"/>
                <a:gd name="connsiteX9" fmla="*/ 40443 w 57179"/>
                <a:gd name="connsiteY9" fmla="*/ 7051 h 58233"/>
                <a:gd name="connsiteX10" fmla="*/ 23074 w 57179"/>
                <a:gd name="connsiteY10" fmla="*/ 73 h 58233"/>
                <a:gd name="connsiteX11" fmla="*/ 3929 w 57179"/>
                <a:gd name="connsiteY11" fmla="*/ 14409 h 58233"/>
                <a:gd name="connsiteX12" fmla="*/ 9761 w 57179"/>
                <a:gd name="connsiteY12" fmla="*/ 20372 h 58233"/>
                <a:gd name="connsiteX13" fmla="*/ 15593 w 57179"/>
                <a:gd name="connsiteY13" fmla="*/ 14536 h 58233"/>
                <a:gd name="connsiteX14" fmla="*/ 9127 w 57179"/>
                <a:gd name="connsiteY14" fmla="*/ 8700 h 58233"/>
                <a:gd name="connsiteX15" fmla="*/ 22820 w 57179"/>
                <a:gd name="connsiteY15" fmla="*/ 2864 h 58233"/>
                <a:gd name="connsiteX16" fmla="*/ 36259 w 57179"/>
                <a:gd name="connsiteY16" fmla="*/ 19104 h 58233"/>
                <a:gd name="connsiteX17" fmla="*/ 36259 w 57179"/>
                <a:gd name="connsiteY17" fmla="*/ 23798 h 58233"/>
                <a:gd name="connsiteX18" fmla="*/ 12931 w 57179"/>
                <a:gd name="connsiteY18" fmla="*/ 28365 h 58233"/>
                <a:gd name="connsiteX19" fmla="*/ 252 w 57179"/>
                <a:gd name="connsiteY19" fmla="*/ 44858 h 58233"/>
                <a:gd name="connsiteX20" fmla="*/ 20538 w 57179"/>
                <a:gd name="connsiteY20" fmla="*/ 58306 h 58233"/>
                <a:gd name="connsiteX21" fmla="*/ 37147 w 57179"/>
                <a:gd name="connsiteY21" fmla="*/ 47269 h 58233"/>
                <a:gd name="connsiteX22" fmla="*/ 36259 w 57179"/>
                <a:gd name="connsiteY22" fmla="*/ 26462 h 58233"/>
                <a:gd name="connsiteX23" fmla="*/ 36259 w 57179"/>
                <a:gd name="connsiteY23" fmla="*/ 39149 h 58233"/>
                <a:gd name="connsiteX24" fmla="*/ 21426 w 57179"/>
                <a:gd name="connsiteY24" fmla="*/ 55515 h 58233"/>
                <a:gd name="connsiteX25" fmla="*/ 10015 w 57179"/>
                <a:gd name="connsiteY25" fmla="*/ 44731 h 58233"/>
                <a:gd name="connsiteX26" fmla="*/ 36259 w 57179"/>
                <a:gd name="connsiteY26" fmla="*/ 2646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47" y="47269"/>
                  </a:moveTo>
                  <a:cubicBezTo>
                    <a:pt x="37654" y="52343"/>
                    <a:pt x="41077" y="57672"/>
                    <a:pt x="47036" y="57672"/>
                  </a:cubicBezTo>
                  <a:cubicBezTo>
                    <a:pt x="49699" y="57672"/>
                    <a:pt x="57432" y="55896"/>
                    <a:pt x="57432" y="45619"/>
                  </a:cubicBezTo>
                  <a:lnTo>
                    <a:pt x="57432" y="38515"/>
                  </a:lnTo>
                  <a:lnTo>
                    <a:pt x="54263" y="38515"/>
                  </a:lnTo>
                  <a:lnTo>
                    <a:pt x="54263" y="45619"/>
                  </a:lnTo>
                  <a:cubicBezTo>
                    <a:pt x="54263" y="52978"/>
                    <a:pt x="51093" y="53739"/>
                    <a:pt x="49699" y="53739"/>
                  </a:cubicBezTo>
                  <a:cubicBezTo>
                    <a:pt x="45515" y="53739"/>
                    <a:pt x="45007" y="48030"/>
                    <a:pt x="45007" y="47395"/>
                  </a:cubicBezTo>
                  <a:lnTo>
                    <a:pt x="45007" y="22022"/>
                  </a:lnTo>
                  <a:cubicBezTo>
                    <a:pt x="45007" y="16693"/>
                    <a:pt x="45007" y="11745"/>
                    <a:pt x="40443" y="7051"/>
                  </a:cubicBezTo>
                  <a:cubicBezTo>
                    <a:pt x="35499" y="2103"/>
                    <a:pt x="29159" y="73"/>
                    <a:pt x="23074" y="73"/>
                  </a:cubicBezTo>
                  <a:cubicBezTo>
                    <a:pt x="12677" y="73"/>
                    <a:pt x="3929" y="6036"/>
                    <a:pt x="3929" y="14409"/>
                  </a:cubicBezTo>
                  <a:cubicBezTo>
                    <a:pt x="3929" y="18215"/>
                    <a:pt x="6465" y="20372"/>
                    <a:pt x="9761" y="20372"/>
                  </a:cubicBezTo>
                  <a:cubicBezTo>
                    <a:pt x="13311" y="20372"/>
                    <a:pt x="15593" y="17835"/>
                    <a:pt x="15593" y="14536"/>
                  </a:cubicBezTo>
                  <a:cubicBezTo>
                    <a:pt x="15593" y="13014"/>
                    <a:pt x="14959" y="8827"/>
                    <a:pt x="9127" y="8700"/>
                  </a:cubicBezTo>
                  <a:cubicBezTo>
                    <a:pt x="12551" y="4260"/>
                    <a:pt x="18763" y="2864"/>
                    <a:pt x="22820" y="2864"/>
                  </a:cubicBezTo>
                  <a:cubicBezTo>
                    <a:pt x="29033" y="2864"/>
                    <a:pt x="36259" y="7812"/>
                    <a:pt x="36259" y="19104"/>
                  </a:cubicBezTo>
                  <a:lnTo>
                    <a:pt x="36259" y="23798"/>
                  </a:lnTo>
                  <a:cubicBezTo>
                    <a:pt x="29793" y="24178"/>
                    <a:pt x="20918" y="24559"/>
                    <a:pt x="12931" y="28365"/>
                  </a:cubicBezTo>
                  <a:cubicBezTo>
                    <a:pt x="3422" y="32679"/>
                    <a:pt x="252" y="39276"/>
                    <a:pt x="252" y="44858"/>
                  </a:cubicBezTo>
                  <a:cubicBezTo>
                    <a:pt x="252" y="55134"/>
                    <a:pt x="12551" y="58306"/>
                    <a:pt x="20538" y="58306"/>
                  </a:cubicBezTo>
                  <a:cubicBezTo>
                    <a:pt x="28906" y="58306"/>
                    <a:pt x="34738" y="53231"/>
                    <a:pt x="37147" y="47269"/>
                  </a:cubicBezTo>
                  <a:close/>
                  <a:moveTo>
                    <a:pt x="36259" y="26462"/>
                  </a:moveTo>
                  <a:lnTo>
                    <a:pt x="36259" y="39149"/>
                  </a:lnTo>
                  <a:cubicBezTo>
                    <a:pt x="36259" y="51201"/>
                    <a:pt x="27131" y="55515"/>
                    <a:pt x="21426" y="55515"/>
                  </a:cubicBezTo>
                  <a:cubicBezTo>
                    <a:pt x="15213" y="55515"/>
                    <a:pt x="10015" y="51075"/>
                    <a:pt x="10015" y="44731"/>
                  </a:cubicBezTo>
                  <a:cubicBezTo>
                    <a:pt x="10015" y="37753"/>
                    <a:pt x="15340" y="27223"/>
                    <a:pt x="36259" y="2646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7" name="Freeform: Shape 3066">
              <a:extLst>
                <a:ext uri="{FF2B5EF4-FFF2-40B4-BE49-F238E27FC236}">
                  <a16:creationId xmlns:a16="http://schemas.microsoft.com/office/drawing/2014/main" id="{0F8F5D8A-6C03-D8CC-BE60-8C29209092C9}"/>
                </a:ext>
              </a:extLst>
            </p:cNvPr>
            <p:cNvSpPr/>
            <p:nvPr>
              <p:custDataLst>
                <p:tags r:id="rId45"/>
              </p:custDataLst>
            </p:nvPr>
          </p:nvSpPr>
          <p:spPr>
            <a:xfrm>
              <a:off x="11548638" y="5299581"/>
              <a:ext cx="62504" cy="89442"/>
            </a:xfrm>
            <a:custGeom>
              <a:avLst/>
              <a:gdLst>
                <a:gd name="connsiteX0" fmla="*/ 18514 w 62504"/>
                <a:gd name="connsiteY0" fmla="*/ 40291 h 89442"/>
                <a:gd name="connsiteX1" fmla="*/ 18514 w 62504"/>
                <a:gd name="connsiteY1" fmla="*/ 73 h 89442"/>
                <a:gd name="connsiteX2" fmla="*/ 257 w 62504"/>
                <a:gd name="connsiteY2" fmla="*/ 1469 h 89442"/>
                <a:gd name="connsiteX3" fmla="*/ 257 w 62504"/>
                <a:gd name="connsiteY3" fmla="*/ 5402 h 89442"/>
                <a:gd name="connsiteX4" fmla="*/ 10147 w 62504"/>
                <a:gd name="connsiteY4" fmla="*/ 12506 h 89442"/>
                <a:gd name="connsiteX5" fmla="*/ 10147 w 62504"/>
                <a:gd name="connsiteY5" fmla="*/ 88120 h 89442"/>
                <a:gd name="connsiteX6" fmla="*/ 13316 w 62504"/>
                <a:gd name="connsiteY6" fmla="*/ 88120 h 89442"/>
                <a:gd name="connsiteX7" fmla="*/ 17881 w 62504"/>
                <a:gd name="connsiteY7" fmla="*/ 80255 h 89442"/>
                <a:gd name="connsiteX8" fmla="*/ 34489 w 62504"/>
                <a:gd name="connsiteY8" fmla="*/ 89516 h 89442"/>
                <a:gd name="connsiteX9" fmla="*/ 62762 w 62504"/>
                <a:gd name="connsiteY9" fmla="*/ 60717 h 89442"/>
                <a:gd name="connsiteX10" fmla="*/ 35884 w 62504"/>
                <a:gd name="connsiteY10" fmla="*/ 32044 h 89442"/>
                <a:gd name="connsiteX11" fmla="*/ 18514 w 62504"/>
                <a:gd name="connsiteY11" fmla="*/ 40291 h 89442"/>
                <a:gd name="connsiteX12" fmla="*/ 18895 w 62504"/>
                <a:gd name="connsiteY12" fmla="*/ 73657 h 89442"/>
                <a:gd name="connsiteX13" fmla="*/ 18895 w 62504"/>
                <a:gd name="connsiteY13" fmla="*/ 47522 h 89442"/>
                <a:gd name="connsiteX14" fmla="*/ 20289 w 62504"/>
                <a:gd name="connsiteY14" fmla="*/ 42955 h 89442"/>
                <a:gd name="connsiteX15" fmla="*/ 35250 w 62504"/>
                <a:gd name="connsiteY15" fmla="*/ 34835 h 89442"/>
                <a:gd name="connsiteX16" fmla="*/ 48562 w 62504"/>
                <a:gd name="connsiteY16" fmla="*/ 42955 h 89442"/>
                <a:gd name="connsiteX17" fmla="*/ 52239 w 62504"/>
                <a:gd name="connsiteY17" fmla="*/ 60590 h 89442"/>
                <a:gd name="connsiteX18" fmla="*/ 48309 w 62504"/>
                <a:gd name="connsiteY18" fmla="*/ 78605 h 89442"/>
                <a:gd name="connsiteX19" fmla="*/ 33982 w 62504"/>
                <a:gd name="connsiteY19" fmla="*/ 86725 h 89442"/>
                <a:gd name="connsiteX20" fmla="*/ 20670 w 62504"/>
                <a:gd name="connsiteY20" fmla="*/ 78986 h 89442"/>
                <a:gd name="connsiteX21" fmla="*/ 18895 w 62504"/>
                <a:gd name="connsiteY21" fmla="*/ 7365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514" y="40291"/>
                  </a:moveTo>
                  <a:lnTo>
                    <a:pt x="18514" y="73"/>
                  </a:lnTo>
                  <a:lnTo>
                    <a:pt x="257" y="1469"/>
                  </a:lnTo>
                  <a:lnTo>
                    <a:pt x="257" y="5402"/>
                  </a:lnTo>
                  <a:cubicBezTo>
                    <a:pt x="9132" y="5402"/>
                    <a:pt x="10147" y="6290"/>
                    <a:pt x="10147" y="12506"/>
                  </a:cubicBezTo>
                  <a:lnTo>
                    <a:pt x="10147" y="88120"/>
                  </a:lnTo>
                  <a:lnTo>
                    <a:pt x="13316" y="88120"/>
                  </a:lnTo>
                  <a:cubicBezTo>
                    <a:pt x="13443" y="87994"/>
                    <a:pt x="14457" y="86217"/>
                    <a:pt x="17881" y="80255"/>
                  </a:cubicBezTo>
                  <a:cubicBezTo>
                    <a:pt x="19782" y="83173"/>
                    <a:pt x="25107" y="89516"/>
                    <a:pt x="34489" y="89516"/>
                  </a:cubicBezTo>
                  <a:cubicBezTo>
                    <a:pt x="49577" y="89516"/>
                    <a:pt x="62762" y="77083"/>
                    <a:pt x="62762" y="60717"/>
                  </a:cubicBezTo>
                  <a:cubicBezTo>
                    <a:pt x="62762" y="44604"/>
                    <a:pt x="50337" y="32044"/>
                    <a:pt x="35884" y="32044"/>
                  </a:cubicBezTo>
                  <a:cubicBezTo>
                    <a:pt x="25995" y="32044"/>
                    <a:pt x="20543" y="38007"/>
                    <a:pt x="18514" y="40291"/>
                  </a:cubicBezTo>
                  <a:close/>
                  <a:moveTo>
                    <a:pt x="18895" y="73657"/>
                  </a:moveTo>
                  <a:lnTo>
                    <a:pt x="18895" y="47522"/>
                  </a:lnTo>
                  <a:cubicBezTo>
                    <a:pt x="18895" y="45112"/>
                    <a:pt x="18895" y="44985"/>
                    <a:pt x="20289" y="42955"/>
                  </a:cubicBezTo>
                  <a:cubicBezTo>
                    <a:pt x="25234" y="35850"/>
                    <a:pt x="32207" y="34835"/>
                    <a:pt x="35250" y="34835"/>
                  </a:cubicBezTo>
                  <a:cubicBezTo>
                    <a:pt x="40955" y="34835"/>
                    <a:pt x="45520" y="38134"/>
                    <a:pt x="48562" y="42955"/>
                  </a:cubicBezTo>
                  <a:cubicBezTo>
                    <a:pt x="51859" y="48157"/>
                    <a:pt x="52239" y="55388"/>
                    <a:pt x="52239" y="60590"/>
                  </a:cubicBezTo>
                  <a:cubicBezTo>
                    <a:pt x="52239" y="65284"/>
                    <a:pt x="51986" y="72896"/>
                    <a:pt x="48309" y="78605"/>
                  </a:cubicBezTo>
                  <a:cubicBezTo>
                    <a:pt x="45646" y="82538"/>
                    <a:pt x="40829" y="86725"/>
                    <a:pt x="33982" y="86725"/>
                  </a:cubicBezTo>
                  <a:cubicBezTo>
                    <a:pt x="28277" y="86725"/>
                    <a:pt x="23713" y="83680"/>
                    <a:pt x="20670" y="78986"/>
                  </a:cubicBezTo>
                  <a:cubicBezTo>
                    <a:pt x="18895" y="76322"/>
                    <a:pt x="18895" y="75941"/>
                    <a:pt x="18895" y="7365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8" name="Freeform: Shape 3067">
              <a:extLst>
                <a:ext uri="{FF2B5EF4-FFF2-40B4-BE49-F238E27FC236}">
                  <a16:creationId xmlns:a16="http://schemas.microsoft.com/office/drawing/2014/main" id="{B3889F32-C4F3-7FFE-D63B-6D99C78117C6}"/>
                </a:ext>
              </a:extLst>
            </p:cNvPr>
            <p:cNvSpPr/>
            <p:nvPr>
              <p:custDataLst>
                <p:tags r:id="rId46"/>
              </p:custDataLst>
            </p:nvPr>
          </p:nvSpPr>
          <p:spPr>
            <a:xfrm>
              <a:off x="11619708" y="5299581"/>
              <a:ext cx="28146" cy="88047"/>
            </a:xfrm>
            <a:custGeom>
              <a:avLst/>
              <a:gdLst>
                <a:gd name="connsiteX0" fmla="*/ 18520 w 28146"/>
                <a:gd name="connsiteY0" fmla="*/ 73 h 88047"/>
                <a:gd name="connsiteX1" fmla="*/ 263 w 28146"/>
                <a:gd name="connsiteY1" fmla="*/ 1469 h 88047"/>
                <a:gd name="connsiteX2" fmla="*/ 263 w 28146"/>
                <a:gd name="connsiteY2" fmla="*/ 5402 h 88047"/>
                <a:gd name="connsiteX3" fmla="*/ 10152 w 28146"/>
                <a:gd name="connsiteY3" fmla="*/ 12506 h 88047"/>
                <a:gd name="connsiteX4" fmla="*/ 10152 w 28146"/>
                <a:gd name="connsiteY4" fmla="*/ 78478 h 88047"/>
                <a:gd name="connsiteX5" fmla="*/ 263 w 28146"/>
                <a:gd name="connsiteY5" fmla="*/ 84188 h 88047"/>
                <a:gd name="connsiteX6" fmla="*/ 263 w 28146"/>
                <a:gd name="connsiteY6" fmla="*/ 88120 h 88047"/>
                <a:gd name="connsiteX7" fmla="*/ 14336 w 28146"/>
                <a:gd name="connsiteY7" fmla="*/ 87740 h 88047"/>
                <a:gd name="connsiteX8" fmla="*/ 28409 w 28146"/>
                <a:gd name="connsiteY8" fmla="*/ 88120 h 88047"/>
                <a:gd name="connsiteX9" fmla="*/ 28409 w 28146"/>
                <a:gd name="connsiteY9" fmla="*/ 84188 h 88047"/>
                <a:gd name="connsiteX10" fmla="*/ 18520 w 28146"/>
                <a:gd name="connsiteY10" fmla="*/ 78478 h 88047"/>
                <a:gd name="connsiteX11" fmla="*/ 18520 w 28146"/>
                <a:gd name="connsiteY11" fmla="*/ 73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20" y="73"/>
                  </a:moveTo>
                  <a:lnTo>
                    <a:pt x="263" y="1469"/>
                  </a:lnTo>
                  <a:lnTo>
                    <a:pt x="263" y="5402"/>
                  </a:lnTo>
                  <a:cubicBezTo>
                    <a:pt x="9138" y="5402"/>
                    <a:pt x="10152" y="6290"/>
                    <a:pt x="10152" y="12506"/>
                  </a:cubicBezTo>
                  <a:lnTo>
                    <a:pt x="10152" y="78478"/>
                  </a:lnTo>
                  <a:cubicBezTo>
                    <a:pt x="10152" y="84188"/>
                    <a:pt x="8758" y="84188"/>
                    <a:pt x="263" y="84188"/>
                  </a:cubicBezTo>
                  <a:lnTo>
                    <a:pt x="263" y="88120"/>
                  </a:lnTo>
                  <a:cubicBezTo>
                    <a:pt x="4447" y="87994"/>
                    <a:pt x="11166" y="87740"/>
                    <a:pt x="14336" y="87740"/>
                  </a:cubicBezTo>
                  <a:cubicBezTo>
                    <a:pt x="17506" y="87740"/>
                    <a:pt x="23718" y="87994"/>
                    <a:pt x="28409" y="88120"/>
                  </a:cubicBezTo>
                  <a:lnTo>
                    <a:pt x="28409" y="84188"/>
                  </a:lnTo>
                  <a:cubicBezTo>
                    <a:pt x="19915" y="84188"/>
                    <a:pt x="18520" y="84188"/>
                    <a:pt x="18520" y="78478"/>
                  </a:cubicBezTo>
                  <a:lnTo>
                    <a:pt x="18520" y="73"/>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69" name="Freeform: Shape 3068">
              <a:extLst>
                <a:ext uri="{FF2B5EF4-FFF2-40B4-BE49-F238E27FC236}">
                  <a16:creationId xmlns:a16="http://schemas.microsoft.com/office/drawing/2014/main" id="{B0B23F4F-CD7C-D684-496E-E855BF7C3DBA}"/>
                </a:ext>
              </a:extLst>
            </p:cNvPr>
            <p:cNvSpPr/>
            <p:nvPr>
              <p:custDataLst>
                <p:tags r:id="rId47"/>
              </p:custDataLst>
            </p:nvPr>
          </p:nvSpPr>
          <p:spPr>
            <a:xfrm>
              <a:off x="11654292" y="5330791"/>
              <a:ext cx="49065" cy="58233"/>
            </a:xfrm>
            <a:custGeom>
              <a:avLst/>
              <a:gdLst>
                <a:gd name="connsiteX0" fmla="*/ 10916 w 49065"/>
                <a:gd name="connsiteY0" fmla="*/ 24940 h 58233"/>
                <a:gd name="connsiteX1" fmla="*/ 26637 w 49065"/>
                <a:gd name="connsiteY1" fmla="*/ 2864 h 58233"/>
                <a:gd name="connsiteX2" fmla="*/ 40964 w 49065"/>
                <a:gd name="connsiteY2" fmla="*/ 24940 h 58233"/>
                <a:gd name="connsiteX3" fmla="*/ 10916 w 49065"/>
                <a:gd name="connsiteY3" fmla="*/ 24940 h 58233"/>
                <a:gd name="connsiteX4" fmla="*/ 10789 w 49065"/>
                <a:gd name="connsiteY4" fmla="*/ 27604 h 58233"/>
                <a:gd name="connsiteX5" fmla="*/ 46162 w 49065"/>
                <a:gd name="connsiteY5" fmla="*/ 27604 h 58233"/>
                <a:gd name="connsiteX6" fmla="*/ 49331 w 49065"/>
                <a:gd name="connsiteY6" fmla="*/ 24940 h 58233"/>
                <a:gd name="connsiteX7" fmla="*/ 26637 w 49065"/>
                <a:gd name="connsiteY7" fmla="*/ 73 h 58233"/>
                <a:gd name="connsiteX8" fmla="*/ 266 w 49065"/>
                <a:gd name="connsiteY8" fmla="*/ 28999 h 58233"/>
                <a:gd name="connsiteX9" fmla="*/ 28158 w 49065"/>
                <a:gd name="connsiteY9" fmla="*/ 58306 h 58233"/>
                <a:gd name="connsiteX10" fmla="*/ 49331 w 49065"/>
                <a:gd name="connsiteY10" fmla="*/ 41813 h 58233"/>
                <a:gd name="connsiteX11" fmla="*/ 47683 w 49065"/>
                <a:gd name="connsiteY11" fmla="*/ 40291 h 58233"/>
                <a:gd name="connsiteX12" fmla="*/ 46035 w 49065"/>
                <a:gd name="connsiteY12" fmla="*/ 42067 h 58233"/>
                <a:gd name="connsiteX13" fmla="*/ 28919 w 49065"/>
                <a:gd name="connsiteY13" fmla="*/ 55134 h 58233"/>
                <a:gd name="connsiteX14" fmla="*/ 14592 w 49065"/>
                <a:gd name="connsiteY14" fmla="*/ 46634 h 58233"/>
                <a:gd name="connsiteX15" fmla="*/ 10789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16" y="24940"/>
                  </a:moveTo>
                  <a:cubicBezTo>
                    <a:pt x="11676" y="6036"/>
                    <a:pt x="22326" y="2864"/>
                    <a:pt x="26637" y="2864"/>
                  </a:cubicBezTo>
                  <a:cubicBezTo>
                    <a:pt x="39696" y="2864"/>
                    <a:pt x="40964" y="19992"/>
                    <a:pt x="40964" y="24940"/>
                  </a:cubicBezTo>
                  <a:lnTo>
                    <a:pt x="10916" y="24940"/>
                  </a:lnTo>
                  <a:close/>
                  <a:moveTo>
                    <a:pt x="10789" y="27604"/>
                  </a:moveTo>
                  <a:lnTo>
                    <a:pt x="46162" y="27604"/>
                  </a:lnTo>
                  <a:cubicBezTo>
                    <a:pt x="48951" y="27604"/>
                    <a:pt x="49331" y="27604"/>
                    <a:pt x="49331" y="24940"/>
                  </a:cubicBezTo>
                  <a:cubicBezTo>
                    <a:pt x="49331" y="12379"/>
                    <a:pt x="42485" y="73"/>
                    <a:pt x="26637" y="73"/>
                  </a:cubicBezTo>
                  <a:cubicBezTo>
                    <a:pt x="11930" y="73"/>
                    <a:pt x="266" y="13141"/>
                    <a:pt x="266" y="28999"/>
                  </a:cubicBezTo>
                  <a:cubicBezTo>
                    <a:pt x="266" y="46000"/>
                    <a:pt x="13578" y="58306"/>
                    <a:pt x="28158" y="58306"/>
                  </a:cubicBezTo>
                  <a:cubicBezTo>
                    <a:pt x="43626" y="58306"/>
                    <a:pt x="49331" y="44224"/>
                    <a:pt x="49331" y="41813"/>
                  </a:cubicBezTo>
                  <a:cubicBezTo>
                    <a:pt x="49331" y="40544"/>
                    <a:pt x="48317" y="40291"/>
                    <a:pt x="47683" y="40291"/>
                  </a:cubicBezTo>
                  <a:cubicBezTo>
                    <a:pt x="46542" y="40291"/>
                    <a:pt x="46289" y="41052"/>
                    <a:pt x="46035" y="42067"/>
                  </a:cubicBezTo>
                  <a:cubicBezTo>
                    <a:pt x="41598" y="55134"/>
                    <a:pt x="30187" y="55134"/>
                    <a:pt x="28919" y="55134"/>
                  </a:cubicBezTo>
                  <a:cubicBezTo>
                    <a:pt x="22580" y="55134"/>
                    <a:pt x="17508" y="51328"/>
                    <a:pt x="14592" y="46634"/>
                  </a:cubicBezTo>
                  <a:cubicBezTo>
                    <a:pt x="10789" y="40544"/>
                    <a:pt x="10789" y="32171"/>
                    <a:pt x="10789"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0" name="Freeform: Shape 3069">
              <a:extLst>
                <a:ext uri="{FF2B5EF4-FFF2-40B4-BE49-F238E27FC236}">
                  <a16:creationId xmlns:a16="http://schemas.microsoft.com/office/drawing/2014/main" id="{3F2864A2-9FAD-3346-042A-CCB9609EFF87}"/>
                </a:ext>
              </a:extLst>
            </p:cNvPr>
            <p:cNvSpPr/>
            <p:nvPr>
              <p:custDataLst>
                <p:tags r:id="rId48"/>
              </p:custDataLst>
            </p:nvPr>
          </p:nvSpPr>
          <p:spPr>
            <a:xfrm>
              <a:off x="11717994" y="5374180"/>
              <a:ext cx="14833" cy="37933"/>
            </a:xfrm>
            <a:custGeom>
              <a:avLst/>
              <a:gdLst>
                <a:gd name="connsiteX0" fmla="*/ 15104 w 14833"/>
                <a:gd name="connsiteY0" fmla="*/ 13394 h 37933"/>
                <a:gd name="connsiteX1" fmla="*/ 6990 w 14833"/>
                <a:gd name="connsiteY1" fmla="*/ 73 h 37933"/>
                <a:gd name="connsiteX2" fmla="*/ 270 w 14833"/>
                <a:gd name="connsiteY2" fmla="*/ 6797 h 37933"/>
                <a:gd name="connsiteX3" fmla="*/ 6990 w 14833"/>
                <a:gd name="connsiteY3" fmla="*/ 13521 h 37933"/>
                <a:gd name="connsiteX4" fmla="*/ 11808 w 14833"/>
                <a:gd name="connsiteY4" fmla="*/ 11745 h 37933"/>
                <a:gd name="connsiteX5" fmla="*/ 12061 w 14833"/>
                <a:gd name="connsiteY5" fmla="*/ 11491 h 37933"/>
                <a:gd name="connsiteX6" fmla="*/ 12315 w 14833"/>
                <a:gd name="connsiteY6" fmla="*/ 13394 h 37933"/>
                <a:gd name="connsiteX7" fmla="*/ 3186 w 14833"/>
                <a:gd name="connsiteY7" fmla="*/ 35216 h 37933"/>
                <a:gd name="connsiteX8" fmla="*/ 2299 w 14833"/>
                <a:gd name="connsiteY8" fmla="*/ 36611 h 37933"/>
                <a:gd name="connsiteX9" fmla="*/ 3567 w 14833"/>
                <a:gd name="connsiteY9" fmla="*/ 38007 h 37933"/>
                <a:gd name="connsiteX10" fmla="*/ 15104 w 14833"/>
                <a:gd name="connsiteY10" fmla="*/ 13394 h 3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3" h="37933">
                  <a:moveTo>
                    <a:pt x="15104" y="13394"/>
                  </a:moveTo>
                  <a:cubicBezTo>
                    <a:pt x="15104" y="5275"/>
                    <a:pt x="12061" y="73"/>
                    <a:pt x="6990" y="73"/>
                  </a:cubicBezTo>
                  <a:cubicBezTo>
                    <a:pt x="2552" y="73"/>
                    <a:pt x="270" y="3499"/>
                    <a:pt x="270" y="6797"/>
                  </a:cubicBezTo>
                  <a:cubicBezTo>
                    <a:pt x="270" y="10096"/>
                    <a:pt x="2425" y="13521"/>
                    <a:pt x="6990" y="13521"/>
                  </a:cubicBezTo>
                  <a:cubicBezTo>
                    <a:pt x="9018" y="13521"/>
                    <a:pt x="10540" y="12760"/>
                    <a:pt x="11808" y="11745"/>
                  </a:cubicBezTo>
                  <a:lnTo>
                    <a:pt x="12061" y="11491"/>
                  </a:lnTo>
                  <a:cubicBezTo>
                    <a:pt x="12188" y="11491"/>
                    <a:pt x="12315" y="11618"/>
                    <a:pt x="12315" y="13394"/>
                  </a:cubicBezTo>
                  <a:cubicBezTo>
                    <a:pt x="12315" y="21514"/>
                    <a:pt x="8765" y="29253"/>
                    <a:pt x="3186" y="35216"/>
                  </a:cubicBezTo>
                  <a:cubicBezTo>
                    <a:pt x="2425" y="35977"/>
                    <a:pt x="2299" y="36104"/>
                    <a:pt x="2299" y="36611"/>
                  </a:cubicBezTo>
                  <a:cubicBezTo>
                    <a:pt x="2299" y="37500"/>
                    <a:pt x="2933" y="38007"/>
                    <a:pt x="3567" y="38007"/>
                  </a:cubicBezTo>
                  <a:cubicBezTo>
                    <a:pt x="5088" y="38007"/>
                    <a:pt x="15104" y="27984"/>
                    <a:pt x="15104" y="1339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1" name="Freeform: Shape 3070">
              <a:extLst>
                <a:ext uri="{FF2B5EF4-FFF2-40B4-BE49-F238E27FC236}">
                  <a16:creationId xmlns:a16="http://schemas.microsoft.com/office/drawing/2014/main" id="{4DFB0E50-A3DB-04E3-A898-06093A2DD96E}"/>
                </a:ext>
              </a:extLst>
            </p:cNvPr>
            <p:cNvSpPr/>
            <p:nvPr>
              <p:custDataLst>
                <p:tags r:id="rId49"/>
              </p:custDataLst>
            </p:nvPr>
          </p:nvSpPr>
          <p:spPr>
            <a:xfrm>
              <a:off x="11788881" y="5299581"/>
              <a:ext cx="62504" cy="89442"/>
            </a:xfrm>
            <a:custGeom>
              <a:avLst/>
              <a:gdLst>
                <a:gd name="connsiteX0" fmla="*/ 44144 w 62504"/>
                <a:gd name="connsiteY0" fmla="*/ 81143 h 89442"/>
                <a:gd name="connsiteX1" fmla="*/ 44144 w 62504"/>
                <a:gd name="connsiteY1" fmla="*/ 89516 h 89442"/>
                <a:gd name="connsiteX2" fmla="*/ 62781 w 62504"/>
                <a:gd name="connsiteY2" fmla="*/ 88120 h 89442"/>
                <a:gd name="connsiteX3" fmla="*/ 62781 w 62504"/>
                <a:gd name="connsiteY3" fmla="*/ 84188 h 89442"/>
                <a:gd name="connsiteX4" fmla="*/ 52892 w 62504"/>
                <a:gd name="connsiteY4" fmla="*/ 77083 h 89442"/>
                <a:gd name="connsiteX5" fmla="*/ 52892 w 62504"/>
                <a:gd name="connsiteY5" fmla="*/ 73 h 89442"/>
                <a:gd name="connsiteX6" fmla="*/ 34635 w 62504"/>
                <a:gd name="connsiteY6" fmla="*/ 1469 h 89442"/>
                <a:gd name="connsiteX7" fmla="*/ 34635 w 62504"/>
                <a:gd name="connsiteY7" fmla="*/ 5402 h 89442"/>
                <a:gd name="connsiteX8" fmla="*/ 44524 w 62504"/>
                <a:gd name="connsiteY8" fmla="*/ 12506 h 89442"/>
                <a:gd name="connsiteX9" fmla="*/ 44524 w 62504"/>
                <a:gd name="connsiteY9" fmla="*/ 39910 h 89442"/>
                <a:gd name="connsiteX10" fmla="*/ 28549 w 62504"/>
                <a:gd name="connsiteY10" fmla="*/ 32044 h 89442"/>
                <a:gd name="connsiteX11" fmla="*/ 276 w 62504"/>
                <a:gd name="connsiteY11" fmla="*/ 60844 h 89442"/>
                <a:gd name="connsiteX12" fmla="*/ 27155 w 62504"/>
                <a:gd name="connsiteY12" fmla="*/ 89516 h 89442"/>
                <a:gd name="connsiteX13" fmla="*/ 44144 w 62504"/>
                <a:gd name="connsiteY13" fmla="*/ 81143 h 89442"/>
                <a:gd name="connsiteX14" fmla="*/ 44144 w 62504"/>
                <a:gd name="connsiteY14" fmla="*/ 47142 h 89442"/>
                <a:gd name="connsiteX15" fmla="*/ 44144 w 62504"/>
                <a:gd name="connsiteY15" fmla="*/ 73150 h 89442"/>
                <a:gd name="connsiteX16" fmla="*/ 42749 w 62504"/>
                <a:gd name="connsiteY16" fmla="*/ 77844 h 89442"/>
                <a:gd name="connsiteX17" fmla="*/ 27789 w 62504"/>
                <a:gd name="connsiteY17" fmla="*/ 86725 h 89442"/>
                <a:gd name="connsiteX18" fmla="*/ 14476 w 62504"/>
                <a:gd name="connsiteY18" fmla="*/ 78605 h 89442"/>
                <a:gd name="connsiteX19" fmla="*/ 10799 w 62504"/>
                <a:gd name="connsiteY19" fmla="*/ 60970 h 89442"/>
                <a:gd name="connsiteX20" fmla="*/ 14730 w 62504"/>
                <a:gd name="connsiteY20" fmla="*/ 42955 h 89442"/>
                <a:gd name="connsiteX21" fmla="*/ 29056 w 62504"/>
                <a:gd name="connsiteY21" fmla="*/ 34835 h 89442"/>
                <a:gd name="connsiteX22" fmla="*/ 42749 w 62504"/>
                <a:gd name="connsiteY22" fmla="*/ 42447 h 89442"/>
                <a:gd name="connsiteX23" fmla="*/ 44144 w 62504"/>
                <a:gd name="connsiteY23" fmla="*/ 4714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504" h="89442">
                  <a:moveTo>
                    <a:pt x="44144" y="81143"/>
                  </a:moveTo>
                  <a:lnTo>
                    <a:pt x="44144" y="89516"/>
                  </a:lnTo>
                  <a:lnTo>
                    <a:pt x="62781" y="88120"/>
                  </a:lnTo>
                  <a:lnTo>
                    <a:pt x="62781" y="84188"/>
                  </a:lnTo>
                  <a:cubicBezTo>
                    <a:pt x="53906" y="84188"/>
                    <a:pt x="52892" y="83299"/>
                    <a:pt x="52892" y="77083"/>
                  </a:cubicBezTo>
                  <a:lnTo>
                    <a:pt x="52892" y="73"/>
                  </a:lnTo>
                  <a:lnTo>
                    <a:pt x="34635" y="1469"/>
                  </a:lnTo>
                  <a:lnTo>
                    <a:pt x="34635" y="5402"/>
                  </a:lnTo>
                  <a:cubicBezTo>
                    <a:pt x="43510" y="5402"/>
                    <a:pt x="44524" y="6290"/>
                    <a:pt x="44524" y="12506"/>
                  </a:cubicBezTo>
                  <a:lnTo>
                    <a:pt x="44524" y="39910"/>
                  </a:lnTo>
                  <a:cubicBezTo>
                    <a:pt x="40847" y="35343"/>
                    <a:pt x="35396" y="32044"/>
                    <a:pt x="28549" y="32044"/>
                  </a:cubicBezTo>
                  <a:cubicBezTo>
                    <a:pt x="13589" y="32044"/>
                    <a:pt x="276" y="44477"/>
                    <a:pt x="276" y="60844"/>
                  </a:cubicBezTo>
                  <a:cubicBezTo>
                    <a:pt x="276" y="76956"/>
                    <a:pt x="12701" y="89516"/>
                    <a:pt x="27155" y="89516"/>
                  </a:cubicBezTo>
                  <a:cubicBezTo>
                    <a:pt x="35269" y="89516"/>
                    <a:pt x="40974" y="85202"/>
                    <a:pt x="44144" y="81143"/>
                  </a:cubicBezTo>
                  <a:close/>
                  <a:moveTo>
                    <a:pt x="44144" y="47142"/>
                  </a:moveTo>
                  <a:lnTo>
                    <a:pt x="44144" y="73150"/>
                  </a:lnTo>
                  <a:cubicBezTo>
                    <a:pt x="44144" y="75434"/>
                    <a:pt x="44144" y="75687"/>
                    <a:pt x="42749" y="77844"/>
                  </a:cubicBezTo>
                  <a:cubicBezTo>
                    <a:pt x="38946" y="83934"/>
                    <a:pt x="33240" y="86725"/>
                    <a:pt x="27789" y="86725"/>
                  </a:cubicBezTo>
                  <a:cubicBezTo>
                    <a:pt x="22083" y="86725"/>
                    <a:pt x="17519" y="83426"/>
                    <a:pt x="14476" y="78605"/>
                  </a:cubicBezTo>
                  <a:cubicBezTo>
                    <a:pt x="11180" y="73404"/>
                    <a:pt x="10799" y="66172"/>
                    <a:pt x="10799" y="60970"/>
                  </a:cubicBezTo>
                  <a:cubicBezTo>
                    <a:pt x="10799" y="56276"/>
                    <a:pt x="11053" y="48664"/>
                    <a:pt x="14730" y="42955"/>
                  </a:cubicBezTo>
                  <a:cubicBezTo>
                    <a:pt x="17392" y="39022"/>
                    <a:pt x="22210" y="34835"/>
                    <a:pt x="29056" y="34835"/>
                  </a:cubicBezTo>
                  <a:cubicBezTo>
                    <a:pt x="33494" y="34835"/>
                    <a:pt x="38819" y="36738"/>
                    <a:pt x="42749" y="42447"/>
                  </a:cubicBezTo>
                  <a:cubicBezTo>
                    <a:pt x="44144" y="44604"/>
                    <a:pt x="44144" y="44858"/>
                    <a:pt x="44144" y="471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2" name="Freeform: Shape 3071">
              <a:extLst>
                <a:ext uri="{FF2B5EF4-FFF2-40B4-BE49-F238E27FC236}">
                  <a16:creationId xmlns:a16="http://schemas.microsoft.com/office/drawing/2014/main" id="{60DF0910-4CF2-EB18-3F54-8E9BEC8287DB}"/>
                </a:ext>
              </a:extLst>
            </p:cNvPr>
            <p:cNvSpPr/>
            <p:nvPr>
              <p:custDataLst>
                <p:tags r:id="rId50"/>
              </p:custDataLst>
            </p:nvPr>
          </p:nvSpPr>
          <p:spPr>
            <a:xfrm>
              <a:off x="11858557" y="5330791"/>
              <a:ext cx="49065" cy="58233"/>
            </a:xfrm>
            <a:custGeom>
              <a:avLst/>
              <a:gdLst>
                <a:gd name="connsiteX0" fmla="*/ 10932 w 49065"/>
                <a:gd name="connsiteY0" fmla="*/ 24940 h 58233"/>
                <a:gd name="connsiteX1" fmla="*/ 26653 w 49065"/>
                <a:gd name="connsiteY1" fmla="*/ 2864 h 58233"/>
                <a:gd name="connsiteX2" fmla="*/ 40980 w 49065"/>
                <a:gd name="connsiteY2" fmla="*/ 24940 h 58233"/>
                <a:gd name="connsiteX3" fmla="*/ 10932 w 49065"/>
                <a:gd name="connsiteY3" fmla="*/ 24940 h 58233"/>
                <a:gd name="connsiteX4" fmla="*/ 10805 w 49065"/>
                <a:gd name="connsiteY4" fmla="*/ 27604 h 58233"/>
                <a:gd name="connsiteX5" fmla="*/ 46178 w 49065"/>
                <a:gd name="connsiteY5" fmla="*/ 27604 h 58233"/>
                <a:gd name="connsiteX6" fmla="*/ 49348 w 49065"/>
                <a:gd name="connsiteY6" fmla="*/ 24940 h 58233"/>
                <a:gd name="connsiteX7" fmla="*/ 26653 w 49065"/>
                <a:gd name="connsiteY7" fmla="*/ 73 h 58233"/>
                <a:gd name="connsiteX8" fmla="*/ 282 w 49065"/>
                <a:gd name="connsiteY8" fmla="*/ 28999 h 58233"/>
                <a:gd name="connsiteX9" fmla="*/ 28174 w 49065"/>
                <a:gd name="connsiteY9" fmla="*/ 58306 h 58233"/>
                <a:gd name="connsiteX10" fmla="*/ 49348 w 49065"/>
                <a:gd name="connsiteY10" fmla="*/ 41813 h 58233"/>
                <a:gd name="connsiteX11" fmla="*/ 47699 w 49065"/>
                <a:gd name="connsiteY11" fmla="*/ 40291 h 58233"/>
                <a:gd name="connsiteX12" fmla="*/ 46051 w 49065"/>
                <a:gd name="connsiteY12" fmla="*/ 42067 h 58233"/>
                <a:gd name="connsiteX13" fmla="*/ 28935 w 49065"/>
                <a:gd name="connsiteY13" fmla="*/ 55134 h 58233"/>
                <a:gd name="connsiteX14" fmla="*/ 14608 w 49065"/>
                <a:gd name="connsiteY14" fmla="*/ 46634 h 58233"/>
                <a:gd name="connsiteX15" fmla="*/ 10805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32" y="24940"/>
                  </a:moveTo>
                  <a:cubicBezTo>
                    <a:pt x="11692" y="6036"/>
                    <a:pt x="22342" y="2864"/>
                    <a:pt x="26653" y="2864"/>
                  </a:cubicBezTo>
                  <a:cubicBezTo>
                    <a:pt x="39712" y="2864"/>
                    <a:pt x="40980" y="19992"/>
                    <a:pt x="40980" y="24940"/>
                  </a:cubicBezTo>
                  <a:lnTo>
                    <a:pt x="10932" y="24940"/>
                  </a:lnTo>
                  <a:close/>
                  <a:moveTo>
                    <a:pt x="10805" y="27604"/>
                  </a:moveTo>
                  <a:lnTo>
                    <a:pt x="46178" y="27604"/>
                  </a:lnTo>
                  <a:cubicBezTo>
                    <a:pt x="48967" y="27604"/>
                    <a:pt x="49348" y="27604"/>
                    <a:pt x="49348" y="24940"/>
                  </a:cubicBezTo>
                  <a:cubicBezTo>
                    <a:pt x="49348" y="12379"/>
                    <a:pt x="42501" y="73"/>
                    <a:pt x="26653" y="73"/>
                  </a:cubicBezTo>
                  <a:cubicBezTo>
                    <a:pt x="11946" y="73"/>
                    <a:pt x="282" y="13141"/>
                    <a:pt x="282" y="28999"/>
                  </a:cubicBezTo>
                  <a:cubicBezTo>
                    <a:pt x="282" y="46000"/>
                    <a:pt x="13594" y="58306"/>
                    <a:pt x="28174" y="58306"/>
                  </a:cubicBezTo>
                  <a:cubicBezTo>
                    <a:pt x="43642" y="58306"/>
                    <a:pt x="49348" y="44224"/>
                    <a:pt x="49348" y="41813"/>
                  </a:cubicBezTo>
                  <a:cubicBezTo>
                    <a:pt x="49348" y="40544"/>
                    <a:pt x="48333" y="40291"/>
                    <a:pt x="47699" y="40291"/>
                  </a:cubicBezTo>
                  <a:cubicBezTo>
                    <a:pt x="46558" y="40291"/>
                    <a:pt x="46305" y="41052"/>
                    <a:pt x="46051" y="42067"/>
                  </a:cubicBezTo>
                  <a:cubicBezTo>
                    <a:pt x="41614" y="55134"/>
                    <a:pt x="30203" y="55134"/>
                    <a:pt x="28935" y="55134"/>
                  </a:cubicBezTo>
                  <a:cubicBezTo>
                    <a:pt x="22596" y="55134"/>
                    <a:pt x="17525" y="51328"/>
                    <a:pt x="14608" y="46634"/>
                  </a:cubicBezTo>
                  <a:cubicBezTo>
                    <a:pt x="10805" y="40544"/>
                    <a:pt x="10805" y="32171"/>
                    <a:pt x="10805"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3" name="Freeform: Shape 3072">
              <a:extLst>
                <a:ext uri="{FF2B5EF4-FFF2-40B4-BE49-F238E27FC236}">
                  <a16:creationId xmlns:a16="http://schemas.microsoft.com/office/drawing/2014/main" id="{DD9A1040-BD1F-DBB4-2FD1-E5603415BD0F}"/>
                </a:ext>
              </a:extLst>
            </p:cNvPr>
            <p:cNvSpPr/>
            <p:nvPr>
              <p:custDataLst>
                <p:tags r:id="rId51"/>
              </p:custDataLst>
            </p:nvPr>
          </p:nvSpPr>
          <p:spPr>
            <a:xfrm>
              <a:off x="11914906" y="5331552"/>
              <a:ext cx="62504" cy="80688"/>
            </a:xfrm>
            <a:custGeom>
              <a:avLst/>
              <a:gdLst>
                <a:gd name="connsiteX0" fmla="*/ 18543 w 62504"/>
                <a:gd name="connsiteY0" fmla="*/ 8447 h 80688"/>
                <a:gd name="connsiteX1" fmla="*/ 18543 w 62504"/>
                <a:gd name="connsiteY1" fmla="*/ 73 h 80688"/>
                <a:gd name="connsiteX2" fmla="*/ 286 w 62504"/>
                <a:gd name="connsiteY2" fmla="*/ 1469 h 80688"/>
                <a:gd name="connsiteX3" fmla="*/ 286 w 62504"/>
                <a:gd name="connsiteY3" fmla="*/ 5402 h 80688"/>
                <a:gd name="connsiteX4" fmla="*/ 10175 w 62504"/>
                <a:gd name="connsiteY4" fmla="*/ 11745 h 80688"/>
                <a:gd name="connsiteX5" fmla="*/ 10175 w 62504"/>
                <a:gd name="connsiteY5" fmla="*/ 71120 h 80688"/>
                <a:gd name="connsiteX6" fmla="*/ 286 w 62504"/>
                <a:gd name="connsiteY6" fmla="*/ 76829 h 80688"/>
                <a:gd name="connsiteX7" fmla="*/ 286 w 62504"/>
                <a:gd name="connsiteY7" fmla="*/ 80762 h 80688"/>
                <a:gd name="connsiteX8" fmla="*/ 14486 w 62504"/>
                <a:gd name="connsiteY8" fmla="*/ 80381 h 80688"/>
                <a:gd name="connsiteX9" fmla="*/ 28813 w 62504"/>
                <a:gd name="connsiteY9" fmla="*/ 80762 h 80688"/>
                <a:gd name="connsiteX10" fmla="*/ 28813 w 62504"/>
                <a:gd name="connsiteY10" fmla="*/ 76829 h 80688"/>
                <a:gd name="connsiteX11" fmla="*/ 18924 w 62504"/>
                <a:gd name="connsiteY11" fmla="*/ 71120 h 80688"/>
                <a:gd name="connsiteX12" fmla="*/ 18924 w 62504"/>
                <a:gd name="connsiteY12" fmla="*/ 49806 h 80688"/>
                <a:gd name="connsiteX13" fmla="*/ 18924 w 62504"/>
                <a:gd name="connsiteY13" fmla="*/ 48664 h 80688"/>
                <a:gd name="connsiteX14" fmla="*/ 34518 w 62504"/>
                <a:gd name="connsiteY14" fmla="*/ 57545 h 80688"/>
                <a:gd name="connsiteX15" fmla="*/ 62791 w 62504"/>
                <a:gd name="connsiteY15" fmla="*/ 28746 h 80688"/>
                <a:gd name="connsiteX16" fmla="*/ 36293 w 62504"/>
                <a:gd name="connsiteY16" fmla="*/ 73 h 80688"/>
                <a:gd name="connsiteX17" fmla="*/ 18543 w 62504"/>
                <a:gd name="connsiteY17" fmla="*/ 8447 h 80688"/>
                <a:gd name="connsiteX18" fmla="*/ 18924 w 62504"/>
                <a:gd name="connsiteY18" fmla="*/ 41686 h 80688"/>
                <a:gd name="connsiteX19" fmla="*/ 18924 w 62504"/>
                <a:gd name="connsiteY19" fmla="*/ 13394 h 80688"/>
                <a:gd name="connsiteX20" fmla="*/ 35279 w 62504"/>
                <a:gd name="connsiteY20" fmla="*/ 3245 h 80688"/>
                <a:gd name="connsiteX21" fmla="*/ 52268 w 62504"/>
                <a:gd name="connsiteY21" fmla="*/ 28746 h 80688"/>
                <a:gd name="connsiteX22" fmla="*/ 34011 w 62504"/>
                <a:gd name="connsiteY22" fmla="*/ 54754 h 80688"/>
                <a:gd name="connsiteX23" fmla="*/ 20699 w 62504"/>
                <a:gd name="connsiteY23" fmla="*/ 47015 h 80688"/>
                <a:gd name="connsiteX24" fmla="*/ 18924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543" y="8447"/>
                  </a:moveTo>
                  <a:lnTo>
                    <a:pt x="18543" y="73"/>
                  </a:lnTo>
                  <a:lnTo>
                    <a:pt x="286" y="1469"/>
                  </a:lnTo>
                  <a:lnTo>
                    <a:pt x="286" y="5402"/>
                  </a:lnTo>
                  <a:cubicBezTo>
                    <a:pt x="9288" y="5402"/>
                    <a:pt x="10175" y="6163"/>
                    <a:pt x="10175" y="11745"/>
                  </a:cubicBezTo>
                  <a:lnTo>
                    <a:pt x="10175" y="71120"/>
                  </a:lnTo>
                  <a:cubicBezTo>
                    <a:pt x="10175" y="76829"/>
                    <a:pt x="8781" y="76829"/>
                    <a:pt x="286" y="76829"/>
                  </a:cubicBezTo>
                  <a:lnTo>
                    <a:pt x="286" y="80762"/>
                  </a:lnTo>
                  <a:cubicBezTo>
                    <a:pt x="4597" y="80635"/>
                    <a:pt x="11190" y="80381"/>
                    <a:pt x="14486" y="80381"/>
                  </a:cubicBezTo>
                  <a:cubicBezTo>
                    <a:pt x="17909" y="80381"/>
                    <a:pt x="24375" y="80635"/>
                    <a:pt x="28813" y="80762"/>
                  </a:cubicBezTo>
                  <a:lnTo>
                    <a:pt x="28813" y="76829"/>
                  </a:lnTo>
                  <a:cubicBezTo>
                    <a:pt x="20318" y="76829"/>
                    <a:pt x="18924" y="76829"/>
                    <a:pt x="18924" y="71120"/>
                  </a:cubicBezTo>
                  <a:lnTo>
                    <a:pt x="18924" y="49806"/>
                  </a:lnTo>
                  <a:lnTo>
                    <a:pt x="18924" y="48664"/>
                  </a:lnTo>
                  <a:cubicBezTo>
                    <a:pt x="19557" y="50694"/>
                    <a:pt x="24882" y="57545"/>
                    <a:pt x="34518" y="57545"/>
                  </a:cubicBezTo>
                  <a:cubicBezTo>
                    <a:pt x="49605" y="57545"/>
                    <a:pt x="62791" y="45112"/>
                    <a:pt x="62791" y="28746"/>
                  </a:cubicBezTo>
                  <a:cubicBezTo>
                    <a:pt x="62791" y="12633"/>
                    <a:pt x="50493" y="73"/>
                    <a:pt x="36293" y="73"/>
                  </a:cubicBezTo>
                  <a:cubicBezTo>
                    <a:pt x="26404" y="73"/>
                    <a:pt x="21079" y="5655"/>
                    <a:pt x="18543" y="8447"/>
                  </a:cubicBezTo>
                  <a:close/>
                  <a:moveTo>
                    <a:pt x="18924" y="41686"/>
                  </a:moveTo>
                  <a:lnTo>
                    <a:pt x="18924" y="13394"/>
                  </a:lnTo>
                  <a:cubicBezTo>
                    <a:pt x="22600" y="6924"/>
                    <a:pt x="28813" y="3245"/>
                    <a:pt x="35279" y="3245"/>
                  </a:cubicBezTo>
                  <a:cubicBezTo>
                    <a:pt x="44534" y="3245"/>
                    <a:pt x="52268" y="14409"/>
                    <a:pt x="52268" y="28746"/>
                  </a:cubicBezTo>
                  <a:cubicBezTo>
                    <a:pt x="52268" y="44097"/>
                    <a:pt x="43393" y="54754"/>
                    <a:pt x="34011" y="54754"/>
                  </a:cubicBezTo>
                  <a:cubicBezTo>
                    <a:pt x="28940" y="54754"/>
                    <a:pt x="24122" y="52216"/>
                    <a:pt x="20699" y="47015"/>
                  </a:cubicBezTo>
                  <a:cubicBezTo>
                    <a:pt x="18924" y="44351"/>
                    <a:pt x="18924" y="44224"/>
                    <a:pt x="18924"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4" name="Freeform: Shape 3073">
              <a:extLst>
                <a:ext uri="{FF2B5EF4-FFF2-40B4-BE49-F238E27FC236}">
                  <a16:creationId xmlns:a16="http://schemas.microsoft.com/office/drawing/2014/main" id="{31A30278-3016-94F7-5648-5D46072FDAD2}"/>
                </a:ext>
              </a:extLst>
            </p:cNvPr>
            <p:cNvSpPr/>
            <p:nvPr>
              <p:custDataLst>
                <p:tags r:id="rId52"/>
              </p:custDataLst>
            </p:nvPr>
          </p:nvSpPr>
          <p:spPr>
            <a:xfrm>
              <a:off x="11988864" y="5330791"/>
              <a:ext cx="49065" cy="58233"/>
            </a:xfrm>
            <a:custGeom>
              <a:avLst/>
              <a:gdLst>
                <a:gd name="connsiteX0" fmla="*/ 10942 w 49065"/>
                <a:gd name="connsiteY0" fmla="*/ 24940 h 58233"/>
                <a:gd name="connsiteX1" fmla="*/ 26663 w 49065"/>
                <a:gd name="connsiteY1" fmla="*/ 2864 h 58233"/>
                <a:gd name="connsiteX2" fmla="*/ 40990 w 49065"/>
                <a:gd name="connsiteY2" fmla="*/ 24940 h 58233"/>
                <a:gd name="connsiteX3" fmla="*/ 10942 w 49065"/>
                <a:gd name="connsiteY3" fmla="*/ 24940 h 58233"/>
                <a:gd name="connsiteX4" fmla="*/ 10815 w 49065"/>
                <a:gd name="connsiteY4" fmla="*/ 27604 h 58233"/>
                <a:gd name="connsiteX5" fmla="*/ 46188 w 49065"/>
                <a:gd name="connsiteY5" fmla="*/ 27604 h 58233"/>
                <a:gd name="connsiteX6" fmla="*/ 49358 w 49065"/>
                <a:gd name="connsiteY6" fmla="*/ 24940 h 58233"/>
                <a:gd name="connsiteX7" fmla="*/ 26663 w 49065"/>
                <a:gd name="connsiteY7" fmla="*/ 73 h 58233"/>
                <a:gd name="connsiteX8" fmla="*/ 292 w 49065"/>
                <a:gd name="connsiteY8" fmla="*/ 28999 h 58233"/>
                <a:gd name="connsiteX9" fmla="*/ 28185 w 49065"/>
                <a:gd name="connsiteY9" fmla="*/ 58306 h 58233"/>
                <a:gd name="connsiteX10" fmla="*/ 49358 w 49065"/>
                <a:gd name="connsiteY10" fmla="*/ 41813 h 58233"/>
                <a:gd name="connsiteX11" fmla="*/ 47710 w 49065"/>
                <a:gd name="connsiteY11" fmla="*/ 40291 h 58233"/>
                <a:gd name="connsiteX12" fmla="*/ 46061 w 49065"/>
                <a:gd name="connsiteY12" fmla="*/ 42067 h 58233"/>
                <a:gd name="connsiteX13" fmla="*/ 28945 w 49065"/>
                <a:gd name="connsiteY13" fmla="*/ 55134 h 58233"/>
                <a:gd name="connsiteX14" fmla="*/ 14619 w 49065"/>
                <a:gd name="connsiteY14" fmla="*/ 46634 h 58233"/>
                <a:gd name="connsiteX15" fmla="*/ 10815 w 49065"/>
                <a:gd name="connsiteY15" fmla="*/ 2760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42" y="24940"/>
                  </a:moveTo>
                  <a:cubicBezTo>
                    <a:pt x="11703" y="6036"/>
                    <a:pt x="22353" y="2864"/>
                    <a:pt x="26663" y="2864"/>
                  </a:cubicBezTo>
                  <a:cubicBezTo>
                    <a:pt x="39722" y="2864"/>
                    <a:pt x="40990" y="19992"/>
                    <a:pt x="40990" y="24940"/>
                  </a:cubicBezTo>
                  <a:lnTo>
                    <a:pt x="10942" y="24940"/>
                  </a:lnTo>
                  <a:close/>
                  <a:moveTo>
                    <a:pt x="10815" y="27604"/>
                  </a:moveTo>
                  <a:lnTo>
                    <a:pt x="46188" y="27604"/>
                  </a:lnTo>
                  <a:cubicBezTo>
                    <a:pt x="48977" y="27604"/>
                    <a:pt x="49358" y="27604"/>
                    <a:pt x="49358" y="24940"/>
                  </a:cubicBezTo>
                  <a:cubicBezTo>
                    <a:pt x="49358" y="12379"/>
                    <a:pt x="42511" y="73"/>
                    <a:pt x="26663" y="73"/>
                  </a:cubicBezTo>
                  <a:cubicBezTo>
                    <a:pt x="11956" y="73"/>
                    <a:pt x="292" y="13141"/>
                    <a:pt x="292" y="28999"/>
                  </a:cubicBezTo>
                  <a:cubicBezTo>
                    <a:pt x="292" y="46000"/>
                    <a:pt x="13604" y="58306"/>
                    <a:pt x="28185" y="58306"/>
                  </a:cubicBezTo>
                  <a:cubicBezTo>
                    <a:pt x="43652" y="58306"/>
                    <a:pt x="49358" y="44224"/>
                    <a:pt x="49358" y="41813"/>
                  </a:cubicBezTo>
                  <a:cubicBezTo>
                    <a:pt x="49358" y="40544"/>
                    <a:pt x="48343" y="40291"/>
                    <a:pt x="47710" y="40291"/>
                  </a:cubicBezTo>
                  <a:cubicBezTo>
                    <a:pt x="46568" y="40291"/>
                    <a:pt x="46315" y="41052"/>
                    <a:pt x="46061" y="42067"/>
                  </a:cubicBezTo>
                  <a:cubicBezTo>
                    <a:pt x="41624" y="55134"/>
                    <a:pt x="30213" y="55134"/>
                    <a:pt x="28945" y="55134"/>
                  </a:cubicBezTo>
                  <a:cubicBezTo>
                    <a:pt x="22606" y="55134"/>
                    <a:pt x="17535" y="51328"/>
                    <a:pt x="14619" y="46634"/>
                  </a:cubicBezTo>
                  <a:cubicBezTo>
                    <a:pt x="10815" y="40544"/>
                    <a:pt x="10815" y="32171"/>
                    <a:pt x="10815" y="2760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5" name="Freeform: Shape 3074">
              <a:extLst>
                <a:ext uri="{FF2B5EF4-FFF2-40B4-BE49-F238E27FC236}">
                  <a16:creationId xmlns:a16="http://schemas.microsoft.com/office/drawing/2014/main" id="{9C387A3A-5C45-C216-21CD-5EB5F707E0D6}"/>
                </a:ext>
              </a:extLst>
            </p:cNvPr>
            <p:cNvSpPr/>
            <p:nvPr>
              <p:custDataLst>
                <p:tags r:id="rId53"/>
              </p:custDataLst>
            </p:nvPr>
          </p:nvSpPr>
          <p:spPr>
            <a:xfrm>
              <a:off x="12045720" y="5331552"/>
              <a:ext cx="63772" cy="56076"/>
            </a:xfrm>
            <a:custGeom>
              <a:avLst/>
              <a:gdLst>
                <a:gd name="connsiteX0" fmla="*/ 10186 w 63772"/>
                <a:gd name="connsiteY0" fmla="*/ 12506 h 56076"/>
                <a:gd name="connsiteX1" fmla="*/ 10186 w 63772"/>
                <a:gd name="connsiteY1" fmla="*/ 46507 h 56076"/>
                <a:gd name="connsiteX2" fmla="*/ 296 w 63772"/>
                <a:gd name="connsiteY2" fmla="*/ 52216 h 56076"/>
                <a:gd name="connsiteX3" fmla="*/ 296 w 63772"/>
                <a:gd name="connsiteY3" fmla="*/ 56149 h 56076"/>
                <a:gd name="connsiteX4" fmla="*/ 14623 w 63772"/>
                <a:gd name="connsiteY4" fmla="*/ 55769 h 56076"/>
                <a:gd name="connsiteX5" fmla="*/ 28823 w 63772"/>
                <a:gd name="connsiteY5" fmla="*/ 56149 h 56076"/>
                <a:gd name="connsiteX6" fmla="*/ 28823 w 63772"/>
                <a:gd name="connsiteY6" fmla="*/ 52216 h 56076"/>
                <a:gd name="connsiteX7" fmla="*/ 18934 w 63772"/>
                <a:gd name="connsiteY7" fmla="*/ 46507 h 56076"/>
                <a:gd name="connsiteX8" fmla="*/ 18934 w 63772"/>
                <a:gd name="connsiteY8" fmla="*/ 23163 h 56076"/>
                <a:gd name="connsiteX9" fmla="*/ 36050 w 63772"/>
                <a:gd name="connsiteY9" fmla="*/ 2864 h 56076"/>
                <a:gd name="connsiteX10" fmla="*/ 45432 w 63772"/>
                <a:gd name="connsiteY10" fmla="*/ 16947 h 56076"/>
                <a:gd name="connsiteX11" fmla="*/ 45432 w 63772"/>
                <a:gd name="connsiteY11" fmla="*/ 46507 h 56076"/>
                <a:gd name="connsiteX12" fmla="*/ 35543 w 63772"/>
                <a:gd name="connsiteY12" fmla="*/ 52216 h 56076"/>
                <a:gd name="connsiteX13" fmla="*/ 35543 w 63772"/>
                <a:gd name="connsiteY13" fmla="*/ 56149 h 56076"/>
                <a:gd name="connsiteX14" fmla="*/ 49869 w 63772"/>
                <a:gd name="connsiteY14" fmla="*/ 55769 h 56076"/>
                <a:gd name="connsiteX15" fmla="*/ 64069 w 63772"/>
                <a:gd name="connsiteY15" fmla="*/ 56149 h 56076"/>
                <a:gd name="connsiteX16" fmla="*/ 64069 w 63772"/>
                <a:gd name="connsiteY16" fmla="*/ 52216 h 56076"/>
                <a:gd name="connsiteX17" fmla="*/ 54180 w 63772"/>
                <a:gd name="connsiteY17" fmla="*/ 48410 h 56076"/>
                <a:gd name="connsiteX18" fmla="*/ 54180 w 63772"/>
                <a:gd name="connsiteY18" fmla="*/ 24178 h 56076"/>
                <a:gd name="connsiteX19" fmla="*/ 50250 w 63772"/>
                <a:gd name="connsiteY19" fmla="*/ 4767 h 56076"/>
                <a:gd name="connsiteX20" fmla="*/ 36937 w 63772"/>
                <a:gd name="connsiteY20" fmla="*/ 73 h 56076"/>
                <a:gd name="connsiteX21" fmla="*/ 18173 w 63772"/>
                <a:gd name="connsiteY21" fmla="*/ 13394 h 56076"/>
                <a:gd name="connsiteX22" fmla="*/ 18173 w 63772"/>
                <a:gd name="connsiteY22" fmla="*/ 73 h 56076"/>
                <a:gd name="connsiteX23" fmla="*/ 296 w 63772"/>
                <a:gd name="connsiteY23" fmla="*/ 1469 h 56076"/>
                <a:gd name="connsiteX24" fmla="*/ 296 w 63772"/>
                <a:gd name="connsiteY24" fmla="*/ 5402 h 56076"/>
                <a:gd name="connsiteX25" fmla="*/ 10186 w 63772"/>
                <a:gd name="connsiteY25"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86" y="12506"/>
                  </a:moveTo>
                  <a:lnTo>
                    <a:pt x="10186" y="46507"/>
                  </a:lnTo>
                  <a:cubicBezTo>
                    <a:pt x="10186" y="52216"/>
                    <a:pt x="8791" y="52216"/>
                    <a:pt x="296" y="52216"/>
                  </a:cubicBezTo>
                  <a:lnTo>
                    <a:pt x="296" y="56149"/>
                  </a:lnTo>
                  <a:cubicBezTo>
                    <a:pt x="4734" y="56023"/>
                    <a:pt x="11200" y="55769"/>
                    <a:pt x="14623" y="55769"/>
                  </a:cubicBezTo>
                  <a:cubicBezTo>
                    <a:pt x="17920" y="55769"/>
                    <a:pt x="24512" y="56023"/>
                    <a:pt x="28823" y="56149"/>
                  </a:cubicBezTo>
                  <a:lnTo>
                    <a:pt x="28823" y="52216"/>
                  </a:lnTo>
                  <a:cubicBezTo>
                    <a:pt x="20328" y="52216"/>
                    <a:pt x="18934" y="52216"/>
                    <a:pt x="18934" y="46507"/>
                  </a:cubicBezTo>
                  <a:lnTo>
                    <a:pt x="18934" y="23163"/>
                  </a:lnTo>
                  <a:cubicBezTo>
                    <a:pt x="18934" y="9969"/>
                    <a:pt x="27936" y="2864"/>
                    <a:pt x="36050" y="2864"/>
                  </a:cubicBezTo>
                  <a:cubicBezTo>
                    <a:pt x="44037" y="2864"/>
                    <a:pt x="45432" y="9715"/>
                    <a:pt x="45432" y="16947"/>
                  </a:cubicBezTo>
                  <a:lnTo>
                    <a:pt x="45432" y="46507"/>
                  </a:lnTo>
                  <a:cubicBezTo>
                    <a:pt x="45432" y="52216"/>
                    <a:pt x="44037" y="52216"/>
                    <a:pt x="35543" y="52216"/>
                  </a:cubicBezTo>
                  <a:lnTo>
                    <a:pt x="35543" y="56149"/>
                  </a:lnTo>
                  <a:cubicBezTo>
                    <a:pt x="39980" y="56023"/>
                    <a:pt x="46446" y="55769"/>
                    <a:pt x="49869" y="55769"/>
                  </a:cubicBezTo>
                  <a:cubicBezTo>
                    <a:pt x="53166" y="55769"/>
                    <a:pt x="59759" y="56023"/>
                    <a:pt x="64069" y="56149"/>
                  </a:cubicBezTo>
                  <a:lnTo>
                    <a:pt x="64069" y="52216"/>
                  </a:lnTo>
                  <a:cubicBezTo>
                    <a:pt x="57476" y="52216"/>
                    <a:pt x="54307" y="52216"/>
                    <a:pt x="54180" y="48410"/>
                  </a:cubicBezTo>
                  <a:lnTo>
                    <a:pt x="54180" y="24178"/>
                  </a:lnTo>
                  <a:cubicBezTo>
                    <a:pt x="54180" y="13268"/>
                    <a:pt x="54180" y="9335"/>
                    <a:pt x="50250" y="4767"/>
                  </a:cubicBezTo>
                  <a:cubicBezTo>
                    <a:pt x="48475" y="2611"/>
                    <a:pt x="44291" y="73"/>
                    <a:pt x="36937" y="73"/>
                  </a:cubicBezTo>
                  <a:cubicBezTo>
                    <a:pt x="27682" y="73"/>
                    <a:pt x="21723" y="5529"/>
                    <a:pt x="18173" y="13394"/>
                  </a:cubicBezTo>
                  <a:lnTo>
                    <a:pt x="18173" y="73"/>
                  </a:lnTo>
                  <a:lnTo>
                    <a:pt x="296" y="1469"/>
                  </a:lnTo>
                  <a:lnTo>
                    <a:pt x="296" y="5402"/>
                  </a:lnTo>
                  <a:cubicBezTo>
                    <a:pt x="9171" y="5402"/>
                    <a:pt x="10186" y="6290"/>
                    <a:pt x="10186" y="125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6" name="Freeform: Shape 3075">
              <a:extLst>
                <a:ext uri="{FF2B5EF4-FFF2-40B4-BE49-F238E27FC236}">
                  <a16:creationId xmlns:a16="http://schemas.microsoft.com/office/drawing/2014/main" id="{50DB72A1-BC01-F7FF-A0CD-65C9C8B7B8F0}"/>
                </a:ext>
              </a:extLst>
            </p:cNvPr>
            <p:cNvSpPr/>
            <p:nvPr>
              <p:custDataLst>
                <p:tags r:id="rId54"/>
              </p:custDataLst>
            </p:nvPr>
          </p:nvSpPr>
          <p:spPr>
            <a:xfrm>
              <a:off x="12116410" y="5299581"/>
              <a:ext cx="62504" cy="89442"/>
            </a:xfrm>
            <a:custGeom>
              <a:avLst/>
              <a:gdLst>
                <a:gd name="connsiteX0" fmla="*/ 44170 w 62504"/>
                <a:gd name="connsiteY0" fmla="*/ 81143 h 89442"/>
                <a:gd name="connsiteX1" fmla="*/ 44170 w 62504"/>
                <a:gd name="connsiteY1" fmla="*/ 89516 h 89442"/>
                <a:gd name="connsiteX2" fmla="*/ 62807 w 62504"/>
                <a:gd name="connsiteY2" fmla="*/ 88120 h 89442"/>
                <a:gd name="connsiteX3" fmla="*/ 62807 w 62504"/>
                <a:gd name="connsiteY3" fmla="*/ 84188 h 89442"/>
                <a:gd name="connsiteX4" fmla="*/ 52918 w 62504"/>
                <a:gd name="connsiteY4" fmla="*/ 77083 h 89442"/>
                <a:gd name="connsiteX5" fmla="*/ 52918 w 62504"/>
                <a:gd name="connsiteY5" fmla="*/ 73 h 89442"/>
                <a:gd name="connsiteX6" fmla="*/ 34661 w 62504"/>
                <a:gd name="connsiteY6" fmla="*/ 1469 h 89442"/>
                <a:gd name="connsiteX7" fmla="*/ 34661 w 62504"/>
                <a:gd name="connsiteY7" fmla="*/ 5402 h 89442"/>
                <a:gd name="connsiteX8" fmla="*/ 44550 w 62504"/>
                <a:gd name="connsiteY8" fmla="*/ 12506 h 89442"/>
                <a:gd name="connsiteX9" fmla="*/ 44550 w 62504"/>
                <a:gd name="connsiteY9" fmla="*/ 39910 h 89442"/>
                <a:gd name="connsiteX10" fmla="*/ 28575 w 62504"/>
                <a:gd name="connsiteY10" fmla="*/ 32044 h 89442"/>
                <a:gd name="connsiteX11" fmla="*/ 302 w 62504"/>
                <a:gd name="connsiteY11" fmla="*/ 60844 h 89442"/>
                <a:gd name="connsiteX12" fmla="*/ 27180 w 62504"/>
                <a:gd name="connsiteY12" fmla="*/ 89516 h 89442"/>
                <a:gd name="connsiteX13" fmla="*/ 44170 w 62504"/>
                <a:gd name="connsiteY13" fmla="*/ 81143 h 89442"/>
                <a:gd name="connsiteX14" fmla="*/ 44170 w 62504"/>
                <a:gd name="connsiteY14" fmla="*/ 47142 h 89442"/>
                <a:gd name="connsiteX15" fmla="*/ 44170 w 62504"/>
                <a:gd name="connsiteY15" fmla="*/ 73150 h 89442"/>
                <a:gd name="connsiteX16" fmla="*/ 42775 w 62504"/>
                <a:gd name="connsiteY16" fmla="*/ 77844 h 89442"/>
                <a:gd name="connsiteX17" fmla="*/ 27814 w 62504"/>
                <a:gd name="connsiteY17" fmla="*/ 86725 h 89442"/>
                <a:gd name="connsiteX18" fmla="*/ 14502 w 62504"/>
                <a:gd name="connsiteY18" fmla="*/ 78605 h 89442"/>
                <a:gd name="connsiteX19" fmla="*/ 10825 w 62504"/>
                <a:gd name="connsiteY19" fmla="*/ 60970 h 89442"/>
                <a:gd name="connsiteX20" fmla="*/ 14755 w 62504"/>
                <a:gd name="connsiteY20" fmla="*/ 42955 h 89442"/>
                <a:gd name="connsiteX21" fmla="*/ 29082 w 62504"/>
                <a:gd name="connsiteY21" fmla="*/ 34835 h 89442"/>
                <a:gd name="connsiteX22" fmla="*/ 42775 w 62504"/>
                <a:gd name="connsiteY22" fmla="*/ 42447 h 89442"/>
                <a:gd name="connsiteX23" fmla="*/ 44170 w 62504"/>
                <a:gd name="connsiteY23" fmla="*/ 4714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504" h="89442">
                  <a:moveTo>
                    <a:pt x="44170" y="81143"/>
                  </a:moveTo>
                  <a:lnTo>
                    <a:pt x="44170" y="89516"/>
                  </a:lnTo>
                  <a:lnTo>
                    <a:pt x="62807" y="88120"/>
                  </a:lnTo>
                  <a:lnTo>
                    <a:pt x="62807" y="84188"/>
                  </a:lnTo>
                  <a:cubicBezTo>
                    <a:pt x="53932" y="84188"/>
                    <a:pt x="52918" y="83299"/>
                    <a:pt x="52918" y="77083"/>
                  </a:cubicBezTo>
                  <a:lnTo>
                    <a:pt x="52918" y="73"/>
                  </a:lnTo>
                  <a:lnTo>
                    <a:pt x="34661" y="1469"/>
                  </a:lnTo>
                  <a:lnTo>
                    <a:pt x="34661" y="5402"/>
                  </a:lnTo>
                  <a:cubicBezTo>
                    <a:pt x="43536" y="5402"/>
                    <a:pt x="44550" y="6290"/>
                    <a:pt x="44550" y="12506"/>
                  </a:cubicBezTo>
                  <a:lnTo>
                    <a:pt x="44550" y="39910"/>
                  </a:lnTo>
                  <a:cubicBezTo>
                    <a:pt x="40873" y="35343"/>
                    <a:pt x="35421" y="32044"/>
                    <a:pt x="28575" y="32044"/>
                  </a:cubicBezTo>
                  <a:cubicBezTo>
                    <a:pt x="13614" y="32044"/>
                    <a:pt x="302" y="44477"/>
                    <a:pt x="302" y="60844"/>
                  </a:cubicBezTo>
                  <a:cubicBezTo>
                    <a:pt x="302" y="76956"/>
                    <a:pt x="12727" y="89516"/>
                    <a:pt x="27180" y="89516"/>
                  </a:cubicBezTo>
                  <a:cubicBezTo>
                    <a:pt x="35295" y="89516"/>
                    <a:pt x="41000" y="85202"/>
                    <a:pt x="44170" y="81143"/>
                  </a:cubicBezTo>
                  <a:close/>
                  <a:moveTo>
                    <a:pt x="44170" y="47142"/>
                  </a:moveTo>
                  <a:lnTo>
                    <a:pt x="44170" y="73150"/>
                  </a:lnTo>
                  <a:cubicBezTo>
                    <a:pt x="44170" y="75434"/>
                    <a:pt x="44170" y="75687"/>
                    <a:pt x="42775" y="77844"/>
                  </a:cubicBezTo>
                  <a:cubicBezTo>
                    <a:pt x="38971" y="83934"/>
                    <a:pt x="33266" y="86725"/>
                    <a:pt x="27814" y="86725"/>
                  </a:cubicBezTo>
                  <a:cubicBezTo>
                    <a:pt x="22109" y="86725"/>
                    <a:pt x="17545" y="83426"/>
                    <a:pt x="14502" y="78605"/>
                  </a:cubicBezTo>
                  <a:cubicBezTo>
                    <a:pt x="11205" y="73404"/>
                    <a:pt x="10825" y="66172"/>
                    <a:pt x="10825" y="60970"/>
                  </a:cubicBezTo>
                  <a:cubicBezTo>
                    <a:pt x="10825" y="56276"/>
                    <a:pt x="11079" y="48664"/>
                    <a:pt x="14755" y="42955"/>
                  </a:cubicBezTo>
                  <a:cubicBezTo>
                    <a:pt x="17418" y="39022"/>
                    <a:pt x="22236" y="34835"/>
                    <a:pt x="29082" y="34835"/>
                  </a:cubicBezTo>
                  <a:cubicBezTo>
                    <a:pt x="33520" y="34835"/>
                    <a:pt x="38845" y="36738"/>
                    <a:pt x="42775" y="42447"/>
                  </a:cubicBezTo>
                  <a:cubicBezTo>
                    <a:pt x="44170" y="44604"/>
                    <a:pt x="44170" y="44858"/>
                    <a:pt x="44170" y="471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7" name="Freeform: Shape 3076">
              <a:extLst>
                <a:ext uri="{FF2B5EF4-FFF2-40B4-BE49-F238E27FC236}">
                  <a16:creationId xmlns:a16="http://schemas.microsoft.com/office/drawing/2014/main" id="{F0C8FE3B-116B-08F5-5C84-FB4E44F4EA95}"/>
                </a:ext>
              </a:extLst>
            </p:cNvPr>
            <p:cNvSpPr/>
            <p:nvPr>
              <p:custDataLst>
                <p:tags r:id="rId55"/>
              </p:custDataLst>
            </p:nvPr>
          </p:nvSpPr>
          <p:spPr>
            <a:xfrm>
              <a:off x="12186719" y="5330791"/>
              <a:ext cx="41458" cy="58233"/>
            </a:xfrm>
            <a:custGeom>
              <a:avLst/>
              <a:gdLst>
                <a:gd name="connsiteX0" fmla="*/ 22495 w 41458"/>
                <a:gd name="connsiteY0" fmla="*/ 32298 h 58233"/>
                <a:gd name="connsiteX1" fmla="*/ 35680 w 41458"/>
                <a:gd name="connsiteY1" fmla="*/ 43970 h 58233"/>
                <a:gd name="connsiteX2" fmla="*/ 21354 w 41458"/>
                <a:gd name="connsiteY2" fmla="*/ 55515 h 58233"/>
                <a:gd name="connsiteX3" fmla="*/ 3731 w 41458"/>
                <a:gd name="connsiteY3" fmla="*/ 37500 h 58233"/>
                <a:gd name="connsiteX4" fmla="*/ 1956 w 41458"/>
                <a:gd name="connsiteY4" fmla="*/ 35343 h 58233"/>
                <a:gd name="connsiteX5" fmla="*/ 308 w 41458"/>
                <a:gd name="connsiteY5" fmla="*/ 38515 h 58233"/>
                <a:gd name="connsiteX6" fmla="*/ 308 w 41458"/>
                <a:gd name="connsiteY6" fmla="*/ 55261 h 58233"/>
                <a:gd name="connsiteX7" fmla="*/ 1702 w 41458"/>
                <a:gd name="connsiteY7" fmla="*/ 58306 h 58233"/>
                <a:gd name="connsiteX8" fmla="*/ 4872 w 41458"/>
                <a:gd name="connsiteY8" fmla="*/ 55769 h 58233"/>
                <a:gd name="connsiteX9" fmla="*/ 7407 w 41458"/>
                <a:gd name="connsiteY9" fmla="*/ 52851 h 58233"/>
                <a:gd name="connsiteX10" fmla="*/ 21354 w 41458"/>
                <a:gd name="connsiteY10" fmla="*/ 58306 h 58233"/>
                <a:gd name="connsiteX11" fmla="*/ 41766 w 41458"/>
                <a:gd name="connsiteY11" fmla="*/ 40671 h 58233"/>
                <a:gd name="connsiteX12" fmla="*/ 36441 w 41458"/>
                <a:gd name="connsiteY12" fmla="*/ 28619 h 58233"/>
                <a:gd name="connsiteX13" fmla="*/ 21988 w 41458"/>
                <a:gd name="connsiteY13" fmla="*/ 22529 h 58233"/>
                <a:gd name="connsiteX14" fmla="*/ 6393 w 41458"/>
                <a:gd name="connsiteY14" fmla="*/ 12126 h 58233"/>
                <a:gd name="connsiteX15" fmla="*/ 20593 w 41458"/>
                <a:gd name="connsiteY15" fmla="*/ 2484 h 58233"/>
                <a:gd name="connsiteX16" fmla="*/ 35427 w 41458"/>
                <a:gd name="connsiteY16" fmla="*/ 17835 h 58233"/>
                <a:gd name="connsiteX17" fmla="*/ 36948 w 41458"/>
                <a:gd name="connsiteY17" fmla="*/ 18977 h 58233"/>
                <a:gd name="connsiteX18" fmla="*/ 38597 w 41458"/>
                <a:gd name="connsiteY18" fmla="*/ 15932 h 58233"/>
                <a:gd name="connsiteX19" fmla="*/ 38597 w 41458"/>
                <a:gd name="connsiteY19" fmla="*/ 3118 h 58233"/>
                <a:gd name="connsiteX20" fmla="*/ 37202 w 41458"/>
                <a:gd name="connsiteY20" fmla="*/ 73 h 58233"/>
                <a:gd name="connsiteX21" fmla="*/ 34666 w 41458"/>
                <a:gd name="connsiteY21" fmla="*/ 1596 h 58233"/>
                <a:gd name="connsiteX22" fmla="*/ 32511 w 41458"/>
                <a:gd name="connsiteY22" fmla="*/ 3625 h 58233"/>
                <a:gd name="connsiteX23" fmla="*/ 20593 w 41458"/>
                <a:gd name="connsiteY23" fmla="*/ 73 h 58233"/>
                <a:gd name="connsiteX24" fmla="*/ 308 w 41458"/>
                <a:gd name="connsiteY24" fmla="*/ 15678 h 58233"/>
                <a:gd name="connsiteX25" fmla="*/ 5759 w 41458"/>
                <a:gd name="connsiteY25" fmla="*/ 26462 h 58233"/>
                <a:gd name="connsiteX26" fmla="*/ 22495 w 41458"/>
                <a:gd name="connsiteY26" fmla="*/ 322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495" y="32298"/>
                  </a:moveTo>
                  <a:cubicBezTo>
                    <a:pt x="25284" y="32805"/>
                    <a:pt x="35680" y="34835"/>
                    <a:pt x="35680" y="43970"/>
                  </a:cubicBezTo>
                  <a:cubicBezTo>
                    <a:pt x="35680" y="50440"/>
                    <a:pt x="31243" y="55515"/>
                    <a:pt x="21354" y="55515"/>
                  </a:cubicBezTo>
                  <a:cubicBezTo>
                    <a:pt x="10704" y="55515"/>
                    <a:pt x="6140" y="48283"/>
                    <a:pt x="3731" y="37500"/>
                  </a:cubicBezTo>
                  <a:cubicBezTo>
                    <a:pt x="3350" y="35850"/>
                    <a:pt x="3224" y="35343"/>
                    <a:pt x="1956" y="35343"/>
                  </a:cubicBezTo>
                  <a:cubicBezTo>
                    <a:pt x="308" y="35343"/>
                    <a:pt x="308" y="36231"/>
                    <a:pt x="308" y="38515"/>
                  </a:cubicBezTo>
                  <a:lnTo>
                    <a:pt x="308" y="55261"/>
                  </a:lnTo>
                  <a:cubicBezTo>
                    <a:pt x="308" y="57418"/>
                    <a:pt x="308" y="58306"/>
                    <a:pt x="1702" y="58306"/>
                  </a:cubicBezTo>
                  <a:cubicBezTo>
                    <a:pt x="2336" y="58306"/>
                    <a:pt x="2463" y="58179"/>
                    <a:pt x="4872" y="55769"/>
                  </a:cubicBezTo>
                  <a:cubicBezTo>
                    <a:pt x="5125" y="55515"/>
                    <a:pt x="5125" y="55261"/>
                    <a:pt x="7407" y="52851"/>
                  </a:cubicBezTo>
                  <a:cubicBezTo>
                    <a:pt x="12986" y="58179"/>
                    <a:pt x="18691" y="58306"/>
                    <a:pt x="21354" y="58306"/>
                  </a:cubicBezTo>
                  <a:cubicBezTo>
                    <a:pt x="35934" y="58306"/>
                    <a:pt x="41766" y="49806"/>
                    <a:pt x="41766" y="40671"/>
                  </a:cubicBezTo>
                  <a:cubicBezTo>
                    <a:pt x="41766" y="33947"/>
                    <a:pt x="37963" y="30141"/>
                    <a:pt x="36441" y="28619"/>
                  </a:cubicBezTo>
                  <a:cubicBezTo>
                    <a:pt x="32257" y="24559"/>
                    <a:pt x="27313" y="23544"/>
                    <a:pt x="21988" y="22529"/>
                  </a:cubicBezTo>
                  <a:cubicBezTo>
                    <a:pt x="14888" y="21133"/>
                    <a:pt x="6393" y="19484"/>
                    <a:pt x="6393" y="12126"/>
                  </a:cubicBezTo>
                  <a:cubicBezTo>
                    <a:pt x="6393" y="7685"/>
                    <a:pt x="9690" y="2484"/>
                    <a:pt x="20593" y="2484"/>
                  </a:cubicBezTo>
                  <a:cubicBezTo>
                    <a:pt x="34539" y="2484"/>
                    <a:pt x="35173" y="13902"/>
                    <a:pt x="35427" y="17835"/>
                  </a:cubicBezTo>
                  <a:cubicBezTo>
                    <a:pt x="35554" y="18977"/>
                    <a:pt x="36695" y="18977"/>
                    <a:pt x="36948" y="18977"/>
                  </a:cubicBezTo>
                  <a:cubicBezTo>
                    <a:pt x="38597" y="18977"/>
                    <a:pt x="38597" y="18342"/>
                    <a:pt x="38597" y="15932"/>
                  </a:cubicBezTo>
                  <a:lnTo>
                    <a:pt x="38597" y="3118"/>
                  </a:lnTo>
                  <a:cubicBezTo>
                    <a:pt x="38597" y="961"/>
                    <a:pt x="38597" y="73"/>
                    <a:pt x="37202" y="73"/>
                  </a:cubicBezTo>
                  <a:cubicBezTo>
                    <a:pt x="36568" y="73"/>
                    <a:pt x="36314" y="73"/>
                    <a:pt x="34666" y="1596"/>
                  </a:cubicBezTo>
                  <a:cubicBezTo>
                    <a:pt x="34286" y="2103"/>
                    <a:pt x="33018" y="3245"/>
                    <a:pt x="32511" y="3625"/>
                  </a:cubicBezTo>
                  <a:cubicBezTo>
                    <a:pt x="27693" y="73"/>
                    <a:pt x="22495" y="73"/>
                    <a:pt x="20593" y="73"/>
                  </a:cubicBezTo>
                  <a:cubicBezTo>
                    <a:pt x="5125" y="73"/>
                    <a:pt x="308" y="8573"/>
                    <a:pt x="308" y="15678"/>
                  </a:cubicBezTo>
                  <a:cubicBezTo>
                    <a:pt x="308" y="20118"/>
                    <a:pt x="2336" y="23671"/>
                    <a:pt x="5759" y="26462"/>
                  </a:cubicBezTo>
                  <a:cubicBezTo>
                    <a:pt x="9816" y="29761"/>
                    <a:pt x="13366" y="30522"/>
                    <a:pt x="22495" y="322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8" name="Freeform: Shape 3077">
              <a:extLst>
                <a:ext uri="{FF2B5EF4-FFF2-40B4-BE49-F238E27FC236}">
                  <a16:creationId xmlns:a16="http://schemas.microsoft.com/office/drawing/2014/main" id="{E3588675-FC68-156E-AEEC-0A8535C88173}"/>
                </a:ext>
              </a:extLst>
            </p:cNvPr>
            <p:cNvSpPr/>
            <p:nvPr>
              <p:custDataLst>
                <p:tags r:id="rId56"/>
              </p:custDataLst>
            </p:nvPr>
          </p:nvSpPr>
          <p:spPr>
            <a:xfrm>
              <a:off x="12278356" y="5330791"/>
              <a:ext cx="56165" cy="58233"/>
            </a:xfrm>
            <a:custGeom>
              <a:avLst/>
              <a:gdLst>
                <a:gd name="connsiteX0" fmla="*/ 56480 w 56165"/>
                <a:gd name="connsiteY0" fmla="*/ 29761 h 58233"/>
                <a:gd name="connsiteX1" fmla="*/ 28461 w 56165"/>
                <a:gd name="connsiteY1" fmla="*/ 73 h 58233"/>
                <a:gd name="connsiteX2" fmla="*/ 315 w 56165"/>
                <a:gd name="connsiteY2" fmla="*/ 29761 h 58233"/>
                <a:gd name="connsiteX3" fmla="*/ 28334 w 56165"/>
                <a:gd name="connsiteY3" fmla="*/ 58306 h 58233"/>
                <a:gd name="connsiteX4" fmla="*/ 56480 w 56165"/>
                <a:gd name="connsiteY4" fmla="*/ 29761 h 58233"/>
                <a:gd name="connsiteX5" fmla="*/ 28461 w 56165"/>
                <a:gd name="connsiteY5" fmla="*/ 55134 h 58233"/>
                <a:gd name="connsiteX6" fmla="*/ 14008 w 56165"/>
                <a:gd name="connsiteY6" fmla="*/ 46634 h 58233"/>
                <a:gd name="connsiteX7" fmla="*/ 10838 w 56165"/>
                <a:gd name="connsiteY7" fmla="*/ 28746 h 58233"/>
                <a:gd name="connsiteX8" fmla="*/ 13881 w 56165"/>
                <a:gd name="connsiteY8" fmla="*/ 11365 h 58233"/>
                <a:gd name="connsiteX9" fmla="*/ 28334 w 56165"/>
                <a:gd name="connsiteY9" fmla="*/ 2864 h 58233"/>
                <a:gd name="connsiteX10" fmla="*/ 42661 w 56165"/>
                <a:gd name="connsiteY10" fmla="*/ 11111 h 58233"/>
                <a:gd name="connsiteX11" fmla="*/ 45957 w 56165"/>
                <a:gd name="connsiteY11" fmla="*/ 28746 h 58233"/>
                <a:gd name="connsiteX12" fmla="*/ 43168 w 56165"/>
                <a:gd name="connsiteY12" fmla="*/ 45746 h 58233"/>
                <a:gd name="connsiteX13" fmla="*/ 28461 w 56165"/>
                <a:gd name="connsiteY13" fmla="*/ 551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80" y="29761"/>
                  </a:moveTo>
                  <a:cubicBezTo>
                    <a:pt x="56480" y="13521"/>
                    <a:pt x="43802" y="73"/>
                    <a:pt x="28461" y="73"/>
                  </a:cubicBezTo>
                  <a:cubicBezTo>
                    <a:pt x="12613" y="73"/>
                    <a:pt x="315" y="13902"/>
                    <a:pt x="315" y="29761"/>
                  </a:cubicBezTo>
                  <a:cubicBezTo>
                    <a:pt x="315" y="46127"/>
                    <a:pt x="13500" y="58306"/>
                    <a:pt x="28334" y="58306"/>
                  </a:cubicBezTo>
                  <a:cubicBezTo>
                    <a:pt x="43675" y="58306"/>
                    <a:pt x="56480" y="45873"/>
                    <a:pt x="56480" y="29761"/>
                  </a:cubicBezTo>
                  <a:close/>
                  <a:moveTo>
                    <a:pt x="28461" y="55134"/>
                  </a:moveTo>
                  <a:cubicBezTo>
                    <a:pt x="23009" y="55134"/>
                    <a:pt x="17431" y="52470"/>
                    <a:pt x="14008" y="46634"/>
                  </a:cubicBezTo>
                  <a:cubicBezTo>
                    <a:pt x="10838" y="41052"/>
                    <a:pt x="10838" y="33313"/>
                    <a:pt x="10838" y="28746"/>
                  </a:cubicBezTo>
                  <a:cubicBezTo>
                    <a:pt x="10838" y="23798"/>
                    <a:pt x="10838" y="16947"/>
                    <a:pt x="13881" y="11365"/>
                  </a:cubicBezTo>
                  <a:cubicBezTo>
                    <a:pt x="17304" y="5529"/>
                    <a:pt x="23263" y="2864"/>
                    <a:pt x="28334" y="2864"/>
                  </a:cubicBezTo>
                  <a:cubicBezTo>
                    <a:pt x="33913" y="2864"/>
                    <a:pt x="39364" y="5655"/>
                    <a:pt x="42661" y="11111"/>
                  </a:cubicBezTo>
                  <a:cubicBezTo>
                    <a:pt x="45957" y="16566"/>
                    <a:pt x="45957" y="23925"/>
                    <a:pt x="45957" y="28746"/>
                  </a:cubicBezTo>
                  <a:cubicBezTo>
                    <a:pt x="45957" y="33313"/>
                    <a:pt x="45957" y="40164"/>
                    <a:pt x="43168" y="45746"/>
                  </a:cubicBezTo>
                  <a:cubicBezTo>
                    <a:pt x="40379" y="51455"/>
                    <a:pt x="34800" y="55134"/>
                    <a:pt x="28461" y="551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79" name="Freeform: Shape 3078">
              <a:extLst>
                <a:ext uri="{FF2B5EF4-FFF2-40B4-BE49-F238E27FC236}">
                  <a16:creationId xmlns:a16="http://schemas.microsoft.com/office/drawing/2014/main" id="{985D4D72-AE5B-A594-98C8-964CDEBBCA6C}"/>
                </a:ext>
              </a:extLst>
            </p:cNvPr>
            <p:cNvSpPr/>
            <p:nvPr>
              <p:custDataLst>
                <p:tags r:id="rId57"/>
              </p:custDataLst>
            </p:nvPr>
          </p:nvSpPr>
          <p:spPr>
            <a:xfrm>
              <a:off x="12342256" y="5331552"/>
              <a:ext cx="63772" cy="56076"/>
            </a:xfrm>
            <a:custGeom>
              <a:avLst/>
              <a:gdLst>
                <a:gd name="connsiteX0" fmla="*/ 10209 w 63772"/>
                <a:gd name="connsiteY0" fmla="*/ 12506 h 56076"/>
                <a:gd name="connsiteX1" fmla="*/ 10209 w 63772"/>
                <a:gd name="connsiteY1" fmla="*/ 46507 h 56076"/>
                <a:gd name="connsiteX2" fmla="*/ 320 w 63772"/>
                <a:gd name="connsiteY2" fmla="*/ 52216 h 56076"/>
                <a:gd name="connsiteX3" fmla="*/ 320 w 63772"/>
                <a:gd name="connsiteY3" fmla="*/ 56149 h 56076"/>
                <a:gd name="connsiteX4" fmla="*/ 14646 w 63772"/>
                <a:gd name="connsiteY4" fmla="*/ 55769 h 56076"/>
                <a:gd name="connsiteX5" fmla="*/ 28846 w 63772"/>
                <a:gd name="connsiteY5" fmla="*/ 56149 h 56076"/>
                <a:gd name="connsiteX6" fmla="*/ 28846 w 63772"/>
                <a:gd name="connsiteY6" fmla="*/ 52216 h 56076"/>
                <a:gd name="connsiteX7" fmla="*/ 18957 w 63772"/>
                <a:gd name="connsiteY7" fmla="*/ 46507 h 56076"/>
                <a:gd name="connsiteX8" fmla="*/ 18957 w 63772"/>
                <a:gd name="connsiteY8" fmla="*/ 23163 h 56076"/>
                <a:gd name="connsiteX9" fmla="*/ 36073 w 63772"/>
                <a:gd name="connsiteY9" fmla="*/ 2864 h 56076"/>
                <a:gd name="connsiteX10" fmla="*/ 45455 w 63772"/>
                <a:gd name="connsiteY10" fmla="*/ 16947 h 56076"/>
                <a:gd name="connsiteX11" fmla="*/ 45455 w 63772"/>
                <a:gd name="connsiteY11" fmla="*/ 46507 h 56076"/>
                <a:gd name="connsiteX12" fmla="*/ 35566 w 63772"/>
                <a:gd name="connsiteY12" fmla="*/ 52216 h 56076"/>
                <a:gd name="connsiteX13" fmla="*/ 35566 w 63772"/>
                <a:gd name="connsiteY13" fmla="*/ 56149 h 56076"/>
                <a:gd name="connsiteX14" fmla="*/ 49893 w 63772"/>
                <a:gd name="connsiteY14" fmla="*/ 55769 h 56076"/>
                <a:gd name="connsiteX15" fmla="*/ 64093 w 63772"/>
                <a:gd name="connsiteY15" fmla="*/ 56149 h 56076"/>
                <a:gd name="connsiteX16" fmla="*/ 64093 w 63772"/>
                <a:gd name="connsiteY16" fmla="*/ 52216 h 56076"/>
                <a:gd name="connsiteX17" fmla="*/ 54203 w 63772"/>
                <a:gd name="connsiteY17" fmla="*/ 48410 h 56076"/>
                <a:gd name="connsiteX18" fmla="*/ 54203 w 63772"/>
                <a:gd name="connsiteY18" fmla="*/ 24178 h 56076"/>
                <a:gd name="connsiteX19" fmla="*/ 50273 w 63772"/>
                <a:gd name="connsiteY19" fmla="*/ 4767 h 56076"/>
                <a:gd name="connsiteX20" fmla="*/ 36961 w 63772"/>
                <a:gd name="connsiteY20" fmla="*/ 73 h 56076"/>
                <a:gd name="connsiteX21" fmla="*/ 18196 w 63772"/>
                <a:gd name="connsiteY21" fmla="*/ 13394 h 56076"/>
                <a:gd name="connsiteX22" fmla="*/ 18196 w 63772"/>
                <a:gd name="connsiteY22" fmla="*/ 73 h 56076"/>
                <a:gd name="connsiteX23" fmla="*/ 320 w 63772"/>
                <a:gd name="connsiteY23" fmla="*/ 1469 h 56076"/>
                <a:gd name="connsiteX24" fmla="*/ 320 w 63772"/>
                <a:gd name="connsiteY24" fmla="*/ 5402 h 56076"/>
                <a:gd name="connsiteX25" fmla="*/ 10209 w 63772"/>
                <a:gd name="connsiteY25"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09" y="12506"/>
                  </a:moveTo>
                  <a:lnTo>
                    <a:pt x="10209" y="46507"/>
                  </a:lnTo>
                  <a:cubicBezTo>
                    <a:pt x="10209" y="52216"/>
                    <a:pt x="8814" y="52216"/>
                    <a:pt x="320" y="52216"/>
                  </a:cubicBezTo>
                  <a:lnTo>
                    <a:pt x="320" y="56149"/>
                  </a:lnTo>
                  <a:cubicBezTo>
                    <a:pt x="4757" y="56023"/>
                    <a:pt x="11223" y="55769"/>
                    <a:pt x="14646" y="55769"/>
                  </a:cubicBezTo>
                  <a:cubicBezTo>
                    <a:pt x="17943" y="55769"/>
                    <a:pt x="24536" y="56023"/>
                    <a:pt x="28846" y="56149"/>
                  </a:cubicBezTo>
                  <a:lnTo>
                    <a:pt x="28846" y="52216"/>
                  </a:lnTo>
                  <a:cubicBezTo>
                    <a:pt x="20352" y="52216"/>
                    <a:pt x="18957" y="52216"/>
                    <a:pt x="18957" y="46507"/>
                  </a:cubicBezTo>
                  <a:lnTo>
                    <a:pt x="18957" y="23163"/>
                  </a:lnTo>
                  <a:cubicBezTo>
                    <a:pt x="18957" y="9969"/>
                    <a:pt x="27959" y="2864"/>
                    <a:pt x="36073" y="2864"/>
                  </a:cubicBezTo>
                  <a:cubicBezTo>
                    <a:pt x="44061" y="2864"/>
                    <a:pt x="45455" y="9715"/>
                    <a:pt x="45455" y="16947"/>
                  </a:cubicBezTo>
                  <a:lnTo>
                    <a:pt x="45455" y="46507"/>
                  </a:lnTo>
                  <a:cubicBezTo>
                    <a:pt x="45455" y="52216"/>
                    <a:pt x="44061" y="52216"/>
                    <a:pt x="35566" y="52216"/>
                  </a:cubicBezTo>
                  <a:lnTo>
                    <a:pt x="35566" y="56149"/>
                  </a:lnTo>
                  <a:cubicBezTo>
                    <a:pt x="40003" y="56023"/>
                    <a:pt x="46469" y="55769"/>
                    <a:pt x="49893" y="55769"/>
                  </a:cubicBezTo>
                  <a:cubicBezTo>
                    <a:pt x="53189" y="55769"/>
                    <a:pt x="59782" y="56023"/>
                    <a:pt x="64093" y="56149"/>
                  </a:cubicBezTo>
                  <a:lnTo>
                    <a:pt x="64093" y="52216"/>
                  </a:lnTo>
                  <a:cubicBezTo>
                    <a:pt x="57500" y="52216"/>
                    <a:pt x="54330" y="52216"/>
                    <a:pt x="54203" y="48410"/>
                  </a:cubicBezTo>
                  <a:lnTo>
                    <a:pt x="54203" y="24178"/>
                  </a:lnTo>
                  <a:cubicBezTo>
                    <a:pt x="54203" y="13268"/>
                    <a:pt x="54203" y="9335"/>
                    <a:pt x="50273" y="4767"/>
                  </a:cubicBezTo>
                  <a:cubicBezTo>
                    <a:pt x="48498" y="2611"/>
                    <a:pt x="44314" y="73"/>
                    <a:pt x="36961" y="73"/>
                  </a:cubicBezTo>
                  <a:cubicBezTo>
                    <a:pt x="27705" y="73"/>
                    <a:pt x="21746" y="5529"/>
                    <a:pt x="18196" y="13394"/>
                  </a:cubicBezTo>
                  <a:lnTo>
                    <a:pt x="18196" y="73"/>
                  </a:lnTo>
                  <a:lnTo>
                    <a:pt x="320" y="1469"/>
                  </a:lnTo>
                  <a:lnTo>
                    <a:pt x="320" y="5402"/>
                  </a:lnTo>
                  <a:cubicBezTo>
                    <a:pt x="9195" y="5402"/>
                    <a:pt x="10209" y="6290"/>
                    <a:pt x="10209" y="125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0" name="Freeform: Shape 3079">
              <a:extLst>
                <a:ext uri="{FF2B5EF4-FFF2-40B4-BE49-F238E27FC236}">
                  <a16:creationId xmlns:a16="http://schemas.microsoft.com/office/drawing/2014/main" id="{2981F1F4-76A9-FF42-17CC-E439F477C4CC}"/>
                </a:ext>
              </a:extLst>
            </p:cNvPr>
            <p:cNvSpPr/>
            <p:nvPr>
              <p:custDataLst>
                <p:tags r:id="rId58"/>
              </p:custDataLst>
            </p:nvPr>
          </p:nvSpPr>
          <p:spPr>
            <a:xfrm>
              <a:off x="12455081" y="5302752"/>
              <a:ext cx="27131" cy="84875"/>
            </a:xfrm>
            <a:custGeom>
              <a:avLst/>
              <a:gdLst>
                <a:gd name="connsiteX0" fmla="*/ 18586 w 27131"/>
                <a:gd name="connsiteY0" fmla="*/ 28872 h 84875"/>
                <a:gd name="connsiteX1" fmla="*/ 836 w 27131"/>
                <a:gd name="connsiteY1" fmla="*/ 30268 h 84875"/>
                <a:gd name="connsiteX2" fmla="*/ 836 w 27131"/>
                <a:gd name="connsiteY2" fmla="*/ 34201 h 84875"/>
                <a:gd name="connsiteX3" fmla="*/ 10218 w 27131"/>
                <a:gd name="connsiteY3" fmla="*/ 41179 h 84875"/>
                <a:gd name="connsiteX4" fmla="*/ 10218 w 27131"/>
                <a:gd name="connsiteY4" fmla="*/ 75307 h 84875"/>
                <a:gd name="connsiteX5" fmla="*/ 329 w 27131"/>
                <a:gd name="connsiteY5" fmla="*/ 81016 h 84875"/>
                <a:gd name="connsiteX6" fmla="*/ 329 w 27131"/>
                <a:gd name="connsiteY6" fmla="*/ 84949 h 84875"/>
                <a:gd name="connsiteX7" fmla="*/ 14275 w 27131"/>
                <a:gd name="connsiteY7" fmla="*/ 84568 h 84875"/>
                <a:gd name="connsiteX8" fmla="*/ 27461 w 27131"/>
                <a:gd name="connsiteY8" fmla="*/ 84949 h 84875"/>
                <a:gd name="connsiteX9" fmla="*/ 27461 w 27131"/>
                <a:gd name="connsiteY9" fmla="*/ 81016 h 84875"/>
                <a:gd name="connsiteX10" fmla="*/ 18586 w 27131"/>
                <a:gd name="connsiteY10" fmla="*/ 75434 h 84875"/>
                <a:gd name="connsiteX11" fmla="*/ 18586 w 27131"/>
                <a:gd name="connsiteY11" fmla="*/ 28872 h 84875"/>
                <a:gd name="connsiteX12" fmla="*/ 19093 w 27131"/>
                <a:gd name="connsiteY12" fmla="*/ 6797 h 84875"/>
                <a:gd name="connsiteX13" fmla="*/ 12373 w 27131"/>
                <a:gd name="connsiteY13" fmla="*/ 73 h 84875"/>
                <a:gd name="connsiteX14" fmla="*/ 5654 w 27131"/>
                <a:gd name="connsiteY14" fmla="*/ 6797 h 84875"/>
                <a:gd name="connsiteX15" fmla="*/ 12373 w 27131"/>
                <a:gd name="connsiteY15" fmla="*/ 13521 h 84875"/>
                <a:gd name="connsiteX16" fmla="*/ 19093 w 27131"/>
                <a:gd name="connsiteY16" fmla="*/ 679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86" y="28872"/>
                  </a:moveTo>
                  <a:lnTo>
                    <a:pt x="836" y="30268"/>
                  </a:lnTo>
                  <a:lnTo>
                    <a:pt x="836" y="34201"/>
                  </a:lnTo>
                  <a:cubicBezTo>
                    <a:pt x="9077" y="34201"/>
                    <a:pt x="10218" y="34962"/>
                    <a:pt x="10218" y="41179"/>
                  </a:cubicBezTo>
                  <a:lnTo>
                    <a:pt x="10218" y="75307"/>
                  </a:lnTo>
                  <a:cubicBezTo>
                    <a:pt x="10218" y="81016"/>
                    <a:pt x="8823" y="81016"/>
                    <a:pt x="329" y="81016"/>
                  </a:cubicBezTo>
                  <a:lnTo>
                    <a:pt x="329" y="84949"/>
                  </a:lnTo>
                  <a:cubicBezTo>
                    <a:pt x="4386" y="84822"/>
                    <a:pt x="11232" y="84568"/>
                    <a:pt x="14275" y="84568"/>
                  </a:cubicBezTo>
                  <a:cubicBezTo>
                    <a:pt x="18712" y="84568"/>
                    <a:pt x="23150" y="84822"/>
                    <a:pt x="27461" y="84949"/>
                  </a:cubicBezTo>
                  <a:lnTo>
                    <a:pt x="27461" y="81016"/>
                  </a:lnTo>
                  <a:cubicBezTo>
                    <a:pt x="19093" y="81016"/>
                    <a:pt x="18586" y="80381"/>
                    <a:pt x="18586" y="75434"/>
                  </a:cubicBezTo>
                  <a:lnTo>
                    <a:pt x="18586" y="28872"/>
                  </a:lnTo>
                  <a:close/>
                  <a:moveTo>
                    <a:pt x="19093" y="6797"/>
                  </a:moveTo>
                  <a:cubicBezTo>
                    <a:pt x="19093" y="2737"/>
                    <a:pt x="15923" y="73"/>
                    <a:pt x="12373" y="73"/>
                  </a:cubicBezTo>
                  <a:cubicBezTo>
                    <a:pt x="8443" y="73"/>
                    <a:pt x="5654" y="3499"/>
                    <a:pt x="5654" y="6797"/>
                  </a:cubicBezTo>
                  <a:cubicBezTo>
                    <a:pt x="5654" y="10223"/>
                    <a:pt x="8443" y="13521"/>
                    <a:pt x="12373" y="13521"/>
                  </a:cubicBezTo>
                  <a:cubicBezTo>
                    <a:pt x="15923" y="13521"/>
                    <a:pt x="19093" y="10857"/>
                    <a:pt x="19093" y="679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1" name="Freeform: Shape 3080">
              <a:extLst>
                <a:ext uri="{FF2B5EF4-FFF2-40B4-BE49-F238E27FC236}">
                  <a16:creationId xmlns:a16="http://schemas.microsoft.com/office/drawing/2014/main" id="{81BD594A-E74D-4E74-BCC8-5C70BF4DEF86}"/>
                </a:ext>
              </a:extLst>
            </p:cNvPr>
            <p:cNvSpPr/>
            <p:nvPr>
              <p:custDataLst>
                <p:tags r:id="rId59"/>
              </p:custDataLst>
            </p:nvPr>
          </p:nvSpPr>
          <p:spPr>
            <a:xfrm>
              <a:off x="12490172" y="5331552"/>
              <a:ext cx="63772" cy="56076"/>
            </a:xfrm>
            <a:custGeom>
              <a:avLst/>
              <a:gdLst>
                <a:gd name="connsiteX0" fmla="*/ 10221 w 63772"/>
                <a:gd name="connsiteY0" fmla="*/ 12506 h 56076"/>
                <a:gd name="connsiteX1" fmla="*/ 10221 w 63772"/>
                <a:gd name="connsiteY1" fmla="*/ 46507 h 56076"/>
                <a:gd name="connsiteX2" fmla="*/ 331 w 63772"/>
                <a:gd name="connsiteY2" fmla="*/ 52216 h 56076"/>
                <a:gd name="connsiteX3" fmla="*/ 331 w 63772"/>
                <a:gd name="connsiteY3" fmla="*/ 56149 h 56076"/>
                <a:gd name="connsiteX4" fmla="*/ 14658 w 63772"/>
                <a:gd name="connsiteY4" fmla="*/ 55769 h 56076"/>
                <a:gd name="connsiteX5" fmla="*/ 28858 w 63772"/>
                <a:gd name="connsiteY5" fmla="*/ 56149 h 56076"/>
                <a:gd name="connsiteX6" fmla="*/ 28858 w 63772"/>
                <a:gd name="connsiteY6" fmla="*/ 52216 h 56076"/>
                <a:gd name="connsiteX7" fmla="*/ 18969 w 63772"/>
                <a:gd name="connsiteY7" fmla="*/ 46507 h 56076"/>
                <a:gd name="connsiteX8" fmla="*/ 18969 w 63772"/>
                <a:gd name="connsiteY8" fmla="*/ 23163 h 56076"/>
                <a:gd name="connsiteX9" fmla="*/ 36085 w 63772"/>
                <a:gd name="connsiteY9" fmla="*/ 2864 h 56076"/>
                <a:gd name="connsiteX10" fmla="*/ 45467 w 63772"/>
                <a:gd name="connsiteY10" fmla="*/ 16947 h 56076"/>
                <a:gd name="connsiteX11" fmla="*/ 45467 w 63772"/>
                <a:gd name="connsiteY11" fmla="*/ 46507 h 56076"/>
                <a:gd name="connsiteX12" fmla="*/ 35578 w 63772"/>
                <a:gd name="connsiteY12" fmla="*/ 52216 h 56076"/>
                <a:gd name="connsiteX13" fmla="*/ 35578 w 63772"/>
                <a:gd name="connsiteY13" fmla="*/ 56149 h 56076"/>
                <a:gd name="connsiteX14" fmla="*/ 49904 w 63772"/>
                <a:gd name="connsiteY14" fmla="*/ 55769 h 56076"/>
                <a:gd name="connsiteX15" fmla="*/ 64104 w 63772"/>
                <a:gd name="connsiteY15" fmla="*/ 56149 h 56076"/>
                <a:gd name="connsiteX16" fmla="*/ 64104 w 63772"/>
                <a:gd name="connsiteY16" fmla="*/ 52216 h 56076"/>
                <a:gd name="connsiteX17" fmla="*/ 54215 w 63772"/>
                <a:gd name="connsiteY17" fmla="*/ 48410 h 56076"/>
                <a:gd name="connsiteX18" fmla="*/ 54215 w 63772"/>
                <a:gd name="connsiteY18" fmla="*/ 24178 h 56076"/>
                <a:gd name="connsiteX19" fmla="*/ 50285 w 63772"/>
                <a:gd name="connsiteY19" fmla="*/ 4767 h 56076"/>
                <a:gd name="connsiteX20" fmla="*/ 36972 w 63772"/>
                <a:gd name="connsiteY20" fmla="*/ 73 h 56076"/>
                <a:gd name="connsiteX21" fmla="*/ 18208 w 63772"/>
                <a:gd name="connsiteY21" fmla="*/ 13394 h 56076"/>
                <a:gd name="connsiteX22" fmla="*/ 18208 w 63772"/>
                <a:gd name="connsiteY22" fmla="*/ 73 h 56076"/>
                <a:gd name="connsiteX23" fmla="*/ 331 w 63772"/>
                <a:gd name="connsiteY23" fmla="*/ 1469 h 56076"/>
                <a:gd name="connsiteX24" fmla="*/ 331 w 63772"/>
                <a:gd name="connsiteY24" fmla="*/ 5402 h 56076"/>
                <a:gd name="connsiteX25" fmla="*/ 10221 w 63772"/>
                <a:gd name="connsiteY25" fmla="*/ 1250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21" y="12506"/>
                  </a:moveTo>
                  <a:lnTo>
                    <a:pt x="10221" y="46507"/>
                  </a:lnTo>
                  <a:cubicBezTo>
                    <a:pt x="10221" y="52216"/>
                    <a:pt x="8826" y="52216"/>
                    <a:pt x="331" y="52216"/>
                  </a:cubicBezTo>
                  <a:lnTo>
                    <a:pt x="331" y="56149"/>
                  </a:lnTo>
                  <a:cubicBezTo>
                    <a:pt x="4769" y="56023"/>
                    <a:pt x="11235" y="55769"/>
                    <a:pt x="14658" y="55769"/>
                  </a:cubicBezTo>
                  <a:cubicBezTo>
                    <a:pt x="17954" y="55769"/>
                    <a:pt x="24547" y="56023"/>
                    <a:pt x="28858" y="56149"/>
                  </a:cubicBezTo>
                  <a:lnTo>
                    <a:pt x="28858" y="52216"/>
                  </a:lnTo>
                  <a:cubicBezTo>
                    <a:pt x="20363" y="52216"/>
                    <a:pt x="18969" y="52216"/>
                    <a:pt x="18969" y="46507"/>
                  </a:cubicBezTo>
                  <a:lnTo>
                    <a:pt x="18969" y="23163"/>
                  </a:lnTo>
                  <a:cubicBezTo>
                    <a:pt x="18969" y="9969"/>
                    <a:pt x="27970" y="2864"/>
                    <a:pt x="36085" y="2864"/>
                  </a:cubicBezTo>
                  <a:cubicBezTo>
                    <a:pt x="44072" y="2864"/>
                    <a:pt x="45467" y="9715"/>
                    <a:pt x="45467" y="16947"/>
                  </a:cubicBezTo>
                  <a:lnTo>
                    <a:pt x="45467" y="46507"/>
                  </a:lnTo>
                  <a:cubicBezTo>
                    <a:pt x="45467" y="52216"/>
                    <a:pt x="44072" y="52216"/>
                    <a:pt x="35578" y="52216"/>
                  </a:cubicBezTo>
                  <a:lnTo>
                    <a:pt x="35578" y="56149"/>
                  </a:lnTo>
                  <a:cubicBezTo>
                    <a:pt x="40015" y="56023"/>
                    <a:pt x="46481" y="55769"/>
                    <a:pt x="49904" y="55769"/>
                  </a:cubicBezTo>
                  <a:cubicBezTo>
                    <a:pt x="53201" y="55769"/>
                    <a:pt x="59793" y="56023"/>
                    <a:pt x="64104" y="56149"/>
                  </a:cubicBezTo>
                  <a:lnTo>
                    <a:pt x="64104" y="52216"/>
                  </a:lnTo>
                  <a:cubicBezTo>
                    <a:pt x="57511" y="52216"/>
                    <a:pt x="54342" y="52216"/>
                    <a:pt x="54215" y="48410"/>
                  </a:cubicBezTo>
                  <a:lnTo>
                    <a:pt x="54215" y="24178"/>
                  </a:lnTo>
                  <a:cubicBezTo>
                    <a:pt x="54215" y="13268"/>
                    <a:pt x="54215" y="9335"/>
                    <a:pt x="50285" y="4767"/>
                  </a:cubicBezTo>
                  <a:cubicBezTo>
                    <a:pt x="48510" y="2611"/>
                    <a:pt x="44326" y="73"/>
                    <a:pt x="36972" y="73"/>
                  </a:cubicBezTo>
                  <a:cubicBezTo>
                    <a:pt x="27717" y="73"/>
                    <a:pt x="21758" y="5529"/>
                    <a:pt x="18208" y="13394"/>
                  </a:cubicBezTo>
                  <a:lnTo>
                    <a:pt x="18208" y="73"/>
                  </a:lnTo>
                  <a:lnTo>
                    <a:pt x="331" y="1469"/>
                  </a:lnTo>
                  <a:lnTo>
                    <a:pt x="331" y="5402"/>
                  </a:lnTo>
                  <a:cubicBezTo>
                    <a:pt x="9206" y="5402"/>
                    <a:pt x="10221" y="6290"/>
                    <a:pt x="10221" y="125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2" name="Freeform: Shape 3081">
              <a:extLst>
                <a:ext uri="{FF2B5EF4-FFF2-40B4-BE49-F238E27FC236}">
                  <a16:creationId xmlns:a16="http://schemas.microsoft.com/office/drawing/2014/main" id="{88EAC087-EB93-991C-9F01-0558C7425766}"/>
                </a:ext>
              </a:extLst>
            </p:cNvPr>
            <p:cNvSpPr/>
            <p:nvPr>
              <p:custDataLst>
                <p:tags r:id="rId60"/>
              </p:custDataLst>
            </p:nvPr>
          </p:nvSpPr>
          <p:spPr>
            <a:xfrm>
              <a:off x="12560101" y="5331552"/>
              <a:ext cx="62504" cy="80688"/>
            </a:xfrm>
            <a:custGeom>
              <a:avLst/>
              <a:gdLst>
                <a:gd name="connsiteX0" fmla="*/ 18594 w 62504"/>
                <a:gd name="connsiteY0" fmla="*/ 8447 h 80688"/>
                <a:gd name="connsiteX1" fmla="*/ 18594 w 62504"/>
                <a:gd name="connsiteY1" fmla="*/ 73 h 80688"/>
                <a:gd name="connsiteX2" fmla="*/ 337 w 62504"/>
                <a:gd name="connsiteY2" fmla="*/ 1469 h 80688"/>
                <a:gd name="connsiteX3" fmla="*/ 337 w 62504"/>
                <a:gd name="connsiteY3" fmla="*/ 5402 h 80688"/>
                <a:gd name="connsiteX4" fmla="*/ 10226 w 62504"/>
                <a:gd name="connsiteY4" fmla="*/ 11745 h 80688"/>
                <a:gd name="connsiteX5" fmla="*/ 10226 w 62504"/>
                <a:gd name="connsiteY5" fmla="*/ 71120 h 80688"/>
                <a:gd name="connsiteX6" fmla="*/ 337 w 62504"/>
                <a:gd name="connsiteY6" fmla="*/ 76829 h 80688"/>
                <a:gd name="connsiteX7" fmla="*/ 337 w 62504"/>
                <a:gd name="connsiteY7" fmla="*/ 80762 h 80688"/>
                <a:gd name="connsiteX8" fmla="*/ 14537 w 62504"/>
                <a:gd name="connsiteY8" fmla="*/ 80381 h 80688"/>
                <a:gd name="connsiteX9" fmla="*/ 28863 w 62504"/>
                <a:gd name="connsiteY9" fmla="*/ 80762 h 80688"/>
                <a:gd name="connsiteX10" fmla="*/ 28863 w 62504"/>
                <a:gd name="connsiteY10" fmla="*/ 76829 h 80688"/>
                <a:gd name="connsiteX11" fmla="*/ 18974 w 62504"/>
                <a:gd name="connsiteY11" fmla="*/ 71120 h 80688"/>
                <a:gd name="connsiteX12" fmla="*/ 18974 w 62504"/>
                <a:gd name="connsiteY12" fmla="*/ 49806 h 80688"/>
                <a:gd name="connsiteX13" fmla="*/ 18974 w 62504"/>
                <a:gd name="connsiteY13" fmla="*/ 48664 h 80688"/>
                <a:gd name="connsiteX14" fmla="*/ 34569 w 62504"/>
                <a:gd name="connsiteY14" fmla="*/ 57545 h 80688"/>
                <a:gd name="connsiteX15" fmla="*/ 62842 w 62504"/>
                <a:gd name="connsiteY15" fmla="*/ 28746 h 80688"/>
                <a:gd name="connsiteX16" fmla="*/ 36344 w 62504"/>
                <a:gd name="connsiteY16" fmla="*/ 73 h 80688"/>
                <a:gd name="connsiteX17" fmla="*/ 18594 w 62504"/>
                <a:gd name="connsiteY17" fmla="*/ 8447 h 80688"/>
                <a:gd name="connsiteX18" fmla="*/ 18974 w 62504"/>
                <a:gd name="connsiteY18" fmla="*/ 41686 h 80688"/>
                <a:gd name="connsiteX19" fmla="*/ 18974 w 62504"/>
                <a:gd name="connsiteY19" fmla="*/ 13394 h 80688"/>
                <a:gd name="connsiteX20" fmla="*/ 35330 w 62504"/>
                <a:gd name="connsiteY20" fmla="*/ 3245 h 80688"/>
                <a:gd name="connsiteX21" fmla="*/ 52319 w 62504"/>
                <a:gd name="connsiteY21" fmla="*/ 28746 h 80688"/>
                <a:gd name="connsiteX22" fmla="*/ 34062 w 62504"/>
                <a:gd name="connsiteY22" fmla="*/ 54754 h 80688"/>
                <a:gd name="connsiteX23" fmla="*/ 20749 w 62504"/>
                <a:gd name="connsiteY23" fmla="*/ 47015 h 80688"/>
                <a:gd name="connsiteX24" fmla="*/ 18974 w 62504"/>
                <a:gd name="connsiteY24" fmla="*/ 4168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594" y="8447"/>
                  </a:moveTo>
                  <a:lnTo>
                    <a:pt x="18594" y="73"/>
                  </a:lnTo>
                  <a:lnTo>
                    <a:pt x="337" y="1469"/>
                  </a:lnTo>
                  <a:lnTo>
                    <a:pt x="337" y="5402"/>
                  </a:lnTo>
                  <a:cubicBezTo>
                    <a:pt x="9339" y="5402"/>
                    <a:pt x="10226" y="6163"/>
                    <a:pt x="10226" y="11745"/>
                  </a:cubicBezTo>
                  <a:lnTo>
                    <a:pt x="10226" y="71120"/>
                  </a:lnTo>
                  <a:cubicBezTo>
                    <a:pt x="10226" y="76829"/>
                    <a:pt x="8831" y="76829"/>
                    <a:pt x="337" y="76829"/>
                  </a:cubicBezTo>
                  <a:lnTo>
                    <a:pt x="337" y="80762"/>
                  </a:lnTo>
                  <a:cubicBezTo>
                    <a:pt x="4648" y="80635"/>
                    <a:pt x="11240" y="80381"/>
                    <a:pt x="14537" y="80381"/>
                  </a:cubicBezTo>
                  <a:cubicBezTo>
                    <a:pt x="17960" y="80381"/>
                    <a:pt x="24426" y="80635"/>
                    <a:pt x="28863" y="80762"/>
                  </a:cubicBezTo>
                  <a:lnTo>
                    <a:pt x="28863" y="76829"/>
                  </a:lnTo>
                  <a:cubicBezTo>
                    <a:pt x="20369" y="76829"/>
                    <a:pt x="18974" y="76829"/>
                    <a:pt x="18974" y="71120"/>
                  </a:cubicBezTo>
                  <a:lnTo>
                    <a:pt x="18974" y="49806"/>
                  </a:lnTo>
                  <a:lnTo>
                    <a:pt x="18974" y="48664"/>
                  </a:lnTo>
                  <a:cubicBezTo>
                    <a:pt x="19608" y="50694"/>
                    <a:pt x="24933" y="57545"/>
                    <a:pt x="34569" y="57545"/>
                  </a:cubicBezTo>
                  <a:cubicBezTo>
                    <a:pt x="49656" y="57545"/>
                    <a:pt x="62842" y="45112"/>
                    <a:pt x="62842" y="28746"/>
                  </a:cubicBezTo>
                  <a:cubicBezTo>
                    <a:pt x="62842" y="12633"/>
                    <a:pt x="50544" y="73"/>
                    <a:pt x="36344" y="73"/>
                  </a:cubicBezTo>
                  <a:cubicBezTo>
                    <a:pt x="26455" y="73"/>
                    <a:pt x="21130" y="5655"/>
                    <a:pt x="18594" y="8447"/>
                  </a:cubicBezTo>
                  <a:close/>
                  <a:moveTo>
                    <a:pt x="18974" y="41686"/>
                  </a:moveTo>
                  <a:lnTo>
                    <a:pt x="18974" y="13394"/>
                  </a:lnTo>
                  <a:cubicBezTo>
                    <a:pt x="22651" y="6924"/>
                    <a:pt x="28863" y="3245"/>
                    <a:pt x="35330" y="3245"/>
                  </a:cubicBezTo>
                  <a:cubicBezTo>
                    <a:pt x="44585" y="3245"/>
                    <a:pt x="52319" y="14409"/>
                    <a:pt x="52319" y="28746"/>
                  </a:cubicBezTo>
                  <a:cubicBezTo>
                    <a:pt x="52319" y="44097"/>
                    <a:pt x="43444" y="54754"/>
                    <a:pt x="34062" y="54754"/>
                  </a:cubicBezTo>
                  <a:cubicBezTo>
                    <a:pt x="28990" y="54754"/>
                    <a:pt x="24172" y="52216"/>
                    <a:pt x="20749" y="47015"/>
                  </a:cubicBezTo>
                  <a:cubicBezTo>
                    <a:pt x="18974" y="44351"/>
                    <a:pt x="18974" y="44224"/>
                    <a:pt x="18974" y="416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3" name="Freeform: Shape 3082">
              <a:extLst>
                <a:ext uri="{FF2B5EF4-FFF2-40B4-BE49-F238E27FC236}">
                  <a16:creationId xmlns:a16="http://schemas.microsoft.com/office/drawing/2014/main" id="{CA45CAFE-96C4-F980-C488-23561583E43C}"/>
                </a:ext>
              </a:extLst>
            </p:cNvPr>
            <p:cNvSpPr/>
            <p:nvPr>
              <p:custDataLst>
                <p:tags r:id="rId61"/>
              </p:custDataLst>
            </p:nvPr>
          </p:nvSpPr>
          <p:spPr>
            <a:xfrm>
              <a:off x="12631044" y="5331552"/>
              <a:ext cx="63772" cy="57471"/>
            </a:xfrm>
            <a:custGeom>
              <a:avLst/>
              <a:gdLst>
                <a:gd name="connsiteX0" fmla="*/ 45858 w 63772"/>
                <a:gd name="connsiteY0" fmla="*/ 46127 h 57471"/>
                <a:gd name="connsiteX1" fmla="*/ 45858 w 63772"/>
                <a:gd name="connsiteY1" fmla="*/ 57545 h 57471"/>
                <a:gd name="connsiteX2" fmla="*/ 64115 w 63772"/>
                <a:gd name="connsiteY2" fmla="*/ 56149 h 57471"/>
                <a:gd name="connsiteX3" fmla="*/ 64115 w 63772"/>
                <a:gd name="connsiteY3" fmla="*/ 52216 h 57471"/>
                <a:gd name="connsiteX4" fmla="*/ 54226 w 63772"/>
                <a:gd name="connsiteY4" fmla="*/ 45112 h 57471"/>
                <a:gd name="connsiteX5" fmla="*/ 54226 w 63772"/>
                <a:gd name="connsiteY5" fmla="*/ 73 h 57471"/>
                <a:gd name="connsiteX6" fmla="*/ 35589 w 63772"/>
                <a:gd name="connsiteY6" fmla="*/ 1469 h 57471"/>
                <a:gd name="connsiteX7" fmla="*/ 35589 w 63772"/>
                <a:gd name="connsiteY7" fmla="*/ 5402 h 57471"/>
                <a:gd name="connsiteX8" fmla="*/ 45478 w 63772"/>
                <a:gd name="connsiteY8" fmla="*/ 12506 h 57471"/>
                <a:gd name="connsiteX9" fmla="*/ 45478 w 63772"/>
                <a:gd name="connsiteY9" fmla="*/ 35089 h 57471"/>
                <a:gd name="connsiteX10" fmla="*/ 30137 w 63772"/>
                <a:gd name="connsiteY10" fmla="*/ 54754 h 57471"/>
                <a:gd name="connsiteX11" fmla="*/ 18980 w 63772"/>
                <a:gd name="connsiteY11" fmla="*/ 42194 h 57471"/>
                <a:gd name="connsiteX12" fmla="*/ 18980 w 63772"/>
                <a:gd name="connsiteY12" fmla="*/ 73 h 57471"/>
                <a:gd name="connsiteX13" fmla="*/ 342 w 63772"/>
                <a:gd name="connsiteY13" fmla="*/ 1469 h 57471"/>
                <a:gd name="connsiteX14" fmla="*/ 342 w 63772"/>
                <a:gd name="connsiteY14" fmla="*/ 5402 h 57471"/>
                <a:gd name="connsiteX15" fmla="*/ 10232 w 63772"/>
                <a:gd name="connsiteY15" fmla="*/ 17074 h 57471"/>
                <a:gd name="connsiteX16" fmla="*/ 10232 w 63772"/>
                <a:gd name="connsiteY16" fmla="*/ 36104 h 57471"/>
                <a:gd name="connsiteX17" fmla="*/ 29503 w 63772"/>
                <a:gd name="connsiteY17" fmla="*/ 57545 h 57471"/>
                <a:gd name="connsiteX18" fmla="*/ 45858 w 63772"/>
                <a:gd name="connsiteY18" fmla="*/ 46127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58" y="46127"/>
                  </a:moveTo>
                  <a:lnTo>
                    <a:pt x="45858" y="57545"/>
                  </a:lnTo>
                  <a:lnTo>
                    <a:pt x="64115" y="56149"/>
                  </a:lnTo>
                  <a:lnTo>
                    <a:pt x="64115" y="52216"/>
                  </a:lnTo>
                  <a:cubicBezTo>
                    <a:pt x="55240" y="52216"/>
                    <a:pt x="54226" y="51328"/>
                    <a:pt x="54226" y="45112"/>
                  </a:cubicBezTo>
                  <a:lnTo>
                    <a:pt x="54226" y="73"/>
                  </a:lnTo>
                  <a:lnTo>
                    <a:pt x="35589" y="1469"/>
                  </a:lnTo>
                  <a:lnTo>
                    <a:pt x="35589" y="5402"/>
                  </a:lnTo>
                  <a:cubicBezTo>
                    <a:pt x="44464" y="5402"/>
                    <a:pt x="45478" y="6290"/>
                    <a:pt x="45478" y="12506"/>
                  </a:cubicBezTo>
                  <a:lnTo>
                    <a:pt x="45478" y="35089"/>
                  </a:lnTo>
                  <a:cubicBezTo>
                    <a:pt x="45478" y="46127"/>
                    <a:pt x="39392" y="54754"/>
                    <a:pt x="30137" y="54754"/>
                  </a:cubicBezTo>
                  <a:cubicBezTo>
                    <a:pt x="19487" y="54754"/>
                    <a:pt x="18980" y="48791"/>
                    <a:pt x="18980" y="42194"/>
                  </a:cubicBezTo>
                  <a:lnTo>
                    <a:pt x="18980" y="73"/>
                  </a:lnTo>
                  <a:lnTo>
                    <a:pt x="342" y="1469"/>
                  </a:lnTo>
                  <a:lnTo>
                    <a:pt x="342" y="5402"/>
                  </a:lnTo>
                  <a:cubicBezTo>
                    <a:pt x="10232" y="5402"/>
                    <a:pt x="10232" y="5782"/>
                    <a:pt x="10232" y="17074"/>
                  </a:cubicBezTo>
                  <a:lnTo>
                    <a:pt x="10232" y="36104"/>
                  </a:lnTo>
                  <a:cubicBezTo>
                    <a:pt x="10232" y="46000"/>
                    <a:pt x="10232" y="57545"/>
                    <a:pt x="29503" y="57545"/>
                  </a:cubicBezTo>
                  <a:cubicBezTo>
                    <a:pt x="36603" y="57545"/>
                    <a:pt x="42181" y="53993"/>
                    <a:pt x="45858" y="4612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4" name="Freeform: Shape 3083">
              <a:extLst>
                <a:ext uri="{FF2B5EF4-FFF2-40B4-BE49-F238E27FC236}">
                  <a16:creationId xmlns:a16="http://schemas.microsoft.com/office/drawing/2014/main" id="{DC2ED674-8B8F-F509-2A5C-301694F88212}"/>
                </a:ext>
              </a:extLst>
            </p:cNvPr>
            <p:cNvSpPr/>
            <p:nvPr>
              <p:custDataLst>
                <p:tags r:id="rId62"/>
              </p:custDataLst>
            </p:nvPr>
          </p:nvSpPr>
          <p:spPr>
            <a:xfrm>
              <a:off x="12699832" y="5309603"/>
              <a:ext cx="39683" cy="79420"/>
            </a:xfrm>
            <a:custGeom>
              <a:avLst/>
              <a:gdLst>
                <a:gd name="connsiteX0" fmla="*/ 19873 w 39683"/>
                <a:gd name="connsiteY0" fmla="*/ 27350 h 79420"/>
                <a:gd name="connsiteX1" fmla="*/ 38003 w 39683"/>
                <a:gd name="connsiteY1" fmla="*/ 27350 h 79420"/>
                <a:gd name="connsiteX2" fmla="*/ 38003 w 39683"/>
                <a:gd name="connsiteY2" fmla="*/ 23417 h 79420"/>
                <a:gd name="connsiteX3" fmla="*/ 19873 w 39683"/>
                <a:gd name="connsiteY3" fmla="*/ 23417 h 79420"/>
                <a:gd name="connsiteX4" fmla="*/ 19873 w 39683"/>
                <a:gd name="connsiteY4" fmla="*/ 73 h 79420"/>
                <a:gd name="connsiteX5" fmla="*/ 16703 w 39683"/>
                <a:gd name="connsiteY5" fmla="*/ 73 h 79420"/>
                <a:gd name="connsiteX6" fmla="*/ 348 w 39683"/>
                <a:gd name="connsiteY6" fmla="*/ 24559 h 79420"/>
                <a:gd name="connsiteX7" fmla="*/ 348 w 39683"/>
                <a:gd name="connsiteY7" fmla="*/ 27350 h 79420"/>
                <a:gd name="connsiteX8" fmla="*/ 11125 w 39683"/>
                <a:gd name="connsiteY8" fmla="*/ 27350 h 79420"/>
                <a:gd name="connsiteX9" fmla="*/ 11125 w 39683"/>
                <a:gd name="connsiteY9" fmla="*/ 62366 h 79420"/>
                <a:gd name="connsiteX10" fmla="*/ 27480 w 39683"/>
                <a:gd name="connsiteY10" fmla="*/ 79493 h 79420"/>
                <a:gd name="connsiteX11" fmla="*/ 40032 w 39683"/>
                <a:gd name="connsiteY11" fmla="*/ 62366 h 79420"/>
                <a:gd name="connsiteX12" fmla="*/ 40032 w 39683"/>
                <a:gd name="connsiteY12" fmla="*/ 55134 h 79420"/>
                <a:gd name="connsiteX13" fmla="*/ 36862 w 39683"/>
                <a:gd name="connsiteY13" fmla="*/ 55134 h 79420"/>
                <a:gd name="connsiteX14" fmla="*/ 36862 w 39683"/>
                <a:gd name="connsiteY14" fmla="*/ 62112 h 79420"/>
                <a:gd name="connsiteX15" fmla="*/ 28367 w 39683"/>
                <a:gd name="connsiteY15" fmla="*/ 76322 h 79420"/>
                <a:gd name="connsiteX16" fmla="*/ 19873 w 39683"/>
                <a:gd name="connsiteY16" fmla="*/ 62620 h 79420"/>
                <a:gd name="connsiteX17" fmla="*/ 19873 w 39683"/>
                <a:gd name="connsiteY17" fmla="*/ 2735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73" y="27350"/>
                  </a:moveTo>
                  <a:lnTo>
                    <a:pt x="38003" y="27350"/>
                  </a:lnTo>
                  <a:lnTo>
                    <a:pt x="38003" y="23417"/>
                  </a:lnTo>
                  <a:lnTo>
                    <a:pt x="19873" y="23417"/>
                  </a:lnTo>
                  <a:lnTo>
                    <a:pt x="19873" y="73"/>
                  </a:lnTo>
                  <a:lnTo>
                    <a:pt x="16703" y="73"/>
                  </a:lnTo>
                  <a:cubicBezTo>
                    <a:pt x="16576" y="10476"/>
                    <a:pt x="12773" y="24051"/>
                    <a:pt x="348" y="24559"/>
                  </a:cubicBezTo>
                  <a:lnTo>
                    <a:pt x="348" y="27350"/>
                  </a:lnTo>
                  <a:lnTo>
                    <a:pt x="11125" y="27350"/>
                  </a:lnTo>
                  <a:lnTo>
                    <a:pt x="11125" y="62366"/>
                  </a:lnTo>
                  <a:cubicBezTo>
                    <a:pt x="11125" y="77971"/>
                    <a:pt x="22916" y="79493"/>
                    <a:pt x="27480" y="79493"/>
                  </a:cubicBezTo>
                  <a:cubicBezTo>
                    <a:pt x="36482" y="79493"/>
                    <a:pt x="40032" y="70486"/>
                    <a:pt x="40032" y="62366"/>
                  </a:cubicBezTo>
                  <a:lnTo>
                    <a:pt x="40032" y="55134"/>
                  </a:lnTo>
                  <a:lnTo>
                    <a:pt x="36862" y="55134"/>
                  </a:lnTo>
                  <a:lnTo>
                    <a:pt x="36862" y="62112"/>
                  </a:lnTo>
                  <a:cubicBezTo>
                    <a:pt x="36862" y="71501"/>
                    <a:pt x="33058" y="76322"/>
                    <a:pt x="28367" y="76322"/>
                  </a:cubicBezTo>
                  <a:cubicBezTo>
                    <a:pt x="19873" y="76322"/>
                    <a:pt x="19873" y="64777"/>
                    <a:pt x="19873" y="62620"/>
                  </a:cubicBezTo>
                  <a:lnTo>
                    <a:pt x="19873" y="2735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5" name="Freeform: Shape 3084">
              <a:extLst>
                <a:ext uri="{FF2B5EF4-FFF2-40B4-BE49-F238E27FC236}">
                  <a16:creationId xmlns:a16="http://schemas.microsoft.com/office/drawing/2014/main" id="{9645A7A7-9A1D-D095-170B-B49DBA0A3271}"/>
                </a:ext>
              </a:extLst>
            </p:cNvPr>
            <p:cNvSpPr/>
            <p:nvPr>
              <p:custDataLst>
                <p:tags r:id="rId63"/>
              </p:custDataLst>
            </p:nvPr>
          </p:nvSpPr>
          <p:spPr>
            <a:xfrm>
              <a:off x="12753956" y="5292476"/>
              <a:ext cx="29414" cy="126869"/>
            </a:xfrm>
            <a:custGeom>
              <a:avLst/>
              <a:gdLst>
                <a:gd name="connsiteX0" fmla="*/ 29766 w 29414"/>
                <a:gd name="connsiteY0" fmla="*/ 63508 h 126869"/>
                <a:gd name="connsiteX1" fmla="*/ 21398 w 29414"/>
                <a:gd name="connsiteY1" fmla="*/ 23925 h 126869"/>
                <a:gd name="connsiteX2" fmla="*/ 1620 w 29414"/>
                <a:gd name="connsiteY2" fmla="*/ 73 h 126869"/>
                <a:gd name="connsiteX3" fmla="*/ 352 w 29414"/>
                <a:gd name="connsiteY3" fmla="*/ 1342 h 126869"/>
                <a:gd name="connsiteX4" fmla="*/ 2761 w 29414"/>
                <a:gd name="connsiteY4" fmla="*/ 4260 h 126869"/>
                <a:gd name="connsiteX5" fmla="*/ 22412 w 29414"/>
                <a:gd name="connsiteY5" fmla="*/ 63508 h 126869"/>
                <a:gd name="connsiteX6" fmla="*/ 2000 w 29414"/>
                <a:gd name="connsiteY6" fmla="*/ 123517 h 126869"/>
                <a:gd name="connsiteX7" fmla="*/ 352 w 29414"/>
                <a:gd name="connsiteY7" fmla="*/ 125674 h 126869"/>
                <a:gd name="connsiteX8" fmla="*/ 1620 w 29414"/>
                <a:gd name="connsiteY8" fmla="*/ 126942 h 126869"/>
                <a:gd name="connsiteX9" fmla="*/ 21778 w 29414"/>
                <a:gd name="connsiteY9" fmla="*/ 102203 h 126869"/>
                <a:gd name="connsiteX10" fmla="*/ 29766 w 29414"/>
                <a:gd name="connsiteY10" fmla="*/ 63508 h 12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126869">
                  <a:moveTo>
                    <a:pt x="29766" y="63508"/>
                  </a:moveTo>
                  <a:cubicBezTo>
                    <a:pt x="29766" y="53612"/>
                    <a:pt x="28371" y="38261"/>
                    <a:pt x="21398" y="23925"/>
                  </a:cubicBezTo>
                  <a:cubicBezTo>
                    <a:pt x="13791" y="8320"/>
                    <a:pt x="2888" y="73"/>
                    <a:pt x="1620" y="73"/>
                  </a:cubicBezTo>
                  <a:cubicBezTo>
                    <a:pt x="859" y="73"/>
                    <a:pt x="352" y="581"/>
                    <a:pt x="352" y="1342"/>
                  </a:cubicBezTo>
                  <a:cubicBezTo>
                    <a:pt x="352" y="1722"/>
                    <a:pt x="352" y="1976"/>
                    <a:pt x="2761" y="4260"/>
                  </a:cubicBezTo>
                  <a:cubicBezTo>
                    <a:pt x="15186" y="16820"/>
                    <a:pt x="22412" y="36992"/>
                    <a:pt x="22412" y="63508"/>
                  </a:cubicBezTo>
                  <a:cubicBezTo>
                    <a:pt x="22412" y="85202"/>
                    <a:pt x="17721" y="107531"/>
                    <a:pt x="2000" y="123517"/>
                  </a:cubicBezTo>
                  <a:cubicBezTo>
                    <a:pt x="352" y="125039"/>
                    <a:pt x="352" y="125293"/>
                    <a:pt x="352" y="125674"/>
                  </a:cubicBezTo>
                  <a:cubicBezTo>
                    <a:pt x="352" y="126435"/>
                    <a:pt x="859" y="126942"/>
                    <a:pt x="1620" y="126942"/>
                  </a:cubicBezTo>
                  <a:cubicBezTo>
                    <a:pt x="2888" y="126942"/>
                    <a:pt x="14298" y="118315"/>
                    <a:pt x="21778" y="102203"/>
                  </a:cubicBezTo>
                  <a:cubicBezTo>
                    <a:pt x="28245" y="88247"/>
                    <a:pt x="29766" y="74165"/>
                    <a:pt x="29766" y="6350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6" name="Freeform: Shape 3085">
              <a:extLst>
                <a:ext uri="{FF2B5EF4-FFF2-40B4-BE49-F238E27FC236}">
                  <a16:creationId xmlns:a16="http://schemas.microsoft.com/office/drawing/2014/main" id="{610249C0-4795-8106-EBAD-D958743FB3F1}"/>
                </a:ext>
              </a:extLst>
            </p:cNvPr>
            <p:cNvSpPr/>
            <p:nvPr>
              <p:custDataLst>
                <p:tags r:id="rId64"/>
              </p:custDataLst>
            </p:nvPr>
          </p:nvSpPr>
          <p:spPr>
            <a:xfrm>
              <a:off x="9696885" y="5453220"/>
              <a:ext cx="87861" cy="89442"/>
            </a:xfrm>
            <a:custGeom>
              <a:avLst/>
              <a:gdLst>
                <a:gd name="connsiteX0" fmla="*/ 72125 w 87861"/>
                <a:gd name="connsiteY0" fmla="*/ 13406 h 89442"/>
                <a:gd name="connsiteX1" fmla="*/ 85818 w 87861"/>
                <a:gd name="connsiteY1" fmla="*/ 4018 h 89442"/>
                <a:gd name="connsiteX2" fmla="*/ 87973 w 87861"/>
                <a:gd name="connsiteY2" fmla="*/ 1481 h 89442"/>
                <a:gd name="connsiteX3" fmla="*/ 86325 w 87861"/>
                <a:gd name="connsiteY3" fmla="*/ 85 h 89442"/>
                <a:gd name="connsiteX4" fmla="*/ 73393 w 87861"/>
                <a:gd name="connsiteY4" fmla="*/ 466 h 89442"/>
                <a:gd name="connsiteX5" fmla="*/ 60208 w 87861"/>
                <a:gd name="connsiteY5" fmla="*/ 85 h 89442"/>
                <a:gd name="connsiteX6" fmla="*/ 57925 w 87861"/>
                <a:gd name="connsiteY6" fmla="*/ 2622 h 89442"/>
                <a:gd name="connsiteX7" fmla="*/ 60208 w 87861"/>
                <a:gd name="connsiteY7" fmla="*/ 4018 h 89442"/>
                <a:gd name="connsiteX8" fmla="*/ 68829 w 87861"/>
                <a:gd name="connsiteY8" fmla="*/ 9600 h 89442"/>
                <a:gd name="connsiteX9" fmla="*/ 68449 w 87861"/>
                <a:gd name="connsiteY9" fmla="*/ 12265 h 89442"/>
                <a:gd name="connsiteX10" fmla="*/ 57038 w 87861"/>
                <a:gd name="connsiteY10" fmla="*/ 57557 h 89442"/>
                <a:gd name="connsiteX11" fmla="*/ 25468 w 87861"/>
                <a:gd name="connsiteY11" fmla="*/ 85595 h 89442"/>
                <a:gd name="connsiteX12" fmla="*/ 10001 w 87861"/>
                <a:gd name="connsiteY12" fmla="*/ 69102 h 89442"/>
                <a:gd name="connsiteX13" fmla="*/ 11395 w 87861"/>
                <a:gd name="connsiteY13" fmla="*/ 59206 h 89442"/>
                <a:gd name="connsiteX14" fmla="*/ 23694 w 87861"/>
                <a:gd name="connsiteY14" fmla="*/ 9854 h 89442"/>
                <a:gd name="connsiteX15" fmla="*/ 34343 w 87861"/>
                <a:gd name="connsiteY15" fmla="*/ 4018 h 89442"/>
                <a:gd name="connsiteX16" fmla="*/ 38654 w 87861"/>
                <a:gd name="connsiteY16" fmla="*/ 1481 h 89442"/>
                <a:gd name="connsiteX17" fmla="*/ 36879 w 87861"/>
                <a:gd name="connsiteY17" fmla="*/ 85 h 89442"/>
                <a:gd name="connsiteX18" fmla="*/ 20651 w 87861"/>
                <a:gd name="connsiteY18" fmla="*/ 466 h 89442"/>
                <a:gd name="connsiteX19" fmla="*/ 4295 w 87861"/>
                <a:gd name="connsiteY19" fmla="*/ 85 h 89442"/>
                <a:gd name="connsiteX20" fmla="*/ 1887 w 87861"/>
                <a:gd name="connsiteY20" fmla="*/ 2622 h 89442"/>
                <a:gd name="connsiteX21" fmla="*/ 5436 w 87861"/>
                <a:gd name="connsiteY21" fmla="*/ 4018 h 89442"/>
                <a:gd name="connsiteX22" fmla="*/ 10254 w 87861"/>
                <a:gd name="connsiteY22" fmla="*/ 4272 h 89442"/>
                <a:gd name="connsiteX23" fmla="*/ 13677 w 87861"/>
                <a:gd name="connsiteY23" fmla="*/ 6302 h 89442"/>
                <a:gd name="connsiteX24" fmla="*/ 11522 w 87861"/>
                <a:gd name="connsiteY24" fmla="*/ 15309 h 89442"/>
                <a:gd name="connsiteX25" fmla="*/ 8733 w 87861"/>
                <a:gd name="connsiteY25" fmla="*/ 26474 h 89442"/>
                <a:gd name="connsiteX26" fmla="*/ 999 w 87861"/>
                <a:gd name="connsiteY26" fmla="*/ 57811 h 89442"/>
                <a:gd name="connsiteX27" fmla="*/ 112 w 87861"/>
                <a:gd name="connsiteY27" fmla="*/ 65169 h 89442"/>
                <a:gd name="connsiteX28" fmla="*/ 24961 w 87861"/>
                <a:gd name="connsiteY28" fmla="*/ 89528 h 89442"/>
                <a:gd name="connsiteX29" fmla="*/ 60841 w 87861"/>
                <a:gd name="connsiteY29" fmla="*/ 58445 h 89442"/>
                <a:gd name="connsiteX30" fmla="*/ 72125 w 87861"/>
                <a:gd name="connsiteY30" fmla="*/ 1340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7861" h="89442">
                  <a:moveTo>
                    <a:pt x="72125" y="13406"/>
                  </a:moveTo>
                  <a:cubicBezTo>
                    <a:pt x="73393" y="8205"/>
                    <a:pt x="75675" y="4399"/>
                    <a:pt x="85818" y="4018"/>
                  </a:cubicBezTo>
                  <a:cubicBezTo>
                    <a:pt x="86452" y="4018"/>
                    <a:pt x="87973" y="3891"/>
                    <a:pt x="87973" y="1481"/>
                  </a:cubicBezTo>
                  <a:cubicBezTo>
                    <a:pt x="87973" y="1354"/>
                    <a:pt x="87973" y="85"/>
                    <a:pt x="86325" y="85"/>
                  </a:cubicBezTo>
                  <a:cubicBezTo>
                    <a:pt x="82141" y="85"/>
                    <a:pt x="77704" y="466"/>
                    <a:pt x="73393" y="466"/>
                  </a:cubicBezTo>
                  <a:cubicBezTo>
                    <a:pt x="69082" y="466"/>
                    <a:pt x="64391" y="85"/>
                    <a:pt x="60208" y="85"/>
                  </a:cubicBezTo>
                  <a:cubicBezTo>
                    <a:pt x="59447" y="85"/>
                    <a:pt x="57925" y="85"/>
                    <a:pt x="57925" y="2622"/>
                  </a:cubicBezTo>
                  <a:cubicBezTo>
                    <a:pt x="57925" y="4018"/>
                    <a:pt x="59193" y="4018"/>
                    <a:pt x="60208" y="4018"/>
                  </a:cubicBezTo>
                  <a:cubicBezTo>
                    <a:pt x="67434" y="4145"/>
                    <a:pt x="68829" y="6809"/>
                    <a:pt x="68829" y="9600"/>
                  </a:cubicBezTo>
                  <a:cubicBezTo>
                    <a:pt x="68829" y="9981"/>
                    <a:pt x="68575" y="11884"/>
                    <a:pt x="68449" y="12265"/>
                  </a:cubicBezTo>
                  <a:lnTo>
                    <a:pt x="57038" y="57557"/>
                  </a:lnTo>
                  <a:cubicBezTo>
                    <a:pt x="52727" y="74557"/>
                    <a:pt x="38147" y="85595"/>
                    <a:pt x="25468" y="85595"/>
                  </a:cubicBezTo>
                  <a:cubicBezTo>
                    <a:pt x="16847" y="85595"/>
                    <a:pt x="10001" y="80013"/>
                    <a:pt x="10001" y="69102"/>
                  </a:cubicBezTo>
                  <a:cubicBezTo>
                    <a:pt x="10001" y="68848"/>
                    <a:pt x="10001" y="64788"/>
                    <a:pt x="11395" y="59206"/>
                  </a:cubicBezTo>
                  <a:lnTo>
                    <a:pt x="23694" y="9854"/>
                  </a:lnTo>
                  <a:cubicBezTo>
                    <a:pt x="24835" y="5287"/>
                    <a:pt x="25088" y="4018"/>
                    <a:pt x="34343" y="4018"/>
                  </a:cubicBezTo>
                  <a:cubicBezTo>
                    <a:pt x="37640" y="4018"/>
                    <a:pt x="38654" y="4018"/>
                    <a:pt x="38654" y="1481"/>
                  </a:cubicBezTo>
                  <a:cubicBezTo>
                    <a:pt x="38654" y="85"/>
                    <a:pt x="37259" y="85"/>
                    <a:pt x="36879" y="85"/>
                  </a:cubicBezTo>
                  <a:cubicBezTo>
                    <a:pt x="33329" y="85"/>
                    <a:pt x="24201" y="466"/>
                    <a:pt x="20651" y="466"/>
                  </a:cubicBezTo>
                  <a:cubicBezTo>
                    <a:pt x="16974" y="466"/>
                    <a:pt x="7972" y="85"/>
                    <a:pt x="4295" y="85"/>
                  </a:cubicBezTo>
                  <a:cubicBezTo>
                    <a:pt x="3281" y="85"/>
                    <a:pt x="1887" y="85"/>
                    <a:pt x="1887" y="2622"/>
                  </a:cubicBezTo>
                  <a:cubicBezTo>
                    <a:pt x="1887" y="4018"/>
                    <a:pt x="3028" y="4018"/>
                    <a:pt x="5436" y="4018"/>
                  </a:cubicBezTo>
                  <a:cubicBezTo>
                    <a:pt x="5690" y="4018"/>
                    <a:pt x="8099" y="4018"/>
                    <a:pt x="10254" y="4272"/>
                  </a:cubicBezTo>
                  <a:cubicBezTo>
                    <a:pt x="12536" y="4526"/>
                    <a:pt x="13677" y="4652"/>
                    <a:pt x="13677" y="6302"/>
                  </a:cubicBezTo>
                  <a:cubicBezTo>
                    <a:pt x="13677" y="7063"/>
                    <a:pt x="12283" y="12391"/>
                    <a:pt x="11522" y="15309"/>
                  </a:cubicBezTo>
                  <a:lnTo>
                    <a:pt x="8733" y="26474"/>
                  </a:lnTo>
                  <a:cubicBezTo>
                    <a:pt x="7592" y="31422"/>
                    <a:pt x="1506" y="55400"/>
                    <a:pt x="999" y="57811"/>
                  </a:cubicBezTo>
                  <a:cubicBezTo>
                    <a:pt x="112" y="61363"/>
                    <a:pt x="112" y="63266"/>
                    <a:pt x="112" y="65169"/>
                  </a:cubicBezTo>
                  <a:cubicBezTo>
                    <a:pt x="112" y="80647"/>
                    <a:pt x="11649" y="89528"/>
                    <a:pt x="24961" y="89528"/>
                  </a:cubicBezTo>
                  <a:cubicBezTo>
                    <a:pt x="40936" y="89528"/>
                    <a:pt x="56658" y="75192"/>
                    <a:pt x="60841" y="58445"/>
                  </a:cubicBezTo>
                  <a:lnTo>
                    <a:pt x="72125" y="1340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7" name="Freeform: Shape 3086">
              <a:extLst>
                <a:ext uri="{FF2B5EF4-FFF2-40B4-BE49-F238E27FC236}">
                  <a16:creationId xmlns:a16="http://schemas.microsoft.com/office/drawing/2014/main" id="{5E73290D-901F-0CEA-2687-020F9392BB97}"/>
                </a:ext>
              </a:extLst>
            </p:cNvPr>
            <p:cNvSpPr/>
            <p:nvPr>
              <p:custDataLst>
                <p:tags r:id="rId65"/>
              </p:custDataLst>
            </p:nvPr>
          </p:nvSpPr>
          <p:spPr>
            <a:xfrm>
              <a:off x="10421616" y="5453981"/>
              <a:ext cx="82283" cy="85890"/>
            </a:xfrm>
            <a:custGeom>
              <a:avLst/>
              <a:gdLst>
                <a:gd name="connsiteX0" fmla="*/ 80043 w 82283"/>
                <a:gd name="connsiteY0" fmla="*/ 85 h 85890"/>
                <a:gd name="connsiteX1" fmla="*/ 2578 w 82283"/>
                <a:gd name="connsiteY1" fmla="*/ 85 h 85890"/>
                <a:gd name="connsiteX2" fmla="*/ 169 w 82283"/>
                <a:gd name="connsiteY2" fmla="*/ 28631 h 85890"/>
                <a:gd name="connsiteX3" fmla="*/ 3338 w 82283"/>
                <a:gd name="connsiteY3" fmla="*/ 28631 h 85890"/>
                <a:gd name="connsiteX4" fmla="*/ 26160 w 82283"/>
                <a:gd name="connsiteY4" fmla="*/ 4018 h 85890"/>
                <a:gd name="connsiteX5" fmla="*/ 33006 w 82283"/>
                <a:gd name="connsiteY5" fmla="*/ 4272 h 85890"/>
                <a:gd name="connsiteX6" fmla="*/ 35669 w 82283"/>
                <a:gd name="connsiteY6" fmla="*/ 9093 h 85890"/>
                <a:gd name="connsiteX7" fmla="*/ 35669 w 82283"/>
                <a:gd name="connsiteY7" fmla="*/ 75953 h 85890"/>
                <a:gd name="connsiteX8" fmla="*/ 22356 w 82283"/>
                <a:gd name="connsiteY8" fmla="*/ 82043 h 85890"/>
                <a:gd name="connsiteX9" fmla="*/ 17285 w 82283"/>
                <a:gd name="connsiteY9" fmla="*/ 82043 h 85890"/>
                <a:gd name="connsiteX10" fmla="*/ 17285 w 82283"/>
                <a:gd name="connsiteY10" fmla="*/ 85976 h 85890"/>
                <a:gd name="connsiteX11" fmla="*/ 41247 w 82283"/>
                <a:gd name="connsiteY11" fmla="*/ 85595 h 85890"/>
                <a:gd name="connsiteX12" fmla="*/ 65336 w 82283"/>
                <a:gd name="connsiteY12" fmla="*/ 85976 h 85890"/>
                <a:gd name="connsiteX13" fmla="*/ 65336 w 82283"/>
                <a:gd name="connsiteY13" fmla="*/ 82043 h 85890"/>
                <a:gd name="connsiteX14" fmla="*/ 60265 w 82283"/>
                <a:gd name="connsiteY14" fmla="*/ 82043 h 85890"/>
                <a:gd name="connsiteX15" fmla="*/ 46952 w 82283"/>
                <a:gd name="connsiteY15" fmla="*/ 75953 h 85890"/>
                <a:gd name="connsiteX16" fmla="*/ 46952 w 82283"/>
                <a:gd name="connsiteY16" fmla="*/ 9093 h 85890"/>
                <a:gd name="connsiteX17" fmla="*/ 49235 w 82283"/>
                <a:gd name="connsiteY17" fmla="*/ 4272 h 85890"/>
                <a:gd name="connsiteX18" fmla="*/ 56461 w 82283"/>
                <a:gd name="connsiteY18" fmla="*/ 4018 h 85890"/>
                <a:gd name="connsiteX19" fmla="*/ 79283 w 82283"/>
                <a:gd name="connsiteY19" fmla="*/ 28631 h 85890"/>
                <a:gd name="connsiteX20" fmla="*/ 82452 w 82283"/>
                <a:gd name="connsiteY20" fmla="*/ 28631 h 85890"/>
                <a:gd name="connsiteX21" fmla="*/ 80043 w 82283"/>
                <a:gd name="connsiteY21" fmla="*/ 85 h 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83" h="85890">
                  <a:moveTo>
                    <a:pt x="80043" y="85"/>
                  </a:moveTo>
                  <a:lnTo>
                    <a:pt x="2578" y="85"/>
                  </a:lnTo>
                  <a:lnTo>
                    <a:pt x="169" y="28631"/>
                  </a:lnTo>
                  <a:lnTo>
                    <a:pt x="3338" y="28631"/>
                  </a:lnTo>
                  <a:cubicBezTo>
                    <a:pt x="5113" y="8205"/>
                    <a:pt x="7015" y="4018"/>
                    <a:pt x="26160" y="4018"/>
                  </a:cubicBezTo>
                  <a:cubicBezTo>
                    <a:pt x="28442" y="4018"/>
                    <a:pt x="31738" y="4018"/>
                    <a:pt x="33006" y="4272"/>
                  </a:cubicBezTo>
                  <a:cubicBezTo>
                    <a:pt x="35669" y="4779"/>
                    <a:pt x="35669" y="6175"/>
                    <a:pt x="35669" y="9093"/>
                  </a:cubicBezTo>
                  <a:lnTo>
                    <a:pt x="35669" y="75953"/>
                  </a:lnTo>
                  <a:cubicBezTo>
                    <a:pt x="35669" y="80267"/>
                    <a:pt x="35669" y="82043"/>
                    <a:pt x="22356" y="82043"/>
                  </a:cubicBezTo>
                  <a:lnTo>
                    <a:pt x="17285" y="82043"/>
                  </a:lnTo>
                  <a:lnTo>
                    <a:pt x="17285" y="85976"/>
                  </a:lnTo>
                  <a:cubicBezTo>
                    <a:pt x="22483" y="85595"/>
                    <a:pt x="35415" y="85595"/>
                    <a:pt x="41247" y="85595"/>
                  </a:cubicBezTo>
                  <a:cubicBezTo>
                    <a:pt x="47079" y="85595"/>
                    <a:pt x="60138" y="85595"/>
                    <a:pt x="65336" y="85976"/>
                  </a:cubicBezTo>
                  <a:lnTo>
                    <a:pt x="65336" y="82043"/>
                  </a:lnTo>
                  <a:lnTo>
                    <a:pt x="60265" y="82043"/>
                  </a:lnTo>
                  <a:cubicBezTo>
                    <a:pt x="46952" y="82043"/>
                    <a:pt x="46952" y="80267"/>
                    <a:pt x="46952" y="75953"/>
                  </a:cubicBezTo>
                  <a:lnTo>
                    <a:pt x="46952" y="9093"/>
                  </a:lnTo>
                  <a:cubicBezTo>
                    <a:pt x="46952" y="6555"/>
                    <a:pt x="46952" y="4779"/>
                    <a:pt x="49235" y="4272"/>
                  </a:cubicBezTo>
                  <a:cubicBezTo>
                    <a:pt x="50629" y="4018"/>
                    <a:pt x="54052" y="4018"/>
                    <a:pt x="56461" y="4018"/>
                  </a:cubicBezTo>
                  <a:cubicBezTo>
                    <a:pt x="75606" y="4018"/>
                    <a:pt x="77508" y="8205"/>
                    <a:pt x="79283" y="28631"/>
                  </a:cubicBezTo>
                  <a:lnTo>
                    <a:pt x="82452" y="28631"/>
                  </a:lnTo>
                  <a:lnTo>
                    <a:pt x="80043" y="8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8" name="Freeform: Shape 3087">
              <a:extLst>
                <a:ext uri="{FF2B5EF4-FFF2-40B4-BE49-F238E27FC236}">
                  <a16:creationId xmlns:a16="http://schemas.microsoft.com/office/drawing/2014/main" id="{8196CA54-EB59-8ED4-1473-0A3FA2315589}"/>
                </a:ext>
              </a:extLst>
            </p:cNvPr>
            <p:cNvSpPr/>
            <p:nvPr>
              <p:custDataLst>
                <p:tags r:id="rId66"/>
              </p:custDataLst>
            </p:nvPr>
          </p:nvSpPr>
          <p:spPr>
            <a:xfrm>
              <a:off x="10512676" y="5451824"/>
              <a:ext cx="63772" cy="88047"/>
            </a:xfrm>
            <a:custGeom>
              <a:avLst/>
              <a:gdLst>
                <a:gd name="connsiteX0" fmla="*/ 10065 w 63772"/>
                <a:gd name="connsiteY0" fmla="*/ 78490 h 88047"/>
                <a:gd name="connsiteX1" fmla="*/ 176 w 63772"/>
                <a:gd name="connsiteY1" fmla="*/ 84199 h 88047"/>
                <a:gd name="connsiteX2" fmla="*/ 176 w 63772"/>
                <a:gd name="connsiteY2" fmla="*/ 88132 h 88047"/>
                <a:gd name="connsiteX3" fmla="*/ 14503 w 63772"/>
                <a:gd name="connsiteY3" fmla="*/ 87752 h 88047"/>
                <a:gd name="connsiteX4" fmla="*/ 28703 w 63772"/>
                <a:gd name="connsiteY4" fmla="*/ 88132 h 88047"/>
                <a:gd name="connsiteX5" fmla="*/ 28703 w 63772"/>
                <a:gd name="connsiteY5" fmla="*/ 84199 h 88047"/>
                <a:gd name="connsiteX6" fmla="*/ 18813 w 63772"/>
                <a:gd name="connsiteY6" fmla="*/ 78490 h 88047"/>
                <a:gd name="connsiteX7" fmla="*/ 18813 w 63772"/>
                <a:gd name="connsiteY7" fmla="*/ 55146 h 88047"/>
                <a:gd name="connsiteX8" fmla="*/ 35929 w 63772"/>
                <a:gd name="connsiteY8" fmla="*/ 34847 h 88047"/>
                <a:gd name="connsiteX9" fmla="*/ 45311 w 63772"/>
                <a:gd name="connsiteY9" fmla="*/ 48930 h 88047"/>
                <a:gd name="connsiteX10" fmla="*/ 45311 w 63772"/>
                <a:gd name="connsiteY10" fmla="*/ 78490 h 88047"/>
                <a:gd name="connsiteX11" fmla="*/ 35422 w 63772"/>
                <a:gd name="connsiteY11" fmla="*/ 84199 h 88047"/>
                <a:gd name="connsiteX12" fmla="*/ 35422 w 63772"/>
                <a:gd name="connsiteY12" fmla="*/ 88132 h 88047"/>
                <a:gd name="connsiteX13" fmla="*/ 49749 w 63772"/>
                <a:gd name="connsiteY13" fmla="*/ 87752 h 88047"/>
                <a:gd name="connsiteX14" fmla="*/ 63949 w 63772"/>
                <a:gd name="connsiteY14" fmla="*/ 88132 h 88047"/>
                <a:gd name="connsiteX15" fmla="*/ 63949 w 63772"/>
                <a:gd name="connsiteY15" fmla="*/ 84199 h 88047"/>
                <a:gd name="connsiteX16" fmla="*/ 54060 w 63772"/>
                <a:gd name="connsiteY16" fmla="*/ 80393 h 88047"/>
                <a:gd name="connsiteX17" fmla="*/ 54060 w 63772"/>
                <a:gd name="connsiteY17" fmla="*/ 56161 h 88047"/>
                <a:gd name="connsiteX18" fmla="*/ 50129 w 63772"/>
                <a:gd name="connsiteY18" fmla="*/ 36750 h 88047"/>
                <a:gd name="connsiteX19" fmla="*/ 36817 w 63772"/>
                <a:gd name="connsiteY19" fmla="*/ 32056 h 88047"/>
                <a:gd name="connsiteX20" fmla="*/ 18433 w 63772"/>
                <a:gd name="connsiteY20" fmla="*/ 44489 h 88047"/>
                <a:gd name="connsiteX21" fmla="*/ 18433 w 63772"/>
                <a:gd name="connsiteY21" fmla="*/ 85 h 88047"/>
                <a:gd name="connsiteX22" fmla="*/ 176 w 63772"/>
                <a:gd name="connsiteY22" fmla="*/ 1481 h 88047"/>
                <a:gd name="connsiteX23" fmla="*/ 176 w 63772"/>
                <a:gd name="connsiteY23" fmla="*/ 5414 h 88047"/>
                <a:gd name="connsiteX24" fmla="*/ 10065 w 63772"/>
                <a:gd name="connsiteY24" fmla="*/ 12518 h 88047"/>
                <a:gd name="connsiteX25" fmla="*/ 10065 w 63772"/>
                <a:gd name="connsiteY25" fmla="*/ 78490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065" y="78490"/>
                  </a:moveTo>
                  <a:cubicBezTo>
                    <a:pt x="10065" y="84199"/>
                    <a:pt x="8671" y="84199"/>
                    <a:pt x="176" y="84199"/>
                  </a:cubicBezTo>
                  <a:lnTo>
                    <a:pt x="176" y="88132"/>
                  </a:lnTo>
                  <a:cubicBezTo>
                    <a:pt x="4613" y="88006"/>
                    <a:pt x="11079" y="87752"/>
                    <a:pt x="14503" y="87752"/>
                  </a:cubicBezTo>
                  <a:cubicBezTo>
                    <a:pt x="17799" y="87752"/>
                    <a:pt x="24392" y="88006"/>
                    <a:pt x="28703" y="88132"/>
                  </a:cubicBezTo>
                  <a:lnTo>
                    <a:pt x="28703" y="84199"/>
                  </a:lnTo>
                  <a:cubicBezTo>
                    <a:pt x="20208" y="84199"/>
                    <a:pt x="18813" y="84199"/>
                    <a:pt x="18813" y="78490"/>
                  </a:cubicBezTo>
                  <a:lnTo>
                    <a:pt x="18813" y="55146"/>
                  </a:lnTo>
                  <a:cubicBezTo>
                    <a:pt x="18813" y="41952"/>
                    <a:pt x="27815" y="34847"/>
                    <a:pt x="35929" y="34847"/>
                  </a:cubicBezTo>
                  <a:cubicBezTo>
                    <a:pt x="43917" y="34847"/>
                    <a:pt x="45311" y="41698"/>
                    <a:pt x="45311" y="48930"/>
                  </a:cubicBezTo>
                  <a:lnTo>
                    <a:pt x="45311" y="78490"/>
                  </a:lnTo>
                  <a:cubicBezTo>
                    <a:pt x="45311" y="84199"/>
                    <a:pt x="43917" y="84199"/>
                    <a:pt x="35422" y="84199"/>
                  </a:cubicBezTo>
                  <a:lnTo>
                    <a:pt x="35422" y="88132"/>
                  </a:lnTo>
                  <a:cubicBezTo>
                    <a:pt x="39860" y="88006"/>
                    <a:pt x="46326" y="87752"/>
                    <a:pt x="49749" y="87752"/>
                  </a:cubicBezTo>
                  <a:cubicBezTo>
                    <a:pt x="53045" y="87752"/>
                    <a:pt x="59638" y="88006"/>
                    <a:pt x="63949" y="88132"/>
                  </a:cubicBezTo>
                  <a:lnTo>
                    <a:pt x="63949" y="84199"/>
                  </a:lnTo>
                  <a:cubicBezTo>
                    <a:pt x="57356" y="84199"/>
                    <a:pt x="54186" y="84199"/>
                    <a:pt x="54060" y="80393"/>
                  </a:cubicBezTo>
                  <a:lnTo>
                    <a:pt x="54060" y="56161"/>
                  </a:lnTo>
                  <a:cubicBezTo>
                    <a:pt x="54060" y="45251"/>
                    <a:pt x="54060" y="41318"/>
                    <a:pt x="50129" y="36750"/>
                  </a:cubicBezTo>
                  <a:cubicBezTo>
                    <a:pt x="48354" y="34594"/>
                    <a:pt x="44170" y="32056"/>
                    <a:pt x="36817" y="32056"/>
                  </a:cubicBezTo>
                  <a:cubicBezTo>
                    <a:pt x="26167" y="32056"/>
                    <a:pt x="20588" y="39668"/>
                    <a:pt x="18433" y="44489"/>
                  </a:cubicBezTo>
                  <a:lnTo>
                    <a:pt x="18433" y="85"/>
                  </a:lnTo>
                  <a:lnTo>
                    <a:pt x="176" y="1481"/>
                  </a:lnTo>
                  <a:lnTo>
                    <a:pt x="176" y="5414"/>
                  </a:lnTo>
                  <a:cubicBezTo>
                    <a:pt x="9051" y="5414"/>
                    <a:pt x="10065" y="6302"/>
                    <a:pt x="10065" y="12518"/>
                  </a:cubicBezTo>
                  <a:lnTo>
                    <a:pt x="10065" y="7849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89" name="Freeform: Shape 3088">
              <a:extLst>
                <a:ext uri="{FF2B5EF4-FFF2-40B4-BE49-F238E27FC236}">
                  <a16:creationId xmlns:a16="http://schemas.microsoft.com/office/drawing/2014/main" id="{85F9A75B-78AA-7523-35B3-C454D8B1C521}"/>
                </a:ext>
              </a:extLst>
            </p:cNvPr>
            <p:cNvSpPr/>
            <p:nvPr>
              <p:custDataLst>
                <p:tags r:id="rId67"/>
              </p:custDataLst>
            </p:nvPr>
          </p:nvSpPr>
          <p:spPr>
            <a:xfrm>
              <a:off x="10582605" y="5483034"/>
              <a:ext cx="49065" cy="58233"/>
            </a:xfrm>
            <a:custGeom>
              <a:avLst/>
              <a:gdLst>
                <a:gd name="connsiteX0" fmla="*/ 10831 w 49065"/>
                <a:gd name="connsiteY0" fmla="*/ 24951 h 58233"/>
                <a:gd name="connsiteX1" fmla="*/ 26553 w 49065"/>
                <a:gd name="connsiteY1" fmla="*/ 2876 h 58233"/>
                <a:gd name="connsiteX2" fmla="*/ 40879 w 49065"/>
                <a:gd name="connsiteY2" fmla="*/ 24951 h 58233"/>
                <a:gd name="connsiteX3" fmla="*/ 10831 w 49065"/>
                <a:gd name="connsiteY3" fmla="*/ 24951 h 58233"/>
                <a:gd name="connsiteX4" fmla="*/ 10705 w 49065"/>
                <a:gd name="connsiteY4" fmla="*/ 27616 h 58233"/>
                <a:gd name="connsiteX5" fmla="*/ 46078 w 49065"/>
                <a:gd name="connsiteY5" fmla="*/ 27616 h 58233"/>
                <a:gd name="connsiteX6" fmla="*/ 49247 w 49065"/>
                <a:gd name="connsiteY6" fmla="*/ 24951 h 58233"/>
                <a:gd name="connsiteX7" fmla="*/ 26553 w 49065"/>
                <a:gd name="connsiteY7" fmla="*/ 85 h 58233"/>
                <a:gd name="connsiteX8" fmla="*/ 182 w 49065"/>
                <a:gd name="connsiteY8" fmla="*/ 29011 h 58233"/>
                <a:gd name="connsiteX9" fmla="*/ 28074 w 49065"/>
                <a:gd name="connsiteY9" fmla="*/ 58318 h 58233"/>
                <a:gd name="connsiteX10" fmla="*/ 49247 w 49065"/>
                <a:gd name="connsiteY10" fmla="*/ 41825 h 58233"/>
                <a:gd name="connsiteX11" fmla="*/ 47599 w 49065"/>
                <a:gd name="connsiteY11" fmla="*/ 40303 h 58233"/>
                <a:gd name="connsiteX12" fmla="*/ 45951 w 49065"/>
                <a:gd name="connsiteY12" fmla="*/ 42079 h 58233"/>
                <a:gd name="connsiteX13" fmla="*/ 28835 w 49065"/>
                <a:gd name="connsiteY13" fmla="*/ 55146 h 58233"/>
                <a:gd name="connsiteX14" fmla="*/ 14508 w 49065"/>
                <a:gd name="connsiteY14" fmla="*/ 46646 h 58233"/>
                <a:gd name="connsiteX15" fmla="*/ 10705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1" y="24951"/>
                  </a:moveTo>
                  <a:cubicBezTo>
                    <a:pt x="11592" y="6048"/>
                    <a:pt x="22242" y="2876"/>
                    <a:pt x="26553" y="2876"/>
                  </a:cubicBezTo>
                  <a:cubicBezTo>
                    <a:pt x="39612" y="2876"/>
                    <a:pt x="40879" y="20004"/>
                    <a:pt x="40879" y="24951"/>
                  </a:cubicBezTo>
                  <a:lnTo>
                    <a:pt x="10831" y="24951"/>
                  </a:lnTo>
                  <a:close/>
                  <a:moveTo>
                    <a:pt x="10705" y="27616"/>
                  </a:moveTo>
                  <a:lnTo>
                    <a:pt x="46078" y="27616"/>
                  </a:lnTo>
                  <a:cubicBezTo>
                    <a:pt x="48867" y="27616"/>
                    <a:pt x="49247" y="27616"/>
                    <a:pt x="49247" y="24951"/>
                  </a:cubicBezTo>
                  <a:cubicBezTo>
                    <a:pt x="49247" y="12391"/>
                    <a:pt x="42401" y="85"/>
                    <a:pt x="26553" y="85"/>
                  </a:cubicBezTo>
                  <a:cubicBezTo>
                    <a:pt x="11846" y="85"/>
                    <a:pt x="182" y="13153"/>
                    <a:pt x="182" y="29011"/>
                  </a:cubicBezTo>
                  <a:cubicBezTo>
                    <a:pt x="182" y="46012"/>
                    <a:pt x="13494" y="58318"/>
                    <a:pt x="28074" y="58318"/>
                  </a:cubicBezTo>
                  <a:cubicBezTo>
                    <a:pt x="43542" y="58318"/>
                    <a:pt x="49247" y="44236"/>
                    <a:pt x="49247" y="41825"/>
                  </a:cubicBezTo>
                  <a:cubicBezTo>
                    <a:pt x="49247" y="40556"/>
                    <a:pt x="48233" y="40303"/>
                    <a:pt x="47599" y="40303"/>
                  </a:cubicBezTo>
                  <a:cubicBezTo>
                    <a:pt x="46458" y="40303"/>
                    <a:pt x="46204" y="41064"/>
                    <a:pt x="45951" y="42079"/>
                  </a:cubicBezTo>
                  <a:cubicBezTo>
                    <a:pt x="41513" y="55146"/>
                    <a:pt x="30103" y="55146"/>
                    <a:pt x="28835" y="55146"/>
                  </a:cubicBezTo>
                  <a:cubicBezTo>
                    <a:pt x="22496" y="55146"/>
                    <a:pt x="17424" y="51340"/>
                    <a:pt x="14508" y="46646"/>
                  </a:cubicBezTo>
                  <a:cubicBezTo>
                    <a:pt x="10705" y="40556"/>
                    <a:pt x="10705" y="32183"/>
                    <a:pt x="10705"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0" name="Freeform: Shape 3089">
              <a:extLst>
                <a:ext uri="{FF2B5EF4-FFF2-40B4-BE49-F238E27FC236}">
                  <a16:creationId xmlns:a16="http://schemas.microsoft.com/office/drawing/2014/main" id="{5C9C05DF-F3D4-A20A-61B2-52BDC2F08DF4}"/>
                </a:ext>
              </a:extLst>
            </p:cNvPr>
            <p:cNvSpPr/>
            <p:nvPr>
              <p:custDataLst>
                <p:tags r:id="rId68"/>
              </p:custDataLst>
            </p:nvPr>
          </p:nvSpPr>
          <p:spPr>
            <a:xfrm>
              <a:off x="10638954" y="5483795"/>
              <a:ext cx="42599" cy="56076"/>
            </a:xfrm>
            <a:custGeom>
              <a:avLst/>
              <a:gdLst>
                <a:gd name="connsiteX0" fmla="*/ 17809 w 42599"/>
                <a:gd name="connsiteY0" fmla="*/ 14041 h 56076"/>
                <a:gd name="connsiteX1" fmla="*/ 17809 w 42599"/>
                <a:gd name="connsiteY1" fmla="*/ 85 h 56076"/>
                <a:gd name="connsiteX2" fmla="*/ 186 w 42599"/>
                <a:gd name="connsiteY2" fmla="*/ 1481 h 56076"/>
                <a:gd name="connsiteX3" fmla="*/ 186 w 42599"/>
                <a:gd name="connsiteY3" fmla="*/ 5414 h 56076"/>
                <a:gd name="connsiteX4" fmla="*/ 10075 w 42599"/>
                <a:gd name="connsiteY4" fmla="*/ 12518 h 56076"/>
                <a:gd name="connsiteX5" fmla="*/ 10075 w 42599"/>
                <a:gd name="connsiteY5" fmla="*/ 46519 h 56076"/>
                <a:gd name="connsiteX6" fmla="*/ 186 w 42599"/>
                <a:gd name="connsiteY6" fmla="*/ 52228 h 56076"/>
                <a:gd name="connsiteX7" fmla="*/ 186 w 42599"/>
                <a:gd name="connsiteY7" fmla="*/ 56161 h 56076"/>
                <a:gd name="connsiteX8" fmla="*/ 14639 w 42599"/>
                <a:gd name="connsiteY8" fmla="*/ 55781 h 56076"/>
                <a:gd name="connsiteX9" fmla="*/ 30741 w 42599"/>
                <a:gd name="connsiteY9" fmla="*/ 56161 h 56076"/>
                <a:gd name="connsiteX10" fmla="*/ 30741 w 42599"/>
                <a:gd name="connsiteY10" fmla="*/ 52228 h 56076"/>
                <a:gd name="connsiteX11" fmla="*/ 28079 w 42599"/>
                <a:gd name="connsiteY11" fmla="*/ 52228 h 56076"/>
                <a:gd name="connsiteX12" fmla="*/ 18443 w 42599"/>
                <a:gd name="connsiteY12" fmla="*/ 46266 h 56076"/>
                <a:gd name="connsiteX13" fmla="*/ 18443 w 42599"/>
                <a:gd name="connsiteY13" fmla="*/ 26728 h 56076"/>
                <a:gd name="connsiteX14" fmla="*/ 33404 w 42599"/>
                <a:gd name="connsiteY14" fmla="*/ 2876 h 56076"/>
                <a:gd name="connsiteX15" fmla="*/ 34798 w 42599"/>
                <a:gd name="connsiteY15" fmla="*/ 3003 h 56076"/>
                <a:gd name="connsiteX16" fmla="*/ 31882 w 42599"/>
                <a:gd name="connsiteY16" fmla="*/ 7951 h 56076"/>
                <a:gd name="connsiteX17" fmla="*/ 37334 w 42599"/>
                <a:gd name="connsiteY17" fmla="*/ 13406 h 56076"/>
                <a:gd name="connsiteX18" fmla="*/ 42786 w 42599"/>
                <a:gd name="connsiteY18" fmla="*/ 7824 h 56076"/>
                <a:gd name="connsiteX19" fmla="*/ 33404 w 42599"/>
                <a:gd name="connsiteY19" fmla="*/ 85 h 56076"/>
                <a:gd name="connsiteX20" fmla="*/ 17809 w 42599"/>
                <a:gd name="connsiteY20" fmla="*/ 14041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09" y="14041"/>
                  </a:moveTo>
                  <a:lnTo>
                    <a:pt x="17809" y="85"/>
                  </a:lnTo>
                  <a:lnTo>
                    <a:pt x="186" y="1481"/>
                  </a:lnTo>
                  <a:lnTo>
                    <a:pt x="186" y="5414"/>
                  </a:lnTo>
                  <a:cubicBezTo>
                    <a:pt x="9061" y="5414"/>
                    <a:pt x="10075" y="6302"/>
                    <a:pt x="10075" y="12518"/>
                  </a:cubicBezTo>
                  <a:lnTo>
                    <a:pt x="10075" y="46519"/>
                  </a:lnTo>
                  <a:cubicBezTo>
                    <a:pt x="10075" y="52228"/>
                    <a:pt x="8681" y="52228"/>
                    <a:pt x="186" y="52228"/>
                  </a:cubicBezTo>
                  <a:lnTo>
                    <a:pt x="186" y="56161"/>
                  </a:lnTo>
                  <a:cubicBezTo>
                    <a:pt x="5131" y="56034"/>
                    <a:pt x="11089" y="55781"/>
                    <a:pt x="14639" y="55781"/>
                  </a:cubicBezTo>
                  <a:cubicBezTo>
                    <a:pt x="19711" y="55781"/>
                    <a:pt x="25670" y="55781"/>
                    <a:pt x="30741" y="56161"/>
                  </a:cubicBezTo>
                  <a:lnTo>
                    <a:pt x="30741" y="52228"/>
                  </a:lnTo>
                  <a:lnTo>
                    <a:pt x="28079" y="52228"/>
                  </a:lnTo>
                  <a:cubicBezTo>
                    <a:pt x="18697" y="52228"/>
                    <a:pt x="18443" y="50833"/>
                    <a:pt x="18443" y="46266"/>
                  </a:cubicBezTo>
                  <a:lnTo>
                    <a:pt x="18443" y="26728"/>
                  </a:lnTo>
                  <a:cubicBezTo>
                    <a:pt x="18443" y="14168"/>
                    <a:pt x="23768" y="2876"/>
                    <a:pt x="33404" y="2876"/>
                  </a:cubicBezTo>
                  <a:cubicBezTo>
                    <a:pt x="34291" y="2876"/>
                    <a:pt x="34545" y="2876"/>
                    <a:pt x="34798" y="3003"/>
                  </a:cubicBezTo>
                  <a:cubicBezTo>
                    <a:pt x="34418" y="3130"/>
                    <a:pt x="31882" y="4652"/>
                    <a:pt x="31882" y="7951"/>
                  </a:cubicBezTo>
                  <a:cubicBezTo>
                    <a:pt x="31882" y="11503"/>
                    <a:pt x="34545" y="13406"/>
                    <a:pt x="37334" y="13406"/>
                  </a:cubicBezTo>
                  <a:cubicBezTo>
                    <a:pt x="39616" y="13406"/>
                    <a:pt x="42786" y="11884"/>
                    <a:pt x="42786" y="7824"/>
                  </a:cubicBezTo>
                  <a:cubicBezTo>
                    <a:pt x="42786" y="3764"/>
                    <a:pt x="38855" y="85"/>
                    <a:pt x="33404" y="85"/>
                  </a:cubicBezTo>
                  <a:cubicBezTo>
                    <a:pt x="24148" y="85"/>
                    <a:pt x="19584" y="8585"/>
                    <a:pt x="17809" y="1404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1" name="Freeform: Shape 3090">
              <a:extLst>
                <a:ext uri="{FF2B5EF4-FFF2-40B4-BE49-F238E27FC236}">
                  <a16:creationId xmlns:a16="http://schemas.microsoft.com/office/drawing/2014/main" id="{04729B71-532B-92B3-0239-E86B32360401}"/>
                </a:ext>
              </a:extLst>
            </p:cNvPr>
            <p:cNvSpPr/>
            <p:nvPr>
              <p:custDataLst>
                <p:tags r:id="rId69"/>
              </p:custDataLst>
            </p:nvPr>
          </p:nvSpPr>
          <p:spPr>
            <a:xfrm>
              <a:off x="10689119" y="5483795"/>
              <a:ext cx="99018" cy="56076"/>
            </a:xfrm>
            <a:custGeom>
              <a:avLst/>
              <a:gdLst>
                <a:gd name="connsiteX0" fmla="*/ 10079 w 99018"/>
                <a:gd name="connsiteY0" fmla="*/ 12518 h 56076"/>
                <a:gd name="connsiteX1" fmla="*/ 10079 w 99018"/>
                <a:gd name="connsiteY1" fmla="*/ 46519 h 56076"/>
                <a:gd name="connsiteX2" fmla="*/ 190 w 99018"/>
                <a:gd name="connsiteY2" fmla="*/ 52228 h 56076"/>
                <a:gd name="connsiteX3" fmla="*/ 190 w 99018"/>
                <a:gd name="connsiteY3" fmla="*/ 56161 h 56076"/>
                <a:gd name="connsiteX4" fmla="*/ 14517 w 99018"/>
                <a:gd name="connsiteY4" fmla="*/ 55781 h 56076"/>
                <a:gd name="connsiteX5" fmla="*/ 28716 w 99018"/>
                <a:gd name="connsiteY5" fmla="*/ 56161 h 56076"/>
                <a:gd name="connsiteX6" fmla="*/ 28716 w 99018"/>
                <a:gd name="connsiteY6" fmla="*/ 52228 h 56076"/>
                <a:gd name="connsiteX7" fmla="*/ 18827 w 99018"/>
                <a:gd name="connsiteY7" fmla="*/ 46519 h 56076"/>
                <a:gd name="connsiteX8" fmla="*/ 18827 w 99018"/>
                <a:gd name="connsiteY8" fmla="*/ 23175 h 56076"/>
                <a:gd name="connsiteX9" fmla="*/ 35943 w 99018"/>
                <a:gd name="connsiteY9" fmla="*/ 2876 h 56076"/>
                <a:gd name="connsiteX10" fmla="*/ 45325 w 99018"/>
                <a:gd name="connsiteY10" fmla="*/ 16959 h 56076"/>
                <a:gd name="connsiteX11" fmla="*/ 45325 w 99018"/>
                <a:gd name="connsiteY11" fmla="*/ 46519 h 56076"/>
                <a:gd name="connsiteX12" fmla="*/ 35436 w 99018"/>
                <a:gd name="connsiteY12" fmla="*/ 52228 h 56076"/>
                <a:gd name="connsiteX13" fmla="*/ 35436 w 99018"/>
                <a:gd name="connsiteY13" fmla="*/ 56161 h 56076"/>
                <a:gd name="connsiteX14" fmla="*/ 49763 w 99018"/>
                <a:gd name="connsiteY14" fmla="*/ 55781 h 56076"/>
                <a:gd name="connsiteX15" fmla="*/ 63963 w 99018"/>
                <a:gd name="connsiteY15" fmla="*/ 56161 h 56076"/>
                <a:gd name="connsiteX16" fmla="*/ 63963 w 99018"/>
                <a:gd name="connsiteY16" fmla="*/ 52228 h 56076"/>
                <a:gd name="connsiteX17" fmla="*/ 54073 w 99018"/>
                <a:gd name="connsiteY17" fmla="*/ 46519 h 56076"/>
                <a:gd name="connsiteX18" fmla="*/ 54073 w 99018"/>
                <a:gd name="connsiteY18" fmla="*/ 23175 h 56076"/>
                <a:gd name="connsiteX19" fmla="*/ 71189 w 99018"/>
                <a:gd name="connsiteY19" fmla="*/ 2876 h 56076"/>
                <a:gd name="connsiteX20" fmla="*/ 80571 w 99018"/>
                <a:gd name="connsiteY20" fmla="*/ 16959 h 56076"/>
                <a:gd name="connsiteX21" fmla="*/ 80571 w 99018"/>
                <a:gd name="connsiteY21" fmla="*/ 46519 h 56076"/>
                <a:gd name="connsiteX22" fmla="*/ 70682 w 99018"/>
                <a:gd name="connsiteY22" fmla="*/ 52228 h 56076"/>
                <a:gd name="connsiteX23" fmla="*/ 70682 w 99018"/>
                <a:gd name="connsiteY23" fmla="*/ 56161 h 56076"/>
                <a:gd name="connsiteX24" fmla="*/ 85009 w 99018"/>
                <a:gd name="connsiteY24" fmla="*/ 55781 h 56076"/>
                <a:gd name="connsiteX25" fmla="*/ 99209 w 99018"/>
                <a:gd name="connsiteY25" fmla="*/ 56161 h 56076"/>
                <a:gd name="connsiteX26" fmla="*/ 99209 w 99018"/>
                <a:gd name="connsiteY26" fmla="*/ 52228 h 56076"/>
                <a:gd name="connsiteX27" fmla="*/ 89320 w 99018"/>
                <a:gd name="connsiteY27" fmla="*/ 48422 h 56076"/>
                <a:gd name="connsiteX28" fmla="*/ 89320 w 99018"/>
                <a:gd name="connsiteY28" fmla="*/ 24190 h 56076"/>
                <a:gd name="connsiteX29" fmla="*/ 85389 w 99018"/>
                <a:gd name="connsiteY29" fmla="*/ 4779 h 56076"/>
                <a:gd name="connsiteX30" fmla="*/ 72077 w 99018"/>
                <a:gd name="connsiteY30" fmla="*/ 85 h 56076"/>
                <a:gd name="connsiteX31" fmla="*/ 53693 w 99018"/>
                <a:gd name="connsiteY31" fmla="*/ 12518 h 56076"/>
                <a:gd name="connsiteX32" fmla="*/ 36831 w 99018"/>
                <a:gd name="connsiteY32" fmla="*/ 85 h 56076"/>
                <a:gd name="connsiteX33" fmla="*/ 18067 w 99018"/>
                <a:gd name="connsiteY33" fmla="*/ 13406 h 56076"/>
                <a:gd name="connsiteX34" fmla="*/ 18067 w 99018"/>
                <a:gd name="connsiteY34" fmla="*/ 85 h 56076"/>
                <a:gd name="connsiteX35" fmla="*/ 190 w 99018"/>
                <a:gd name="connsiteY35" fmla="*/ 1481 h 56076"/>
                <a:gd name="connsiteX36" fmla="*/ 190 w 99018"/>
                <a:gd name="connsiteY36" fmla="*/ 5414 h 56076"/>
                <a:gd name="connsiteX37" fmla="*/ 10079 w 99018"/>
                <a:gd name="connsiteY37"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79" y="12518"/>
                  </a:moveTo>
                  <a:lnTo>
                    <a:pt x="10079" y="46519"/>
                  </a:lnTo>
                  <a:cubicBezTo>
                    <a:pt x="10079" y="52228"/>
                    <a:pt x="8684" y="52228"/>
                    <a:pt x="190" y="52228"/>
                  </a:cubicBezTo>
                  <a:lnTo>
                    <a:pt x="190" y="56161"/>
                  </a:lnTo>
                  <a:cubicBezTo>
                    <a:pt x="4627" y="56034"/>
                    <a:pt x="11093" y="55781"/>
                    <a:pt x="14517" y="55781"/>
                  </a:cubicBezTo>
                  <a:cubicBezTo>
                    <a:pt x="17813" y="55781"/>
                    <a:pt x="24406" y="56034"/>
                    <a:pt x="28716" y="56161"/>
                  </a:cubicBezTo>
                  <a:lnTo>
                    <a:pt x="28716" y="52228"/>
                  </a:lnTo>
                  <a:cubicBezTo>
                    <a:pt x="20222" y="52228"/>
                    <a:pt x="18827" y="52228"/>
                    <a:pt x="18827" y="46519"/>
                  </a:cubicBezTo>
                  <a:lnTo>
                    <a:pt x="18827" y="23175"/>
                  </a:lnTo>
                  <a:cubicBezTo>
                    <a:pt x="18827" y="9981"/>
                    <a:pt x="27829" y="2876"/>
                    <a:pt x="35943" y="2876"/>
                  </a:cubicBezTo>
                  <a:cubicBezTo>
                    <a:pt x="43931" y="2876"/>
                    <a:pt x="45325" y="9727"/>
                    <a:pt x="45325" y="16959"/>
                  </a:cubicBezTo>
                  <a:lnTo>
                    <a:pt x="45325" y="46519"/>
                  </a:lnTo>
                  <a:cubicBezTo>
                    <a:pt x="45325" y="52228"/>
                    <a:pt x="43931" y="52228"/>
                    <a:pt x="35436" y="52228"/>
                  </a:cubicBezTo>
                  <a:lnTo>
                    <a:pt x="35436" y="56161"/>
                  </a:lnTo>
                  <a:cubicBezTo>
                    <a:pt x="39873" y="56034"/>
                    <a:pt x="46340" y="55781"/>
                    <a:pt x="49763" y="55781"/>
                  </a:cubicBezTo>
                  <a:cubicBezTo>
                    <a:pt x="53059" y="55781"/>
                    <a:pt x="59652" y="56034"/>
                    <a:pt x="63963" y="56161"/>
                  </a:cubicBezTo>
                  <a:lnTo>
                    <a:pt x="63963" y="52228"/>
                  </a:lnTo>
                  <a:cubicBezTo>
                    <a:pt x="55468" y="52228"/>
                    <a:pt x="54073" y="52228"/>
                    <a:pt x="54073" y="46519"/>
                  </a:cubicBezTo>
                  <a:lnTo>
                    <a:pt x="54073" y="23175"/>
                  </a:lnTo>
                  <a:cubicBezTo>
                    <a:pt x="54073" y="9981"/>
                    <a:pt x="63075" y="2876"/>
                    <a:pt x="71189" y="2876"/>
                  </a:cubicBezTo>
                  <a:cubicBezTo>
                    <a:pt x="79177" y="2876"/>
                    <a:pt x="80571" y="9727"/>
                    <a:pt x="80571" y="16959"/>
                  </a:cubicBezTo>
                  <a:lnTo>
                    <a:pt x="80571" y="46519"/>
                  </a:lnTo>
                  <a:cubicBezTo>
                    <a:pt x="80571" y="52228"/>
                    <a:pt x="79177" y="52228"/>
                    <a:pt x="70682" y="52228"/>
                  </a:cubicBezTo>
                  <a:lnTo>
                    <a:pt x="70682" y="56161"/>
                  </a:lnTo>
                  <a:cubicBezTo>
                    <a:pt x="75120" y="56034"/>
                    <a:pt x="81586" y="55781"/>
                    <a:pt x="85009" y="55781"/>
                  </a:cubicBezTo>
                  <a:cubicBezTo>
                    <a:pt x="88305" y="55781"/>
                    <a:pt x="94898" y="56034"/>
                    <a:pt x="99209" y="56161"/>
                  </a:cubicBezTo>
                  <a:lnTo>
                    <a:pt x="99209" y="52228"/>
                  </a:lnTo>
                  <a:cubicBezTo>
                    <a:pt x="92616" y="52228"/>
                    <a:pt x="89446" y="52228"/>
                    <a:pt x="89320" y="48422"/>
                  </a:cubicBezTo>
                  <a:lnTo>
                    <a:pt x="89320" y="24190"/>
                  </a:lnTo>
                  <a:cubicBezTo>
                    <a:pt x="89320" y="13280"/>
                    <a:pt x="89320" y="9347"/>
                    <a:pt x="85389" y="4779"/>
                  </a:cubicBezTo>
                  <a:cubicBezTo>
                    <a:pt x="83614" y="2622"/>
                    <a:pt x="79430" y="85"/>
                    <a:pt x="72077" y="85"/>
                  </a:cubicBezTo>
                  <a:cubicBezTo>
                    <a:pt x="61427" y="85"/>
                    <a:pt x="55848" y="7697"/>
                    <a:pt x="53693" y="12518"/>
                  </a:cubicBezTo>
                  <a:cubicBezTo>
                    <a:pt x="51918" y="1481"/>
                    <a:pt x="42536" y="85"/>
                    <a:pt x="36831" y="85"/>
                  </a:cubicBezTo>
                  <a:cubicBezTo>
                    <a:pt x="27575" y="85"/>
                    <a:pt x="21616" y="5540"/>
                    <a:pt x="18067" y="13406"/>
                  </a:cubicBezTo>
                  <a:lnTo>
                    <a:pt x="18067" y="85"/>
                  </a:lnTo>
                  <a:lnTo>
                    <a:pt x="190" y="1481"/>
                  </a:lnTo>
                  <a:lnTo>
                    <a:pt x="190" y="5414"/>
                  </a:lnTo>
                  <a:cubicBezTo>
                    <a:pt x="9065" y="5414"/>
                    <a:pt x="10079" y="6302"/>
                    <a:pt x="10079"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2" name="Freeform: Shape 3091">
              <a:extLst>
                <a:ext uri="{FF2B5EF4-FFF2-40B4-BE49-F238E27FC236}">
                  <a16:creationId xmlns:a16="http://schemas.microsoft.com/office/drawing/2014/main" id="{C55FC42E-CDBB-DB23-C5D0-F19A845EA1BF}"/>
                </a:ext>
              </a:extLst>
            </p:cNvPr>
            <p:cNvSpPr/>
            <p:nvPr>
              <p:custDataLst>
                <p:tags r:id="rId70"/>
              </p:custDataLst>
            </p:nvPr>
          </p:nvSpPr>
          <p:spPr>
            <a:xfrm>
              <a:off x="10796041" y="5483034"/>
              <a:ext cx="57179" cy="58233"/>
            </a:xfrm>
            <a:custGeom>
              <a:avLst/>
              <a:gdLst>
                <a:gd name="connsiteX0" fmla="*/ 37093 w 57179"/>
                <a:gd name="connsiteY0" fmla="*/ 47280 h 58233"/>
                <a:gd name="connsiteX1" fmla="*/ 46982 w 57179"/>
                <a:gd name="connsiteY1" fmla="*/ 57684 h 58233"/>
                <a:gd name="connsiteX2" fmla="*/ 57378 w 57179"/>
                <a:gd name="connsiteY2" fmla="*/ 45631 h 58233"/>
                <a:gd name="connsiteX3" fmla="*/ 57378 w 57179"/>
                <a:gd name="connsiteY3" fmla="*/ 38526 h 58233"/>
                <a:gd name="connsiteX4" fmla="*/ 54208 w 57179"/>
                <a:gd name="connsiteY4" fmla="*/ 38526 h 58233"/>
                <a:gd name="connsiteX5" fmla="*/ 54208 w 57179"/>
                <a:gd name="connsiteY5" fmla="*/ 45631 h 58233"/>
                <a:gd name="connsiteX6" fmla="*/ 49644 w 57179"/>
                <a:gd name="connsiteY6" fmla="*/ 53751 h 58233"/>
                <a:gd name="connsiteX7" fmla="*/ 44953 w 57179"/>
                <a:gd name="connsiteY7" fmla="*/ 47407 h 58233"/>
                <a:gd name="connsiteX8" fmla="*/ 44953 w 57179"/>
                <a:gd name="connsiteY8" fmla="*/ 22033 h 58233"/>
                <a:gd name="connsiteX9" fmla="*/ 40389 w 57179"/>
                <a:gd name="connsiteY9" fmla="*/ 7063 h 58233"/>
                <a:gd name="connsiteX10" fmla="*/ 23019 w 57179"/>
                <a:gd name="connsiteY10" fmla="*/ 85 h 58233"/>
                <a:gd name="connsiteX11" fmla="*/ 3875 w 57179"/>
                <a:gd name="connsiteY11" fmla="*/ 14421 h 58233"/>
                <a:gd name="connsiteX12" fmla="*/ 9707 w 57179"/>
                <a:gd name="connsiteY12" fmla="*/ 20384 h 58233"/>
                <a:gd name="connsiteX13" fmla="*/ 15539 w 57179"/>
                <a:gd name="connsiteY13" fmla="*/ 14548 h 58233"/>
                <a:gd name="connsiteX14" fmla="*/ 9073 w 57179"/>
                <a:gd name="connsiteY14" fmla="*/ 8712 h 58233"/>
                <a:gd name="connsiteX15" fmla="*/ 22766 w 57179"/>
                <a:gd name="connsiteY15" fmla="*/ 2876 h 58233"/>
                <a:gd name="connsiteX16" fmla="*/ 36205 w 57179"/>
                <a:gd name="connsiteY16" fmla="*/ 19115 h 58233"/>
                <a:gd name="connsiteX17" fmla="*/ 36205 w 57179"/>
                <a:gd name="connsiteY17" fmla="*/ 23810 h 58233"/>
                <a:gd name="connsiteX18" fmla="*/ 12877 w 57179"/>
                <a:gd name="connsiteY18" fmla="*/ 28377 h 58233"/>
                <a:gd name="connsiteX19" fmla="*/ 198 w 57179"/>
                <a:gd name="connsiteY19" fmla="*/ 44870 h 58233"/>
                <a:gd name="connsiteX20" fmla="*/ 20484 w 57179"/>
                <a:gd name="connsiteY20" fmla="*/ 58318 h 58233"/>
                <a:gd name="connsiteX21" fmla="*/ 37093 w 57179"/>
                <a:gd name="connsiteY21" fmla="*/ 47280 h 58233"/>
                <a:gd name="connsiteX22" fmla="*/ 36205 w 57179"/>
                <a:gd name="connsiteY22" fmla="*/ 26474 h 58233"/>
                <a:gd name="connsiteX23" fmla="*/ 36205 w 57179"/>
                <a:gd name="connsiteY23" fmla="*/ 39161 h 58233"/>
                <a:gd name="connsiteX24" fmla="*/ 21371 w 57179"/>
                <a:gd name="connsiteY24" fmla="*/ 55527 h 58233"/>
                <a:gd name="connsiteX25" fmla="*/ 9961 w 57179"/>
                <a:gd name="connsiteY25" fmla="*/ 44743 h 58233"/>
                <a:gd name="connsiteX26" fmla="*/ 36205 w 57179"/>
                <a:gd name="connsiteY26" fmla="*/ 2647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93" y="47280"/>
                  </a:moveTo>
                  <a:cubicBezTo>
                    <a:pt x="37600" y="52355"/>
                    <a:pt x="41023" y="57684"/>
                    <a:pt x="46982" y="57684"/>
                  </a:cubicBezTo>
                  <a:cubicBezTo>
                    <a:pt x="49644" y="57684"/>
                    <a:pt x="57378" y="55908"/>
                    <a:pt x="57378" y="45631"/>
                  </a:cubicBezTo>
                  <a:lnTo>
                    <a:pt x="57378" y="38526"/>
                  </a:lnTo>
                  <a:lnTo>
                    <a:pt x="54208" y="38526"/>
                  </a:lnTo>
                  <a:lnTo>
                    <a:pt x="54208" y="45631"/>
                  </a:lnTo>
                  <a:cubicBezTo>
                    <a:pt x="54208" y="52990"/>
                    <a:pt x="51039" y="53751"/>
                    <a:pt x="49644" y="53751"/>
                  </a:cubicBezTo>
                  <a:cubicBezTo>
                    <a:pt x="45460" y="53751"/>
                    <a:pt x="44953" y="48042"/>
                    <a:pt x="44953" y="47407"/>
                  </a:cubicBezTo>
                  <a:lnTo>
                    <a:pt x="44953" y="22033"/>
                  </a:lnTo>
                  <a:cubicBezTo>
                    <a:pt x="44953" y="16705"/>
                    <a:pt x="44953" y="11757"/>
                    <a:pt x="40389" y="7063"/>
                  </a:cubicBezTo>
                  <a:cubicBezTo>
                    <a:pt x="35444" y="2115"/>
                    <a:pt x="29105" y="85"/>
                    <a:pt x="23019" y="85"/>
                  </a:cubicBezTo>
                  <a:cubicBezTo>
                    <a:pt x="12623" y="85"/>
                    <a:pt x="3875" y="6048"/>
                    <a:pt x="3875" y="14421"/>
                  </a:cubicBezTo>
                  <a:cubicBezTo>
                    <a:pt x="3875" y="18227"/>
                    <a:pt x="6411" y="20384"/>
                    <a:pt x="9707" y="20384"/>
                  </a:cubicBezTo>
                  <a:cubicBezTo>
                    <a:pt x="13257" y="20384"/>
                    <a:pt x="15539" y="17847"/>
                    <a:pt x="15539" y="14548"/>
                  </a:cubicBezTo>
                  <a:cubicBezTo>
                    <a:pt x="15539" y="13026"/>
                    <a:pt x="14905" y="8839"/>
                    <a:pt x="9073" y="8712"/>
                  </a:cubicBezTo>
                  <a:cubicBezTo>
                    <a:pt x="12496" y="4272"/>
                    <a:pt x="18709" y="2876"/>
                    <a:pt x="22766" y="2876"/>
                  </a:cubicBezTo>
                  <a:cubicBezTo>
                    <a:pt x="28978" y="2876"/>
                    <a:pt x="36205" y="7824"/>
                    <a:pt x="36205" y="19115"/>
                  </a:cubicBezTo>
                  <a:lnTo>
                    <a:pt x="36205" y="23810"/>
                  </a:lnTo>
                  <a:cubicBezTo>
                    <a:pt x="29739" y="24190"/>
                    <a:pt x="20864" y="24571"/>
                    <a:pt x="12877" y="28377"/>
                  </a:cubicBezTo>
                  <a:cubicBezTo>
                    <a:pt x="3368" y="32691"/>
                    <a:pt x="198" y="39288"/>
                    <a:pt x="198" y="44870"/>
                  </a:cubicBezTo>
                  <a:cubicBezTo>
                    <a:pt x="198" y="55146"/>
                    <a:pt x="12496" y="58318"/>
                    <a:pt x="20484" y="58318"/>
                  </a:cubicBezTo>
                  <a:cubicBezTo>
                    <a:pt x="28852" y="58318"/>
                    <a:pt x="34684" y="53243"/>
                    <a:pt x="37093" y="47280"/>
                  </a:cubicBezTo>
                  <a:close/>
                  <a:moveTo>
                    <a:pt x="36205" y="26474"/>
                  </a:moveTo>
                  <a:lnTo>
                    <a:pt x="36205" y="39161"/>
                  </a:lnTo>
                  <a:cubicBezTo>
                    <a:pt x="36205" y="51213"/>
                    <a:pt x="27077" y="55527"/>
                    <a:pt x="21371" y="55527"/>
                  </a:cubicBezTo>
                  <a:cubicBezTo>
                    <a:pt x="15159" y="55527"/>
                    <a:pt x="9961" y="51087"/>
                    <a:pt x="9961" y="44743"/>
                  </a:cubicBezTo>
                  <a:cubicBezTo>
                    <a:pt x="9961" y="37765"/>
                    <a:pt x="15286" y="27235"/>
                    <a:pt x="36205" y="2647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3" name="Freeform: Shape 3092">
              <a:extLst>
                <a:ext uri="{FF2B5EF4-FFF2-40B4-BE49-F238E27FC236}">
                  <a16:creationId xmlns:a16="http://schemas.microsoft.com/office/drawing/2014/main" id="{4BDD2804-F1B9-5FA0-AB45-935E478DE9C4}"/>
                </a:ext>
              </a:extLst>
            </p:cNvPr>
            <p:cNvSpPr/>
            <p:nvPr>
              <p:custDataLst>
                <p:tags r:id="rId71"/>
              </p:custDataLst>
            </p:nvPr>
          </p:nvSpPr>
          <p:spPr>
            <a:xfrm>
              <a:off x="10858292" y="5451824"/>
              <a:ext cx="28146" cy="88047"/>
            </a:xfrm>
            <a:custGeom>
              <a:avLst/>
              <a:gdLst>
                <a:gd name="connsiteX0" fmla="*/ 18460 w 28146"/>
                <a:gd name="connsiteY0" fmla="*/ 85 h 88047"/>
                <a:gd name="connsiteX1" fmla="*/ 203 w 28146"/>
                <a:gd name="connsiteY1" fmla="*/ 1481 h 88047"/>
                <a:gd name="connsiteX2" fmla="*/ 203 w 28146"/>
                <a:gd name="connsiteY2" fmla="*/ 5414 h 88047"/>
                <a:gd name="connsiteX3" fmla="*/ 10092 w 28146"/>
                <a:gd name="connsiteY3" fmla="*/ 12518 h 88047"/>
                <a:gd name="connsiteX4" fmla="*/ 10092 w 28146"/>
                <a:gd name="connsiteY4" fmla="*/ 78490 h 88047"/>
                <a:gd name="connsiteX5" fmla="*/ 203 w 28146"/>
                <a:gd name="connsiteY5" fmla="*/ 84199 h 88047"/>
                <a:gd name="connsiteX6" fmla="*/ 203 w 28146"/>
                <a:gd name="connsiteY6" fmla="*/ 88132 h 88047"/>
                <a:gd name="connsiteX7" fmla="*/ 14276 w 28146"/>
                <a:gd name="connsiteY7" fmla="*/ 87752 h 88047"/>
                <a:gd name="connsiteX8" fmla="*/ 28349 w 28146"/>
                <a:gd name="connsiteY8" fmla="*/ 88132 h 88047"/>
                <a:gd name="connsiteX9" fmla="*/ 28349 w 28146"/>
                <a:gd name="connsiteY9" fmla="*/ 84199 h 88047"/>
                <a:gd name="connsiteX10" fmla="*/ 18460 w 28146"/>
                <a:gd name="connsiteY10" fmla="*/ 78490 h 88047"/>
                <a:gd name="connsiteX11" fmla="*/ 18460 w 28146"/>
                <a:gd name="connsiteY11" fmla="*/ 8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60" y="85"/>
                  </a:moveTo>
                  <a:lnTo>
                    <a:pt x="203" y="1481"/>
                  </a:lnTo>
                  <a:lnTo>
                    <a:pt x="203" y="5414"/>
                  </a:lnTo>
                  <a:cubicBezTo>
                    <a:pt x="9078" y="5414"/>
                    <a:pt x="10092" y="6302"/>
                    <a:pt x="10092" y="12518"/>
                  </a:cubicBezTo>
                  <a:lnTo>
                    <a:pt x="10092" y="78490"/>
                  </a:lnTo>
                  <a:cubicBezTo>
                    <a:pt x="10092" y="84199"/>
                    <a:pt x="8698" y="84199"/>
                    <a:pt x="203" y="84199"/>
                  </a:cubicBezTo>
                  <a:lnTo>
                    <a:pt x="203" y="88132"/>
                  </a:lnTo>
                  <a:cubicBezTo>
                    <a:pt x="4387" y="88006"/>
                    <a:pt x="11107" y="87752"/>
                    <a:pt x="14276" y="87752"/>
                  </a:cubicBezTo>
                  <a:cubicBezTo>
                    <a:pt x="17446" y="87752"/>
                    <a:pt x="23658" y="88006"/>
                    <a:pt x="28349" y="88132"/>
                  </a:cubicBezTo>
                  <a:lnTo>
                    <a:pt x="28349" y="84199"/>
                  </a:lnTo>
                  <a:cubicBezTo>
                    <a:pt x="19855" y="84199"/>
                    <a:pt x="18460" y="84199"/>
                    <a:pt x="18460" y="78490"/>
                  </a:cubicBezTo>
                  <a:lnTo>
                    <a:pt x="18460" y="8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4" name="Freeform: Shape 3093">
              <a:extLst>
                <a:ext uri="{FF2B5EF4-FFF2-40B4-BE49-F238E27FC236}">
                  <a16:creationId xmlns:a16="http://schemas.microsoft.com/office/drawing/2014/main" id="{20768E26-0201-1626-EFBB-9EF3C3D6F575}"/>
                </a:ext>
              </a:extLst>
            </p:cNvPr>
            <p:cNvSpPr/>
            <p:nvPr>
              <p:custDataLst>
                <p:tags r:id="rId72"/>
              </p:custDataLst>
            </p:nvPr>
          </p:nvSpPr>
          <p:spPr>
            <a:xfrm>
              <a:off x="10935899" y="5483034"/>
              <a:ext cx="48305" cy="58233"/>
            </a:xfrm>
            <a:custGeom>
              <a:avLst/>
              <a:gdLst>
                <a:gd name="connsiteX0" fmla="*/ 10732 w 48305"/>
                <a:gd name="connsiteY0" fmla="*/ 29265 h 58233"/>
                <a:gd name="connsiteX1" fmla="*/ 27848 w 48305"/>
                <a:gd name="connsiteY1" fmla="*/ 3257 h 58233"/>
                <a:gd name="connsiteX2" fmla="*/ 41414 w 48305"/>
                <a:gd name="connsiteY2" fmla="*/ 7951 h 58233"/>
                <a:gd name="connsiteX3" fmla="*/ 35455 w 48305"/>
                <a:gd name="connsiteY3" fmla="*/ 13787 h 58233"/>
                <a:gd name="connsiteX4" fmla="*/ 41287 w 48305"/>
                <a:gd name="connsiteY4" fmla="*/ 19623 h 58233"/>
                <a:gd name="connsiteX5" fmla="*/ 47120 w 48305"/>
                <a:gd name="connsiteY5" fmla="*/ 13660 h 58233"/>
                <a:gd name="connsiteX6" fmla="*/ 27722 w 48305"/>
                <a:gd name="connsiteY6" fmla="*/ 85 h 58233"/>
                <a:gd name="connsiteX7" fmla="*/ 209 w 48305"/>
                <a:gd name="connsiteY7" fmla="*/ 29519 h 58233"/>
                <a:gd name="connsiteX8" fmla="*/ 27468 w 48305"/>
                <a:gd name="connsiteY8" fmla="*/ 58318 h 58233"/>
                <a:gd name="connsiteX9" fmla="*/ 48514 w 48305"/>
                <a:gd name="connsiteY9" fmla="*/ 41825 h 58233"/>
                <a:gd name="connsiteX10" fmla="*/ 46866 w 48305"/>
                <a:gd name="connsiteY10" fmla="*/ 40556 h 58233"/>
                <a:gd name="connsiteX11" fmla="*/ 45218 w 48305"/>
                <a:gd name="connsiteY11" fmla="*/ 41825 h 58233"/>
                <a:gd name="connsiteX12" fmla="*/ 28609 w 48305"/>
                <a:gd name="connsiteY12" fmla="*/ 55146 h 58233"/>
                <a:gd name="connsiteX13" fmla="*/ 10732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32" y="29265"/>
                  </a:moveTo>
                  <a:cubicBezTo>
                    <a:pt x="10732" y="8585"/>
                    <a:pt x="21129" y="3257"/>
                    <a:pt x="27848" y="3257"/>
                  </a:cubicBezTo>
                  <a:cubicBezTo>
                    <a:pt x="28989" y="3257"/>
                    <a:pt x="36977" y="3384"/>
                    <a:pt x="41414" y="7951"/>
                  </a:cubicBezTo>
                  <a:cubicBezTo>
                    <a:pt x="36216" y="8332"/>
                    <a:pt x="35455" y="12138"/>
                    <a:pt x="35455" y="13787"/>
                  </a:cubicBezTo>
                  <a:cubicBezTo>
                    <a:pt x="35455" y="17086"/>
                    <a:pt x="37738" y="19623"/>
                    <a:pt x="41287" y="19623"/>
                  </a:cubicBezTo>
                  <a:cubicBezTo>
                    <a:pt x="44584" y="19623"/>
                    <a:pt x="47120" y="17466"/>
                    <a:pt x="47120" y="13660"/>
                  </a:cubicBezTo>
                  <a:cubicBezTo>
                    <a:pt x="47120" y="5033"/>
                    <a:pt x="37484" y="85"/>
                    <a:pt x="27722" y="85"/>
                  </a:cubicBezTo>
                  <a:cubicBezTo>
                    <a:pt x="11873" y="85"/>
                    <a:pt x="209" y="13787"/>
                    <a:pt x="209" y="29519"/>
                  </a:cubicBezTo>
                  <a:cubicBezTo>
                    <a:pt x="209" y="45758"/>
                    <a:pt x="12761" y="58318"/>
                    <a:pt x="27468" y="58318"/>
                  </a:cubicBezTo>
                  <a:cubicBezTo>
                    <a:pt x="44457" y="58318"/>
                    <a:pt x="48514" y="43094"/>
                    <a:pt x="48514" y="41825"/>
                  </a:cubicBezTo>
                  <a:cubicBezTo>
                    <a:pt x="48514" y="40556"/>
                    <a:pt x="47246" y="40556"/>
                    <a:pt x="46866" y="40556"/>
                  </a:cubicBezTo>
                  <a:cubicBezTo>
                    <a:pt x="45725" y="40556"/>
                    <a:pt x="45471" y="41064"/>
                    <a:pt x="45218" y="41825"/>
                  </a:cubicBezTo>
                  <a:cubicBezTo>
                    <a:pt x="41541" y="53624"/>
                    <a:pt x="33300" y="55146"/>
                    <a:pt x="28609" y="55146"/>
                  </a:cubicBezTo>
                  <a:cubicBezTo>
                    <a:pt x="21889" y="55146"/>
                    <a:pt x="10732" y="49691"/>
                    <a:pt x="10732"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5" name="Freeform: Shape 3094">
              <a:extLst>
                <a:ext uri="{FF2B5EF4-FFF2-40B4-BE49-F238E27FC236}">
                  <a16:creationId xmlns:a16="http://schemas.microsoft.com/office/drawing/2014/main" id="{BF1A310F-160A-A57A-C15D-C53732546812}"/>
                </a:ext>
              </a:extLst>
            </p:cNvPr>
            <p:cNvSpPr/>
            <p:nvPr>
              <p:custDataLst>
                <p:tags r:id="rId73"/>
              </p:custDataLst>
            </p:nvPr>
          </p:nvSpPr>
          <p:spPr>
            <a:xfrm>
              <a:off x="10991487" y="5483034"/>
              <a:ext cx="56165" cy="58233"/>
            </a:xfrm>
            <a:custGeom>
              <a:avLst/>
              <a:gdLst>
                <a:gd name="connsiteX0" fmla="*/ 56379 w 56165"/>
                <a:gd name="connsiteY0" fmla="*/ 29773 h 58233"/>
                <a:gd name="connsiteX1" fmla="*/ 28360 w 56165"/>
                <a:gd name="connsiteY1" fmla="*/ 85 h 58233"/>
                <a:gd name="connsiteX2" fmla="*/ 214 w 56165"/>
                <a:gd name="connsiteY2" fmla="*/ 29773 h 58233"/>
                <a:gd name="connsiteX3" fmla="*/ 28233 w 56165"/>
                <a:gd name="connsiteY3" fmla="*/ 58318 h 58233"/>
                <a:gd name="connsiteX4" fmla="*/ 56379 w 56165"/>
                <a:gd name="connsiteY4" fmla="*/ 29773 h 58233"/>
                <a:gd name="connsiteX5" fmla="*/ 28360 w 56165"/>
                <a:gd name="connsiteY5" fmla="*/ 55146 h 58233"/>
                <a:gd name="connsiteX6" fmla="*/ 13906 w 56165"/>
                <a:gd name="connsiteY6" fmla="*/ 46646 h 58233"/>
                <a:gd name="connsiteX7" fmla="*/ 10737 w 56165"/>
                <a:gd name="connsiteY7" fmla="*/ 28758 h 58233"/>
                <a:gd name="connsiteX8" fmla="*/ 13780 w 56165"/>
                <a:gd name="connsiteY8" fmla="*/ 11376 h 58233"/>
                <a:gd name="connsiteX9" fmla="*/ 28233 w 56165"/>
                <a:gd name="connsiteY9" fmla="*/ 2876 h 58233"/>
                <a:gd name="connsiteX10" fmla="*/ 42560 w 56165"/>
                <a:gd name="connsiteY10" fmla="*/ 11123 h 58233"/>
                <a:gd name="connsiteX11" fmla="*/ 45856 w 56165"/>
                <a:gd name="connsiteY11" fmla="*/ 28758 h 58233"/>
                <a:gd name="connsiteX12" fmla="*/ 43067 w 56165"/>
                <a:gd name="connsiteY12" fmla="*/ 45758 h 58233"/>
                <a:gd name="connsiteX13" fmla="*/ 28360 w 56165"/>
                <a:gd name="connsiteY13" fmla="*/ 551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379" y="29773"/>
                  </a:moveTo>
                  <a:cubicBezTo>
                    <a:pt x="56379" y="13533"/>
                    <a:pt x="43701" y="85"/>
                    <a:pt x="28360" y="85"/>
                  </a:cubicBezTo>
                  <a:cubicBezTo>
                    <a:pt x="12512" y="85"/>
                    <a:pt x="214" y="13914"/>
                    <a:pt x="214" y="29773"/>
                  </a:cubicBezTo>
                  <a:cubicBezTo>
                    <a:pt x="214" y="46139"/>
                    <a:pt x="13399" y="58318"/>
                    <a:pt x="28233" y="58318"/>
                  </a:cubicBezTo>
                  <a:cubicBezTo>
                    <a:pt x="43574" y="58318"/>
                    <a:pt x="56379" y="45885"/>
                    <a:pt x="56379" y="29773"/>
                  </a:cubicBezTo>
                  <a:close/>
                  <a:moveTo>
                    <a:pt x="28360" y="55146"/>
                  </a:moveTo>
                  <a:cubicBezTo>
                    <a:pt x="22908" y="55146"/>
                    <a:pt x="17330" y="52482"/>
                    <a:pt x="13906" y="46646"/>
                  </a:cubicBezTo>
                  <a:cubicBezTo>
                    <a:pt x="10737" y="41064"/>
                    <a:pt x="10737" y="33325"/>
                    <a:pt x="10737" y="28758"/>
                  </a:cubicBezTo>
                  <a:cubicBezTo>
                    <a:pt x="10737" y="23810"/>
                    <a:pt x="10737" y="16959"/>
                    <a:pt x="13780" y="11376"/>
                  </a:cubicBezTo>
                  <a:cubicBezTo>
                    <a:pt x="17203" y="5540"/>
                    <a:pt x="23162" y="2876"/>
                    <a:pt x="28233" y="2876"/>
                  </a:cubicBezTo>
                  <a:cubicBezTo>
                    <a:pt x="33812" y="2876"/>
                    <a:pt x="39263" y="5667"/>
                    <a:pt x="42560" y="11123"/>
                  </a:cubicBezTo>
                  <a:cubicBezTo>
                    <a:pt x="45856" y="16578"/>
                    <a:pt x="45856" y="23937"/>
                    <a:pt x="45856" y="28758"/>
                  </a:cubicBezTo>
                  <a:cubicBezTo>
                    <a:pt x="45856" y="33325"/>
                    <a:pt x="45856" y="40176"/>
                    <a:pt x="43067" y="45758"/>
                  </a:cubicBezTo>
                  <a:cubicBezTo>
                    <a:pt x="40278" y="51467"/>
                    <a:pt x="34699" y="55146"/>
                    <a:pt x="28360" y="551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6" name="Freeform: Shape 3095">
              <a:extLst>
                <a:ext uri="{FF2B5EF4-FFF2-40B4-BE49-F238E27FC236}">
                  <a16:creationId xmlns:a16="http://schemas.microsoft.com/office/drawing/2014/main" id="{70182777-61DD-77B6-46EC-C4165CE4B033}"/>
                </a:ext>
              </a:extLst>
            </p:cNvPr>
            <p:cNvSpPr/>
            <p:nvPr>
              <p:custDataLst>
                <p:tags r:id="rId74"/>
              </p:custDataLst>
            </p:nvPr>
          </p:nvSpPr>
          <p:spPr>
            <a:xfrm>
              <a:off x="11055387" y="5483795"/>
              <a:ext cx="63772" cy="56076"/>
            </a:xfrm>
            <a:custGeom>
              <a:avLst/>
              <a:gdLst>
                <a:gd name="connsiteX0" fmla="*/ 10108 w 63772"/>
                <a:gd name="connsiteY0" fmla="*/ 12518 h 56076"/>
                <a:gd name="connsiteX1" fmla="*/ 10108 w 63772"/>
                <a:gd name="connsiteY1" fmla="*/ 46519 h 56076"/>
                <a:gd name="connsiteX2" fmla="*/ 219 w 63772"/>
                <a:gd name="connsiteY2" fmla="*/ 52228 h 56076"/>
                <a:gd name="connsiteX3" fmla="*/ 219 w 63772"/>
                <a:gd name="connsiteY3" fmla="*/ 56161 h 56076"/>
                <a:gd name="connsiteX4" fmla="*/ 14545 w 63772"/>
                <a:gd name="connsiteY4" fmla="*/ 55781 h 56076"/>
                <a:gd name="connsiteX5" fmla="*/ 28745 w 63772"/>
                <a:gd name="connsiteY5" fmla="*/ 56161 h 56076"/>
                <a:gd name="connsiteX6" fmla="*/ 28745 w 63772"/>
                <a:gd name="connsiteY6" fmla="*/ 52228 h 56076"/>
                <a:gd name="connsiteX7" fmla="*/ 18856 w 63772"/>
                <a:gd name="connsiteY7" fmla="*/ 46519 h 56076"/>
                <a:gd name="connsiteX8" fmla="*/ 18856 w 63772"/>
                <a:gd name="connsiteY8" fmla="*/ 23175 h 56076"/>
                <a:gd name="connsiteX9" fmla="*/ 35972 w 63772"/>
                <a:gd name="connsiteY9" fmla="*/ 2876 h 56076"/>
                <a:gd name="connsiteX10" fmla="*/ 45354 w 63772"/>
                <a:gd name="connsiteY10" fmla="*/ 16959 h 56076"/>
                <a:gd name="connsiteX11" fmla="*/ 45354 w 63772"/>
                <a:gd name="connsiteY11" fmla="*/ 46519 h 56076"/>
                <a:gd name="connsiteX12" fmla="*/ 35465 w 63772"/>
                <a:gd name="connsiteY12" fmla="*/ 52228 h 56076"/>
                <a:gd name="connsiteX13" fmla="*/ 35465 w 63772"/>
                <a:gd name="connsiteY13" fmla="*/ 56161 h 56076"/>
                <a:gd name="connsiteX14" fmla="*/ 49791 w 63772"/>
                <a:gd name="connsiteY14" fmla="*/ 55781 h 56076"/>
                <a:gd name="connsiteX15" fmla="*/ 63991 w 63772"/>
                <a:gd name="connsiteY15" fmla="*/ 56161 h 56076"/>
                <a:gd name="connsiteX16" fmla="*/ 63991 w 63772"/>
                <a:gd name="connsiteY16" fmla="*/ 52228 h 56076"/>
                <a:gd name="connsiteX17" fmla="*/ 54102 w 63772"/>
                <a:gd name="connsiteY17" fmla="*/ 48422 h 56076"/>
                <a:gd name="connsiteX18" fmla="*/ 54102 w 63772"/>
                <a:gd name="connsiteY18" fmla="*/ 24190 h 56076"/>
                <a:gd name="connsiteX19" fmla="*/ 50172 w 63772"/>
                <a:gd name="connsiteY19" fmla="*/ 4779 h 56076"/>
                <a:gd name="connsiteX20" fmla="*/ 36859 w 63772"/>
                <a:gd name="connsiteY20" fmla="*/ 85 h 56076"/>
                <a:gd name="connsiteX21" fmla="*/ 18095 w 63772"/>
                <a:gd name="connsiteY21" fmla="*/ 13406 h 56076"/>
                <a:gd name="connsiteX22" fmla="*/ 18095 w 63772"/>
                <a:gd name="connsiteY22" fmla="*/ 85 h 56076"/>
                <a:gd name="connsiteX23" fmla="*/ 219 w 63772"/>
                <a:gd name="connsiteY23" fmla="*/ 1481 h 56076"/>
                <a:gd name="connsiteX24" fmla="*/ 219 w 63772"/>
                <a:gd name="connsiteY24" fmla="*/ 5414 h 56076"/>
                <a:gd name="connsiteX25" fmla="*/ 10108 w 63772"/>
                <a:gd name="connsiteY25"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08" y="12518"/>
                  </a:moveTo>
                  <a:lnTo>
                    <a:pt x="10108" y="46519"/>
                  </a:lnTo>
                  <a:cubicBezTo>
                    <a:pt x="10108" y="52228"/>
                    <a:pt x="8713" y="52228"/>
                    <a:pt x="219" y="52228"/>
                  </a:cubicBezTo>
                  <a:lnTo>
                    <a:pt x="219" y="56161"/>
                  </a:lnTo>
                  <a:cubicBezTo>
                    <a:pt x="4656" y="56034"/>
                    <a:pt x="11122" y="55781"/>
                    <a:pt x="14545" y="55781"/>
                  </a:cubicBezTo>
                  <a:cubicBezTo>
                    <a:pt x="17842" y="55781"/>
                    <a:pt x="24435" y="56034"/>
                    <a:pt x="28745" y="56161"/>
                  </a:cubicBezTo>
                  <a:lnTo>
                    <a:pt x="28745" y="52228"/>
                  </a:lnTo>
                  <a:cubicBezTo>
                    <a:pt x="20251" y="52228"/>
                    <a:pt x="18856" y="52228"/>
                    <a:pt x="18856" y="46519"/>
                  </a:cubicBezTo>
                  <a:lnTo>
                    <a:pt x="18856" y="23175"/>
                  </a:lnTo>
                  <a:cubicBezTo>
                    <a:pt x="18856" y="9981"/>
                    <a:pt x="27858" y="2876"/>
                    <a:pt x="35972" y="2876"/>
                  </a:cubicBezTo>
                  <a:cubicBezTo>
                    <a:pt x="43959" y="2876"/>
                    <a:pt x="45354" y="9727"/>
                    <a:pt x="45354" y="16959"/>
                  </a:cubicBezTo>
                  <a:lnTo>
                    <a:pt x="45354" y="46519"/>
                  </a:lnTo>
                  <a:cubicBezTo>
                    <a:pt x="45354" y="52228"/>
                    <a:pt x="43959" y="52228"/>
                    <a:pt x="35465" y="52228"/>
                  </a:cubicBezTo>
                  <a:lnTo>
                    <a:pt x="35465" y="56161"/>
                  </a:lnTo>
                  <a:cubicBezTo>
                    <a:pt x="39902" y="56034"/>
                    <a:pt x="46368" y="55781"/>
                    <a:pt x="49791" y="55781"/>
                  </a:cubicBezTo>
                  <a:cubicBezTo>
                    <a:pt x="53088" y="55781"/>
                    <a:pt x="59681" y="56034"/>
                    <a:pt x="63991" y="56161"/>
                  </a:cubicBezTo>
                  <a:lnTo>
                    <a:pt x="63991" y="52228"/>
                  </a:lnTo>
                  <a:cubicBezTo>
                    <a:pt x="57399" y="52228"/>
                    <a:pt x="54229" y="52228"/>
                    <a:pt x="54102" y="48422"/>
                  </a:cubicBezTo>
                  <a:lnTo>
                    <a:pt x="54102" y="24190"/>
                  </a:lnTo>
                  <a:cubicBezTo>
                    <a:pt x="54102" y="13280"/>
                    <a:pt x="54102" y="9347"/>
                    <a:pt x="50172" y="4779"/>
                  </a:cubicBezTo>
                  <a:cubicBezTo>
                    <a:pt x="48397" y="2622"/>
                    <a:pt x="44213" y="85"/>
                    <a:pt x="36859" y="85"/>
                  </a:cubicBezTo>
                  <a:cubicBezTo>
                    <a:pt x="27604" y="85"/>
                    <a:pt x="21645" y="5540"/>
                    <a:pt x="18095" y="13406"/>
                  </a:cubicBezTo>
                  <a:lnTo>
                    <a:pt x="18095" y="85"/>
                  </a:lnTo>
                  <a:lnTo>
                    <a:pt x="219" y="1481"/>
                  </a:lnTo>
                  <a:lnTo>
                    <a:pt x="219" y="5414"/>
                  </a:lnTo>
                  <a:cubicBezTo>
                    <a:pt x="9094" y="5414"/>
                    <a:pt x="10108" y="6302"/>
                    <a:pt x="10108"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7" name="Freeform: Shape 3096">
              <a:extLst>
                <a:ext uri="{FF2B5EF4-FFF2-40B4-BE49-F238E27FC236}">
                  <a16:creationId xmlns:a16="http://schemas.microsoft.com/office/drawing/2014/main" id="{981F7FEC-8B63-6884-83B9-355F4093390C}"/>
                </a:ext>
              </a:extLst>
            </p:cNvPr>
            <p:cNvSpPr/>
            <p:nvPr>
              <p:custDataLst>
                <p:tags r:id="rId75"/>
              </p:custDataLst>
            </p:nvPr>
          </p:nvSpPr>
          <p:spPr>
            <a:xfrm>
              <a:off x="11120653" y="5485191"/>
              <a:ext cx="61997" cy="56076"/>
            </a:xfrm>
            <a:custGeom>
              <a:avLst/>
              <a:gdLst>
                <a:gd name="connsiteX0" fmla="*/ 50557 w 61997"/>
                <a:gd name="connsiteY0" fmla="*/ 12518 h 56076"/>
                <a:gd name="connsiteX1" fmla="*/ 62222 w 61997"/>
                <a:gd name="connsiteY1" fmla="*/ 4018 h 56076"/>
                <a:gd name="connsiteX2" fmla="*/ 62222 w 61997"/>
                <a:gd name="connsiteY2" fmla="*/ 85 h 56076"/>
                <a:gd name="connsiteX3" fmla="*/ 52713 w 61997"/>
                <a:gd name="connsiteY3" fmla="*/ 466 h 56076"/>
                <a:gd name="connsiteX4" fmla="*/ 41683 w 61997"/>
                <a:gd name="connsiteY4" fmla="*/ 85 h 56076"/>
                <a:gd name="connsiteX5" fmla="*/ 41683 w 61997"/>
                <a:gd name="connsiteY5" fmla="*/ 4018 h 56076"/>
                <a:gd name="connsiteX6" fmla="*/ 47768 w 61997"/>
                <a:gd name="connsiteY6" fmla="*/ 9473 h 56076"/>
                <a:gd name="connsiteX7" fmla="*/ 47007 w 61997"/>
                <a:gd name="connsiteY7" fmla="*/ 12518 h 56076"/>
                <a:gd name="connsiteX8" fmla="*/ 34075 w 61997"/>
                <a:gd name="connsiteY8" fmla="*/ 44870 h 56076"/>
                <a:gd name="connsiteX9" fmla="*/ 19876 w 61997"/>
                <a:gd name="connsiteY9" fmla="*/ 9473 h 56076"/>
                <a:gd name="connsiteX10" fmla="*/ 19115 w 61997"/>
                <a:gd name="connsiteY10" fmla="*/ 7317 h 56076"/>
                <a:gd name="connsiteX11" fmla="*/ 26342 w 61997"/>
                <a:gd name="connsiteY11" fmla="*/ 4018 h 56076"/>
                <a:gd name="connsiteX12" fmla="*/ 26342 w 61997"/>
                <a:gd name="connsiteY12" fmla="*/ 85 h 56076"/>
                <a:gd name="connsiteX13" fmla="*/ 12522 w 61997"/>
                <a:gd name="connsiteY13" fmla="*/ 466 h 56076"/>
                <a:gd name="connsiteX14" fmla="*/ 224 w 61997"/>
                <a:gd name="connsiteY14" fmla="*/ 85 h 56076"/>
                <a:gd name="connsiteX15" fmla="*/ 224 w 61997"/>
                <a:gd name="connsiteY15" fmla="*/ 4018 h 56076"/>
                <a:gd name="connsiteX16" fmla="*/ 10367 w 61997"/>
                <a:gd name="connsiteY16" fmla="*/ 8712 h 56076"/>
                <a:gd name="connsiteX17" fmla="*/ 28624 w 61997"/>
                <a:gd name="connsiteY17" fmla="*/ 53751 h 56076"/>
                <a:gd name="connsiteX18" fmla="*/ 31286 w 61997"/>
                <a:gd name="connsiteY18" fmla="*/ 56161 h 56076"/>
                <a:gd name="connsiteX19" fmla="*/ 33949 w 61997"/>
                <a:gd name="connsiteY19" fmla="*/ 53751 h 56076"/>
                <a:gd name="connsiteX20" fmla="*/ 50557 w 61997"/>
                <a:gd name="connsiteY20"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57" y="12518"/>
                  </a:moveTo>
                  <a:cubicBezTo>
                    <a:pt x="51699" y="9600"/>
                    <a:pt x="53854" y="4145"/>
                    <a:pt x="62222" y="4018"/>
                  </a:cubicBezTo>
                  <a:lnTo>
                    <a:pt x="62222" y="85"/>
                  </a:lnTo>
                  <a:cubicBezTo>
                    <a:pt x="59306" y="339"/>
                    <a:pt x="55629" y="466"/>
                    <a:pt x="52713" y="466"/>
                  </a:cubicBezTo>
                  <a:cubicBezTo>
                    <a:pt x="49670" y="466"/>
                    <a:pt x="43838" y="212"/>
                    <a:pt x="41683" y="85"/>
                  </a:cubicBezTo>
                  <a:lnTo>
                    <a:pt x="41683" y="4018"/>
                  </a:lnTo>
                  <a:cubicBezTo>
                    <a:pt x="46374" y="4145"/>
                    <a:pt x="47768" y="7063"/>
                    <a:pt x="47768" y="9473"/>
                  </a:cubicBezTo>
                  <a:cubicBezTo>
                    <a:pt x="47768" y="10615"/>
                    <a:pt x="47515" y="11123"/>
                    <a:pt x="47007" y="12518"/>
                  </a:cubicBezTo>
                  <a:lnTo>
                    <a:pt x="34075" y="44870"/>
                  </a:lnTo>
                  <a:lnTo>
                    <a:pt x="19876" y="9473"/>
                  </a:lnTo>
                  <a:cubicBezTo>
                    <a:pt x="19115" y="7824"/>
                    <a:pt x="19115" y="7570"/>
                    <a:pt x="19115" y="7317"/>
                  </a:cubicBezTo>
                  <a:cubicBezTo>
                    <a:pt x="19115" y="4018"/>
                    <a:pt x="24059" y="4018"/>
                    <a:pt x="26342" y="4018"/>
                  </a:cubicBezTo>
                  <a:lnTo>
                    <a:pt x="26342" y="85"/>
                  </a:lnTo>
                  <a:cubicBezTo>
                    <a:pt x="22538" y="212"/>
                    <a:pt x="15438" y="466"/>
                    <a:pt x="12522" y="466"/>
                  </a:cubicBezTo>
                  <a:cubicBezTo>
                    <a:pt x="9099" y="466"/>
                    <a:pt x="4027" y="339"/>
                    <a:pt x="224" y="85"/>
                  </a:cubicBezTo>
                  <a:lnTo>
                    <a:pt x="224" y="4018"/>
                  </a:lnTo>
                  <a:cubicBezTo>
                    <a:pt x="8211" y="4018"/>
                    <a:pt x="8718" y="4779"/>
                    <a:pt x="10367" y="8712"/>
                  </a:cubicBezTo>
                  <a:lnTo>
                    <a:pt x="28624" y="53751"/>
                  </a:lnTo>
                  <a:cubicBezTo>
                    <a:pt x="29384" y="55527"/>
                    <a:pt x="29638" y="56161"/>
                    <a:pt x="31286" y="56161"/>
                  </a:cubicBezTo>
                  <a:cubicBezTo>
                    <a:pt x="32934" y="56161"/>
                    <a:pt x="33442" y="55020"/>
                    <a:pt x="33949" y="53751"/>
                  </a:cubicBezTo>
                  <a:lnTo>
                    <a:pt x="50557" y="1251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8" name="Freeform: Shape 3097">
              <a:extLst>
                <a:ext uri="{FF2B5EF4-FFF2-40B4-BE49-F238E27FC236}">
                  <a16:creationId xmlns:a16="http://schemas.microsoft.com/office/drawing/2014/main" id="{BDEEADCB-B5A3-0F3D-9E79-19C14D249D46}"/>
                </a:ext>
              </a:extLst>
            </p:cNvPr>
            <p:cNvSpPr/>
            <p:nvPr>
              <p:custDataLst>
                <p:tags r:id="rId76"/>
              </p:custDataLst>
            </p:nvPr>
          </p:nvSpPr>
          <p:spPr>
            <a:xfrm>
              <a:off x="11185187" y="5483034"/>
              <a:ext cx="49065" cy="58233"/>
            </a:xfrm>
            <a:custGeom>
              <a:avLst/>
              <a:gdLst>
                <a:gd name="connsiteX0" fmla="*/ 10879 w 49065"/>
                <a:gd name="connsiteY0" fmla="*/ 24951 h 58233"/>
                <a:gd name="connsiteX1" fmla="*/ 26600 w 49065"/>
                <a:gd name="connsiteY1" fmla="*/ 2876 h 58233"/>
                <a:gd name="connsiteX2" fmla="*/ 40927 w 49065"/>
                <a:gd name="connsiteY2" fmla="*/ 24951 h 58233"/>
                <a:gd name="connsiteX3" fmla="*/ 10879 w 49065"/>
                <a:gd name="connsiteY3" fmla="*/ 24951 h 58233"/>
                <a:gd name="connsiteX4" fmla="*/ 10752 w 49065"/>
                <a:gd name="connsiteY4" fmla="*/ 27616 h 58233"/>
                <a:gd name="connsiteX5" fmla="*/ 46125 w 49065"/>
                <a:gd name="connsiteY5" fmla="*/ 27616 h 58233"/>
                <a:gd name="connsiteX6" fmla="*/ 49295 w 49065"/>
                <a:gd name="connsiteY6" fmla="*/ 24951 h 58233"/>
                <a:gd name="connsiteX7" fmla="*/ 26600 w 49065"/>
                <a:gd name="connsiteY7" fmla="*/ 85 h 58233"/>
                <a:gd name="connsiteX8" fmla="*/ 229 w 49065"/>
                <a:gd name="connsiteY8" fmla="*/ 29011 h 58233"/>
                <a:gd name="connsiteX9" fmla="*/ 28122 w 49065"/>
                <a:gd name="connsiteY9" fmla="*/ 58318 h 58233"/>
                <a:gd name="connsiteX10" fmla="*/ 49295 w 49065"/>
                <a:gd name="connsiteY10" fmla="*/ 41825 h 58233"/>
                <a:gd name="connsiteX11" fmla="*/ 47646 w 49065"/>
                <a:gd name="connsiteY11" fmla="*/ 40303 h 58233"/>
                <a:gd name="connsiteX12" fmla="*/ 45998 w 49065"/>
                <a:gd name="connsiteY12" fmla="*/ 42079 h 58233"/>
                <a:gd name="connsiteX13" fmla="*/ 28882 w 49065"/>
                <a:gd name="connsiteY13" fmla="*/ 55146 h 58233"/>
                <a:gd name="connsiteX14" fmla="*/ 14556 w 49065"/>
                <a:gd name="connsiteY14" fmla="*/ 46646 h 58233"/>
                <a:gd name="connsiteX15" fmla="*/ 10752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79" y="24951"/>
                  </a:moveTo>
                  <a:cubicBezTo>
                    <a:pt x="11640" y="6048"/>
                    <a:pt x="22289" y="2876"/>
                    <a:pt x="26600" y="2876"/>
                  </a:cubicBezTo>
                  <a:cubicBezTo>
                    <a:pt x="39659" y="2876"/>
                    <a:pt x="40927" y="20004"/>
                    <a:pt x="40927" y="24951"/>
                  </a:cubicBezTo>
                  <a:lnTo>
                    <a:pt x="10879" y="24951"/>
                  </a:lnTo>
                  <a:close/>
                  <a:moveTo>
                    <a:pt x="10752" y="27616"/>
                  </a:moveTo>
                  <a:lnTo>
                    <a:pt x="46125" y="27616"/>
                  </a:lnTo>
                  <a:cubicBezTo>
                    <a:pt x="48914" y="27616"/>
                    <a:pt x="49295" y="27616"/>
                    <a:pt x="49295" y="24951"/>
                  </a:cubicBezTo>
                  <a:cubicBezTo>
                    <a:pt x="49295" y="12391"/>
                    <a:pt x="42448" y="85"/>
                    <a:pt x="26600" y="85"/>
                  </a:cubicBezTo>
                  <a:cubicBezTo>
                    <a:pt x="11893" y="85"/>
                    <a:pt x="229" y="13153"/>
                    <a:pt x="229" y="29011"/>
                  </a:cubicBezTo>
                  <a:cubicBezTo>
                    <a:pt x="229" y="46012"/>
                    <a:pt x="13541" y="58318"/>
                    <a:pt x="28122" y="58318"/>
                  </a:cubicBezTo>
                  <a:cubicBezTo>
                    <a:pt x="43589" y="58318"/>
                    <a:pt x="49295" y="44236"/>
                    <a:pt x="49295" y="41825"/>
                  </a:cubicBezTo>
                  <a:cubicBezTo>
                    <a:pt x="49295" y="40556"/>
                    <a:pt x="48280" y="40303"/>
                    <a:pt x="47646" y="40303"/>
                  </a:cubicBezTo>
                  <a:cubicBezTo>
                    <a:pt x="46505" y="40303"/>
                    <a:pt x="46252" y="41064"/>
                    <a:pt x="45998" y="42079"/>
                  </a:cubicBezTo>
                  <a:cubicBezTo>
                    <a:pt x="41561" y="55146"/>
                    <a:pt x="30150" y="55146"/>
                    <a:pt x="28882" y="55146"/>
                  </a:cubicBezTo>
                  <a:cubicBezTo>
                    <a:pt x="22543" y="55146"/>
                    <a:pt x="17472" y="51340"/>
                    <a:pt x="14556" y="46646"/>
                  </a:cubicBezTo>
                  <a:cubicBezTo>
                    <a:pt x="10752" y="40556"/>
                    <a:pt x="10752" y="32183"/>
                    <a:pt x="10752"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99" name="Freeform: Shape 3098">
              <a:extLst>
                <a:ext uri="{FF2B5EF4-FFF2-40B4-BE49-F238E27FC236}">
                  <a16:creationId xmlns:a16="http://schemas.microsoft.com/office/drawing/2014/main" id="{52D5F696-B275-7767-FFEA-CA14C1DCDCC7}"/>
                </a:ext>
              </a:extLst>
            </p:cNvPr>
            <p:cNvSpPr/>
            <p:nvPr>
              <p:custDataLst>
                <p:tags r:id="rId77"/>
              </p:custDataLst>
            </p:nvPr>
          </p:nvSpPr>
          <p:spPr>
            <a:xfrm>
              <a:off x="11242296" y="5483034"/>
              <a:ext cx="48305" cy="58233"/>
            </a:xfrm>
            <a:custGeom>
              <a:avLst/>
              <a:gdLst>
                <a:gd name="connsiteX0" fmla="*/ 10756 w 48305"/>
                <a:gd name="connsiteY0" fmla="*/ 29265 h 58233"/>
                <a:gd name="connsiteX1" fmla="*/ 27872 w 48305"/>
                <a:gd name="connsiteY1" fmla="*/ 3257 h 58233"/>
                <a:gd name="connsiteX2" fmla="*/ 41438 w 48305"/>
                <a:gd name="connsiteY2" fmla="*/ 7951 h 58233"/>
                <a:gd name="connsiteX3" fmla="*/ 35479 w 48305"/>
                <a:gd name="connsiteY3" fmla="*/ 13787 h 58233"/>
                <a:gd name="connsiteX4" fmla="*/ 41312 w 48305"/>
                <a:gd name="connsiteY4" fmla="*/ 19623 h 58233"/>
                <a:gd name="connsiteX5" fmla="*/ 47144 w 48305"/>
                <a:gd name="connsiteY5" fmla="*/ 13660 h 58233"/>
                <a:gd name="connsiteX6" fmla="*/ 27746 w 48305"/>
                <a:gd name="connsiteY6" fmla="*/ 85 h 58233"/>
                <a:gd name="connsiteX7" fmla="*/ 233 w 48305"/>
                <a:gd name="connsiteY7" fmla="*/ 29519 h 58233"/>
                <a:gd name="connsiteX8" fmla="*/ 27492 w 48305"/>
                <a:gd name="connsiteY8" fmla="*/ 58318 h 58233"/>
                <a:gd name="connsiteX9" fmla="*/ 48538 w 48305"/>
                <a:gd name="connsiteY9" fmla="*/ 41825 h 58233"/>
                <a:gd name="connsiteX10" fmla="*/ 46890 w 48305"/>
                <a:gd name="connsiteY10" fmla="*/ 40556 h 58233"/>
                <a:gd name="connsiteX11" fmla="*/ 45242 w 48305"/>
                <a:gd name="connsiteY11" fmla="*/ 41825 h 58233"/>
                <a:gd name="connsiteX12" fmla="*/ 28633 w 48305"/>
                <a:gd name="connsiteY12" fmla="*/ 55146 h 58233"/>
                <a:gd name="connsiteX13" fmla="*/ 10756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56" y="29265"/>
                  </a:moveTo>
                  <a:cubicBezTo>
                    <a:pt x="10756" y="8585"/>
                    <a:pt x="21153" y="3257"/>
                    <a:pt x="27872" y="3257"/>
                  </a:cubicBezTo>
                  <a:cubicBezTo>
                    <a:pt x="29013" y="3257"/>
                    <a:pt x="37001" y="3384"/>
                    <a:pt x="41438" y="7951"/>
                  </a:cubicBezTo>
                  <a:cubicBezTo>
                    <a:pt x="36240" y="8332"/>
                    <a:pt x="35479" y="12138"/>
                    <a:pt x="35479" y="13787"/>
                  </a:cubicBezTo>
                  <a:cubicBezTo>
                    <a:pt x="35479" y="17086"/>
                    <a:pt x="37762" y="19623"/>
                    <a:pt x="41312" y="19623"/>
                  </a:cubicBezTo>
                  <a:cubicBezTo>
                    <a:pt x="44608" y="19623"/>
                    <a:pt x="47144" y="17466"/>
                    <a:pt x="47144" y="13660"/>
                  </a:cubicBezTo>
                  <a:cubicBezTo>
                    <a:pt x="47144" y="5033"/>
                    <a:pt x="37508" y="85"/>
                    <a:pt x="27746" y="85"/>
                  </a:cubicBezTo>
                  <a:cubicBezTo>
                    <a:pt x="11897" y="85"/>
                    <a:pt x="233" y="13787"/>
                    <a:pt x="233" y="29519"/>
                  </a:cubicBezTo>
                  <a:cubicBezTo>
                    <a:pt x="233" y="45758"/>
                    <a:pt x="12785" y="58318"/>
                    <a:pt x="27492" y="58318"/>
                  </a:cubicBezTo>
                  <a:cubicBezTo>
                    <a:pt x="44481" y="58318"/>
                    <a:pt x="48538" y="43094"/>
                    <a:pt x="48538" y="41825"/>
                  </a:cubicBezTo>
                  <a:cubicBezTo>
                    <a:pt x="48538" y="40556"/>
                    <a:pt x="47270" y="40556"/>
                    <a:pt x="46890" y="40556"/>
                  </a:cubicBezTo>
                  <a:cubicBezTo>
                    <a:pt x="45749" y="40556"/>
                    <a:pt x="45495" y="41064"/>
                    <a:pt x="45242" y="41825"/>
                  </a:cubicBezTo>
                  <a:cubicBezTo>
                    <a:pt x="41565" y="53624"/>
                    <a:pt x="33324" y="55146"/>
                    <a:pt x="28633" y="55146"/>
                  </a:cubicBezTo>
                  <a:cubicBezTo>
                    <a:pt x="21913" y="55146"/>
                    <a:pt x="10756" y="49691"/>
                    <a:pt x="10756"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0" name="Freeform: Shape 3099">
              <a:extLst>
                <a:ext uri="{FF2B5EF4-FFF2-40B4-BE49-F238E27FC236}">
                  <a16:creationId xmlns:a16="http://schemas.microsoft.com/office/drawing/2014/main" id="{8E7E04A5-150D-56EB-50B9-680F43CE5679}"/>
                </a:ext>
              </a:extLst>
            </p:cNvPr>
            <p:cNvSpPr/>
            <p:nvPr>
              <p:custDataLst>
                <p:tags r:id="rId78"/>
              </p:custDataLst>
            </p:nvPr>
          </p:nvSpPr>
          <p:spPr>
            <a:xfrm>
              <a:off x="11296743" y="5461847"/>
              <a:ext cx="39683" cy="79420"/>
            </a:xfrm>
            <a:custGeom>
              <a:avLst/>
              <a:gdLst>
                <a:gd name="connsiteX0" fmla="*/ 19763 w 39683"/>
                <a:gd name="connsiteY0" fmla="*/ 27362 h 79420"/>
                <a:gd name="connsiteX1" fmla="*/ 37893 w 39683"/>
                <a:gd name="connsiteY1" fmla="*/ 27362 h 79420"/>
                <a:gd name="connsiteX2" fmla="*/ 37893 w 39683"/>
                <a:gd name="connsiteY2" fmla="*/ 23429 h 79420"/>
                <a:gd name="connsiteX3" fmla="*/ 19763 w 39683"/>
                <a:gd name="connsiteY3" fmla="*/ 23429 h 79420"/>
                <a:gd name="connsiteX4" fmla="*/ 19763 w 39683"/>
                <a:gd name="connsiteY4" fmla="*/ 85 h 79420"/>
                <a:gd name="connsiteX5" fmla="*/ 16593 w 39683"/>
                <a:gd name="connsiteY5" fmla="*/ 85 h 79420"/>
                <a:gd name="connsiteX6" fmla="*/ 238 w 39683"/>
                <a:gd name="connsiteY6" fmla="*/ 24571 h 79420"/>
                <a:gd name="connsiteX7" fmla="*/ 238 w 39683"/>
                <a:gd name="connsiteY7" fmla="*/ 27362 h 79420"/>
                <a:gd name="connsiteX8" fmla="*/ 11014 w 39683"/>
                <a:gd name="connsiteY8" fmla="*/ 27362 h 79420"/>
                <a:gd name="connsiteX9" fmla="*/ 11014 w 39683"/>
                <a:gd name="connsiteY9" fmla="*/ 62378 h 79420"/>
                <a:gd name="connsiteX10" fmla="*/ 27370 w 39683"/>
                <a:gd name="connsiteY10" fmla="*/ 79505 h 79420"/>
                <a:gd name="connsiteX11" fmla="*/ 39921 w 39683"/>
                <a:gd name="connsiteY11" fmla="*/ 62378 h 79420"/>
                <a:gd name="connsiteX12" fmla="*/ 39921 w 39683"/>
                <a:gd name="connsiteY12" fmla="*/ 55146 h 79420"/>
                <a:gd name="connsiteX13" fmla="*/ 36752 w 39683"/>
                <a:gd name="connsiteY13" fmla="*/ 55146 h 79420"/>
                <a:gd name="connsiteX14" fmla="*/ 36752 w 39683"/>
                <a:gd name="connsiteY14" fmla="*/ 62124 h 79420"/>
                <a:gd name="connsiteX15" fmla="*/ 28257 w 39683"/>
                <a:gd name="connsiteY15" fmla="*/ 76334 h 79420"/>
                <a:gd name="connsiteX16" fmla="*/ 19763 w 39683"/>
                <a:gd name="connsiteY16" fmla="*/ 62632 h 79420"/>
                <a:gd name="connsiteX17" fmla="*/ 19763 w 39683"/>
                <a:gd name="connsiteY17" fmla="*/ 2736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63" y="27362"/>
                  </a:moveTo>
                  <a:lnTo>
                    <a:pt x="37893" y="27362"/>
                  </a:lnTo>
                  <a:lnTo>
                    <a:pt x="37893" y="23429"/>
                  </a:lnTo>
                  <a:lnTo>
                    <a:pt x="19763" y="23429"/>
                  </a:lnTo>
                  <a:lnTo>
                    <a:pt x="19763" y="85"/>
                  </a:lnTo>
                  <a:lnTo>
                    <a:pt x="16593" y="85"/>
                  </a:lnTo>
                  <a:cubicBezTo>
                    <a:pt x="16466" y="10488"/>
                    <a:pt x="12663" y="24063"/>
                    <a:pt x="238" y="24571"/>
                  </a:cubicBezTo>
                  <a:lnTo>
                    <a:pt x="238" y="27362"/>
                  </a:lnTo>
                  <a:lnTo>
                    <a:pt x="11014" y="27362"/>
                  </a:lnTo>
                  <a:lnTo>
                    <a:pt x="11014" y="62378"/>
                  </a:lnTo>
                  <a:cubicBezTo>
                    <a:pt x="11014" y="77983"/>
                    <a:pt x="22805" y="79505"/>
                    <a:pt x="27370" y="79505"/>
                  </a:cubicBezTo>
                  <a:cubicBezTo>
                    <a:pt x="36371" y="79505"/>
                    <a:pt x="39921" y="70498"/>
                    <a:pt x="39921" y="62378"/>
                  </a:cubicBezTo>
                  <a:lnTo>
                    <a:pt x="39921" y="55146"/>
                  </a:lnTo>
                  <a:lnTo>
                    <a:pt x="36752" y="55146"/>
                  </a:lnTo>
                  <a:lnTo>
                    <a:pt x="36752" y="62124"/>
                  </a:lnTo>
                  <a:cubicBezTo>
                    <a:pt x="36752" y="71513"/>
                    <a:pt x="32948" y="76334"/>
                    <a:pt x="28257" y="76334"/>
                  </a:cubicBezTo>
                  <a:cubicBezTo>
                    <a:pt x="19763" y="76334"/>
                    <a:pt x="19763" y="64788"/>
                    <a:pt x="19763" y="62632"/>
                  </a:cubicBezTo>
                  <a:lnTo>
                    <a:pt x="19763" y="2736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1" name="Freeform: Shape 3100">
              <a:extLst>
                <a:ext uri="{FF2B5EF4-FFF2-40B4-BE49-F238E27FC236}">
                  <a16:creationId xmlns:a16="http://schemas.microsoft.com/office/drawing/2014/main" id="{4FDF7E7C-FC41-7803-97BC-CFFA74F9D706}"/>
                </a:ext>
              </a:extLst>
            </p:cNvPr>
            <p:cNvSpPr/>
            <p:nvPr>
              <p:custDataLst>
                <p:tags r:id="rId79"/>
              </p:custDataLst>
            </p:nvPr>
          </p:nvSpPr>
          <p:spPr>
            <a:xfrm>
              <a:off x="11347824" y="5454996"/>
              <a:ext cx="27131" cy="84875"/>
            </a:xfrm>
            <a:custGeom>
              <a:avLst/>
              <a:gdLst>
                <a:gd name="connsiteX0" fmla="*/ 18499 w 27131"/>
                <a:gd name="connsiteY0" fmla="*/ 28884 h 84875"/>
                <a:gd name="connsiteX1" fmla="*/ 749 w 27131"/>
                <a:gd name="connsiteY1" fmla="*/ 30280 h 84875"/>
                <a:gd name="connsiteX2" fmla="*/ 749 w 27131"/>
                <a:gd name="connsiteY2" fmla="*/ 34213 h 84875"/>
                <a:gd name="connsiteX3" fmla="*/ 10131 w 27131"/>
                <a:gd name="connsiteY3" fmla="*/ 41191 h 84875"/>
                <a:gd name="connsiteX4" fmla="*/ 10131 w 27131"/>
                <a:gd name="connsiteY4" fmla="*/ 75319 h 84875"/>
                <a:gd name="connsiteX5" fmla="*/ 242 w 27131"/>
                <a:gd name="connsiteY5" fmla="*/ 81028 h 84875"/>
                <a:gd name="connsiteX6" fmla="*/ 242 w 27131"/>
                <a:gd name="connsiteY6" fmla="*/ 84961 h 84875"/>
                <a:gd name="connsiteX7" fmla="*/ 14188 w 27131"/>
                <a:gd name="connsiteY7" fmla="*/ 84580 h 84875"/>
                <a:gd name="connsiteX8" fmla="*/ 27374 w 27131"/>
                <a:gd name="connsiteY8" fmla="*/ 84961 h 84875"/>
                <a:gd name="connsiteX9" fmla="*/ 27374 w 27131"/>
                <a:gd name="connsiteY9" fmla="*/ 81028 h 84875"/>
                <a:gd name="connsiteX10" fmla="*/ 18499 w 27131"/>
                <a:gd name="connsiteY10" fmla="*/ 75445 h 84875"/>
                <a:gd name="connsiteX11" fmla="*/ 18499 w 27131"/>
                <a:gd name="connsiteY11" fmla="*/ 28884 h 84875"/>
                <a:gd name="connsiteX12" fmla="*/ 19006 w 27131"/>
                <a:gd name="connsiteY12" fmla="*/ 6809 h 84875"/>
                <a:gd name="connsiteX13" fmla="*/ 12286 w 27131"/>
                <a:gd name="connsiteY13" fmla="*/ 85 h 84875"/>
                <a:gd name="connsiteX14" fmla="*/ 5567 w 27131"/>
                <a:gd name="connsiteY14" fmla="*/ 6809 h 84875"/>
                <a:gd name="connsiteX15" fmla="*/ 12286 w 27131"/>
                <a:gd name="connsiteY15" fmla="*/ 13533 h 84875"/>
                <a:gd name="connsiteX16" fmla="*/ 19006 w 27131"/>
                <a:gd name="connsiteY16" fmla="*/ 680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99" y="28884"/>
                  </a:moveTo>
                  <a:lnTo>
                    <a:pt x="749" y="30280"/>
                  </a:lnTo>
                  <a:lnTo>
                    <a:pt x="749" y="34213"/>
                  </a:lnTo>
                  <a:cubicBezTo>
                    <a:pt x="8990" y="34213"/>
                    <a:pt x="10131" y="34974"/>
                    <a:pt x="10131" y="41191"/>
                  </a:cubicBezTo>
                  <a:lnTo>
                    <a:pt x="10131" y="75319"/>
                  </a:lnTo>
                  <a:cubicBezTo>
                    <a:pt x="10131" y="81028"/>
                    <a:pt x="8736" y="81028"/>
                    <a:pt x="242" y="81028"/>
                  </a:cubicBezTo>
                  <a:lnTo>
                    <a:pt x="242" y="84961"/>
                  </a:lnTo>
                  <a:cubicBezTo>
                    <a:pt x="4299" y="84834"/>
                    <a:pt x="11145" y="84580"/>
                    <a:pt x="14188" y="84580"/>
                  </a:cubicBezTo>
                  <a:cubicBezTo>
                    <a:pt x="18625" y="84580"/>
                    <a:pt x="23063" y="84834"/>
                    <a:pt x="27374" y="84961"/>
                  </a:cubicBezTo>
                  <a:lnTo>
                    <a:pt x="27374" y="81028"/>
                  </a:lnTo>
                  <a:cubicBezTo>
                    <a:pt x="19006" y="81028"/>
                    <a:pt x="18499" y="80393"/>
                    <a:pt x="18499" y="75445"/>
                  </a:cubicBezTo>
                  <a:lnTo>
                    <a:pt x="18499" y="28884"/>
                  </a:lnTo>
                  <a:close/>
                  <a:moveTo>
                    <a:pt x="19006" y="6809"/>
                  </a:moveTo>
                  <a:cubicBezTo>
                    <a:pt x="19006" y="2749"/>
                    <a:pt x="15836" y="85"/>
                    <a:pt x="12286" y="85"/>
                  </a:cubicBezTo>
                  <a:cubicBezTo>
                    <a:pt x="8356" y="85"/>
                    <a:pt x="5567" y="3511"/>
                    <a:pt x="5567" y="6809"/>
                  </a:cubicBezTo>
                  <a:cubicBezTo>
                    <a:pt x="5567" y="10235"/>
                    <a:pt x="8356" y="13533"/>
                    <a:pt x="12286" y="13533"/>
                  </a:cubicBezTo>
                  <a:cubicBezTo>
                    <a:pt x="15836" y="13533"/>
                    <a:pt x="19006" y="10869"/>
                    <a:pt x="19006" y="680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2" name="Freeform: Shape 3101">
              <a:extLst>
                <a:ext uri="{FF2B5EF4-FFF2-40B4-BE49-F238E27FC236}">
                  <a16:creationId xmlns:a16="http://schemas.microsoft.com/office/drawing/2014/main" id="{3D6985CC-11B8-61D8-D555-0A827978CE15}"/>
                </a:ext>
              </a:extLst>
            </p:cNvPr>
            <p:cNvSpPr/>
            <p:nvPr>
              <p:custDataLst>
                <p:tags r:id="rId80"/>
              </p:custDataLst>
            </p:nvPr>
          </p:nvSpPr>
          <p:spPr>
            <a:xfrm>
              <a:off x="11382408" y="5483034"/>
              <a:ext cx="56165" cy="58233"/>
            </a:xfrm>
            <a:custGeom>
              <a:avLst/>
              <a:gdLst>
                <a:gd name="connsiteX0" fmla="*/ 56410 w 56165"/>
                <a:gd name="connsiteY0" fmla="*/ 29773 h 58233"/>
                <a:gd name="connsiteX1" fmla="*/ 28391 w 56165"/>
                <a:gd name="connsiteY1" fmla="*/ 85 h 58233"/>
                <a:gd name="connsiteX2" fmla="*/ 244 w 56165"/>
                <a:gd name="connsiteY2" fmla="*/ 29773 h 58233"/>
                <a:gd name="connsiteX3" fmla="*/ 28264 w 56165"/>
                <a:gd name="connsiteY3" fmla="*/ 58318 h 58233"/>
                <a:gd name="connsiteX4" fmla="*/ 56410 w 56165"/>
                <a:gd name="connsiteY4" fmla="*/ 29773 h 58233"/>
                <a:gd name="connsiteX5" fmla="*/ 28391 w 56165"/>
                <a:gd name="connsiteY5" fmla="*/ 55146 h 58233"/>
                <a:gd name="connsiteX6" fmla="*/ 13937 w 56165"/>
                <a:gd name="connsiteY6" fmla="*/ 46646 h 58233"/>
                <a:gd name="connsiteX7" fmla="*/ 10767 w 56165"/>
                <a:gd name="connsiteY7" fmla="*/ 28758 h 58233"/>
                <a:gd name="connsiteX8" fmla="*/ 13810 w 56165"/>
                <a:gd name="connsiteY8" fmla="*/ 11376 h 58233"/>
                <a:gd name="connsiteX9" fmla="*/ 28264 w 56165"/>
                <a:gd name="connsiteY9" fmla="*/ 2876 h 58233"/>
                <a:gd name="connsiteX10" fmla="*/ 42590 w 56165"/>
                <a:gd name="connsiteY10" fmla="*/ 11123 h 58233"/>
                <a:gd name="connsiteX11" fmla="*/ 45887 w 56165"/>
                <a:gd name="connsiteY11" fmla="*/ 28758 h 58233"/>
                <a:gd name="connsiteX12" fmla="*/ 43098 w 56165"/>
                <a:gd name="connsiteY12" fmla="*/ 45758 h 58233"/>
                <a:gd name="connsiteX13" fmla="*/ 28391 w 56165"/>
                <a:gd name="connsiteY13" fmla="*/ 551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10" y="29773"/>
                  </a:moveTo>
                  <a:cubicBezTo>
                    <a:pt x="56410" y="13533"/>
                    <a:pt x="43732" y="85"/>
                    <a:pt x="28391" y="85"/>
                  </a:cubicBezTo>
                  <a:cubicBezTo>
                    <a:pt x="12542" y="85"/>
                    <a:pt x="244" y="13914"/>
                    <a:pt x="244" y="29773"/>
                  </a:cubicBezTo>
                  <a:cubicBezTo>
                    <a:pt x="244" y="46139"/>
                    <a:pt x="13430" y="58318"/>
                    <a:pt x="28264" y="58318"/>
                  </a:cubicBezTo>
                  <a:cubicBezTo>
                    <a:pt x="43605" y="58318"/>
                    <a:pt x="56410" y="45885"/>
                    <a:pt x="56410" y="29773"/>
                  </a:cubicBezTo>
                  <a:close/>
                  <a:moveTo>
                    <a:pt x="28391" y="55146"/>
                  </a:moveTo>
                  <a:cubicBezTo>
                    <a:pt x="22939" y="55146"/>
                    <a:pt x="17360" y="52482"/>
                    <a:pt x="13937" y="46646"/>
                  </a:cubicBezTo>
                  <a:cubicBezTo>
                    <a:pt x="10767" y="41064"/>
                    <a:pt x="10767" y="33325"/>
                    <a:pt x="10767" y="28758"/>
                  </a:cubicBezTo>
                  <a:cubicBezTo>
                    <a:pt x="10767" y="23810"/>
                    <a:pt x="10767" y="16959"/>
                    <a:pt x="13810" y="11376"/>
                  </a:cubicBezTo>
                  <a:cubicBezTo>
                    <a:pt x="17234" y="5540"/>
                    <a:pt x="23192" y="2876"/>
                    <a:pt x="28264" y="2876"/>
                  </a:cubicBezTo>
                  <a:cubicBezTo>
                    <a:pt x="33842" y="2876"/>
                    <a:pt x="39294" y="5667"/>
                    <a:pt x="42590" y="11123"/>
                  </a:cubicBezTo>
                  <a:cubicBezTo>
                    <a:pt x="45887" y="16578"/>
                    <a:pt x="45887" y="23937"/>
                    <a:pt x="45887" y="28758"/>
                  </a:cubicBezTo>
                  <a:cubicBezTo>
                    <a:pt x="45887" y="33325"/>
                    <a:pt x="45887" y="40176"/>
                    <a:pt x="43098" y="45758"/>
                  </a:cubicBezTo>
                  <a:cubicBezTo>
                    <a:pt x="40308" y="51467"/>
                    <a:pt x="34730" y="55146"/>
                    <a:pt x="28391" y="551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3" name="Freeform: Shape 3102">
              <a:extLst>
                <a:ext uri="{FF2B5EF4-FFF2-40B4-BE49-F238E27FC236}">
                  <a16:creationId xmlns:a16="http://schemas.microsoft.com/office/drawing/2014/main" id="{2523A186-7901-9886-4418-DA3FBEDAADEF}"/>
                </a:ext>
              </a:extLst>
            </p:cNvPr>
            <p:cNvSpPr/>
            <p:nvPr>
              <p:custDataLst>
                <p:tags r:id="rId81"/>
              </p:custDataLst>
            </p:nvPr>
          </p:nvSpPr>
          <p:spPr>
            <a:xfrm>
              <a:off x="11446308" y="5483795"/>
              <a:ext cx="63772" cy="56076"/>
            </a:xfrm>
            <a:custGeom>
              <a:avLst/>
              <a:gdLst>
                <a:gd name="connsiteX0" fmla="*/ 10139 w 63772"/>
                <a:gd name="connsiteY0" fmla="*/ 12518 h 56076"/>
                <a:gd name="connsiteX1" fmla="*/ 10139 w 63772"/>
                <a:gd name="connsiteY1" fmla="*/ 46519 h 56076"/>
                <a:gd name="connsiteX2" fmla="*/ 249 w 63772"/>
                <a:gd name="connsiteY2" fmla="*/ 52228 h 56076"/>
                <a:gd name="connsiteX3" fmla="*/ 249 w 63772"/>
                <a:gd name="connsiteY3" fmla="*/ 56161 h 56076"/>
                <a:gd name="connsiteX4" fmla="*/ 14576 w 63772"/>
                <a:gd name="connsiteY4" fmla="*/ 55781 h 56076"/>
                <a:gd name="connsiteX5" fmla="*/ 28776 w 63772"/>
                <a:gd name="connsiteY5" fmla="*/ 56161 h 56076"/>
                <a:gd name="connsiteX6" fmla="*/ 28776 w 63772"/>
                <a:gd name="connsiteY6" fmla="*/ 52228 h 56076"/>
                <a:gd name="connsiteX7" fmla="*/ 18887 w 63772"/>
                <a:gd name="connsiteY7" fmla="*/ 46519 h 56076"/>
                <a:gd name="connsiteX8" fmla="*/ 18887 w 63772"/>
                <a:gd name="connsiteY8" fmla="*/ 23175 h 56076"/>
                <a:gd name="connsiteX9" fmla="*/ 36003 w 63772"/>
                <a:gd name="connsiteY9" fmla="*/ 2876 h 56076"/>
                <a:gd name="connsiteX10" fmla="*/ 45385 w 63772"/>
                <a:gd name="connsiteY10" fmla="*/ 16959 h 56076"/>
                <a:gd name="connsiteX11" fmla="*/ 45385 w 63772"/>
                <a:gd name="connsiteY11" fmla="*/ 46519 h 56076"/>
                <a:gd name="connsiteX12" fmla="*/ 35496 w 63772"/>
                <a:gd name="connsiteY12" fmla="*/ 52228 h 56076"/>
                <a:gd name="connsiteX13" fmla="*/ 35496 w 63772"/>
                <a:gd name="connsiteY13" fmla="*/ 56161 h 56076"/>
                <a:gd name="connsiteX14" fmla="*/ 49822 w 63772"/>
                <a:gd name="connsiteY14" fmla="*/ 55781 h 56076"/>
                <a:gd name="connsiteX15" fmla="*/ 64022 w 63772"/>
                <a:gd name="connsiteY15" fmla="*/ 56161 h 56076"/>
                <a:gd name="connsiteX16" fmla="*/ 64022 w 63772"/>
                <a:gd name="connsiteY16" fmla="*/ 52228 h 56076"/>
                <a:gd name="connsiteX17" fmla="*/ 54133 w 63772"/>
                <a:gd name="connsiteY17" fmla="*/ 48422 h 56076"/>
                <a:gd name="connsiteX18" fmla="*/ 54133 w 63772"/>
                <a:gd name="connsiteY18" fmla="*/ 24190 h 56076"/>
                <a:gd name="connsiteX19" fmla="*/ 50203 w 63772"/>
                <a:gd name="connsiteY19" fmla="*/ 4779 h 56076"/>
                <a:gd name="connsiteX20" fmla="*/ 36890 w 63772"/>
                <a:gd name="connsiteY20" fmla="*/ 85 h 56076"/>
                <a:gd name="connsiteX21" fmla="*/ 18126 w 63772"/>
                <a:gd name="connsiteY21" fmla="*/ 13406 h 56076"/>
                <a:gd name="connsiteX22" fmla="*/ 18126 w 63772"/>
                <a:gd name="connsiteY22" fmla="*/ 85 h 56076"/>
                <a:gd name="connsiteX23" fmla="*/ 249 w 63772"/>
                <a:gd name="connsiteY23" fmla="*/ 1481 h 56076"/>
                <a:gd name="connsiteX24" fmla="*/ 249 w 63772"/>
                <a:gd name="connsiteY24" fmla="*/ 5414 h 56076"/>
                <a:gd name="connsiteX25" fmla="*/ 10139 w 63772"/>
                <a:gd name="connsiteY25"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39" y="12518"/>
                  </a:moveTo>
                  <a:lnTo>
                    <a:pt x="10139" y="46519"/>
                  </a:lnTo>
                  <a:cubicBezTo>
                    <a:pt x="10139" y="52228"/>
                    <a:pt x="8744" y="52228"/>
                    <a:pt x="249" y="52228"/>
                  </a:cubicBezTo>
                  <a:lnTo>
                    <a:pt x="249" y="56161"/>
                  </a:lnTo>
                  <a:cubicBezTo>
                    <a:pt x="4687" y="56034"/>
                    <a:pt x="11153" y="55781"/>
                    <a:pt x="14576" y="55781"/>
                  </a:cubicBezTo>
                  <a:cubicBezTo>
                    <a:pt x="17872" y="55781"/>
                    <a:pt x="24465" y="56034"/>
                    <a:pt x="28776" y="56161"/>
                  </a:cubicBezTo>
                  <a:lnTo>
                    <a:pt x="28776" y="52228"/>
                  </a:lnTo>
                  <a:cubicBezTo>
                    <a:pt x="20281" y="52228"/>
                    <a:pt x="18887" y="52228"/>
                    <a:pt x="18887" y="46519"/>
                  </a:cubicBezTo>
                  <a:lnTo>
                    <a:pt x="18887" y="23175"/>
                  </a:lnTo>
                  <a:cubicBezTo>
                    <a:pt x="18887" y="9981"/>
                    <a:pt x="27888" y="2876"/>
                    <a:pt x="36003" y="2876"/>
                  </a:cubicBezTo>
                  <a:cubicBezTo>
                    <a:pt x="43990" y="2876"/>
                    <a:pt x="45385" y="9727"/>
                    <a:pt x="45385" y="16959"/>
                  </a:cubicBezTo>
                  <a:lnTo>
                    <a:pt x="45385" y="46519"/>
                  </a:lnTo>
                  <a:cubicBezTo>
                    <a:pt x="45385" y="52228"/>
                    <a:pt x="43990" y="52228"/>
                    <a:pt x="35496" y="52228"/>
                  </a:cubicBezTo>
                  <a:lnTo>
                    <a:pt x="35496" y="56161"/>
                  </a:lnTo>
                  <a:cubicBezTo>
                    <a:pt x="39933" y="56034"/>
                    <a:pt x="46399" y="55781"/>
                    <a:pt x="49822" y="55781"/>
                  </a:cubicBezTo>
                  <a:cubicBezTo>
                    <a:pt x="53119" y="55781"/>
                    <a:pt x="59711" y="56034"/>
                    <a:pt x="64022" y="56161"/>
                  </a:cubicBezTo>
                  <a:lnTo>
                    <a:pt x="64022" y="52228"/>
                  </a:lnTo>
                  <a:cubicBezTo>
                    <a:pt x="57429" y="52228"/>
                    <a:pt x="54260" y="52228"/>
                    <a:pt x="54133" y="48422"/>
                  </a:cubicBezTo>
                  <a:lnTo>
                    <a:pt x="54133" y="24190"/>
                  </a:lnTo>
                  <a:cubicBezTo>
                    <a:pt x="54133" y="13280"/>
                    <a:pt x="54133" y="9347"/>
                    <a:pt x="50203" y="4779"/>
                  </a:cubicBezTo>
                  <a:cubicBezTo>
                    <a:pt x="48428" y="2622"/>
                    <a:pt x="44244" y="85"/>
                    <a:pt x="36890" y="85"/>
                  </a:cubicBezTo>
                  <a:cubicBezTo>
                    <a:pt x="27635" y="85"/>
                    <a:pt x="21676" y="5540"/>
                    <a:pt x="18126" y="13406"/>
                  </a:cubicBezTo>
                  <a:lnTo>
                    <a:pt x="18126" y="85"/>
                  </a:lnTo>
                  <a:lnTo>
                    <a:pt x="249" y="1481"/>
                  </a:lnTo>
                  <a:lnTo>
                    <a:pt x="249" y="5414"/>
                  </a:lnTo>
                  <a:cubicBezTo>
                    <a:pt x="9124" y="5414"/>
                    <a:pt x="10139" y="6302"/>
                    <a:pt x="10139"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4" name="Freeform: Shape 3103">
              <a:extLst>
                <a:ext uri="{FF2B5EF4-FFF2-40B4-BE49-F238E27FC236}">
                  <a16:creationId xmlns:a16="http://schemas.microsoft.com/office/drawing/2014/main" id="{68D3DBE5-559E-601D-C05F-7CDAC885A4BB}"/>
                </a:ext>
              </a:extLst>
            </p:cNvPr>
            <p:cNvSpPr/>
            <p:nvPr>
              <p:custDataLst>
                <p:tags r:id="rId82"/>
              </p:custDataLst>
            </p:nvPr>
          </p:nvSpPr>
          <p:spPr>
            <a:xfrm>
              <a:off x="11559259" y="5483034"/>
              <a:ext cx="48305" cy="58233"/>
            </a:xfrm>
            <a:custGeom>
              <a:avLst/>
              <a:gdLst>
                <a:gd name="connsiteX0" fmla="*/ 10781 w 48305"/>
                <a:gd name="connsiteY0" fmla="*/ 29265 h 58233"/>
                <a:gd name="connsiteX1" fmla="*/ 27897 w 48305"/>
                <a:gd name="connsiteY1" fmla="*/ 3257 h 58233"/>
                <a:gd name="connsiteX2" fmla="*/ 41463 w 48305"/>
                <a:gd name="connsiteY2" fmla="*/ 7951 h 58233"/>
                <a:gd name="connsiteX3" fmla="*/ 35504 w 48305"/>
                <a:gd name="connsiteY3" fmla="*/ 13787 h 58233"/>
                <a:gd name="connsiteX4" fmla="*/ 41336 w 48305"/>
                <a:gd name="connsiteY4" fmla="*/ 19623 h 58233"/>
                <a:gd name="connsiteX5" fmla="*/ 47169 w 48305"/>
                <a:gd name="connsiteY5" fmla="*/ 13660 h 58233"/>
                <a:gd name="connsiteX6" fmla="*/ 27771 w 48305"/>
                <a:gd name="connsiteY6" fmla="*/ 85 h 58233"/>
                <a:gd name="connsiteX7" fmla="*/ 258 w 48305"/>
                <a:gd name="connsiteY7" fmla="*/ 29519 h 58233"/>
                <a:gd name="connsiteX8" fmla="*/ 27517 w 48305"/>
                <a:gd name="connsiteY8" fmla="*/ 58318 h 58233"/>
                <a:gd name="connsiteX9" fmla="*/ 48563 w 48305"/>
                <a:gd name="connsiteY9" fmla="*/ 41825 h 58233"/>
                <a:gd name="connsiteX10" fmla="*/ 46915 w 48305"/>
                <a:gd name="connsiteY10" fmla="*/ 40556 h 58233"/>
                <a:gd name="connsiteX11" fmla="*/ 45267 w 48305"/>
                <a:gd name="connsiteY11" fmla="*/ 41825 h 58233"/>
                <a:gd name="connsiteX12" fmla="*/ 28658 w 48305"/>
                <a:gd name="connsiteY12" fmla="*/ 55146 h 58233"/>
                <a:gd name="connsiteX13" fmla="*/ 10781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81" y="29265"/>
                  </a:moveTo>
                  <a:cubicBezTo>
                    <a:pt x="10781" y="8585"/>
                    <a:pt x="21178" y="3257"/>
                    <a:pt x="27897" y="3257"/>
                  </a:cubicBezTo>
                  <a:cubicBezTo>
                    <a:pt x="29038" y="3257"/>
                    <a:pt x="37026" y="3384"/>
                    <a:pt x="41463" y="7951"/>
                  </a:cubicBezTo>
                  <a:cubicBezTo>
                    <a:pt x="36265" y="8332"/>
                    <a:pt x="35504" y="12138"/>
                    <a:pt x="35504" y="13787"/>
                  </a:cubicBezTo>
                  <a:cubicBezTo>
                    <a:pt x="35504" y="17086"/>
                    <a:pt x="37786" y="19623"/>
                    <a:pt x="41336" y="19623"/>
                  </a:cubicBezTo>
                  <a:cubicBezTo>
                    <a:pt x="44633" y="19623"/>
                    <a:pt x="47169" y="17466"/>
                    <a:pt x="47169" y="13660"/>
                  </a:cubicBezTo>
                  <a:cubicBezTo>
                    <a:pt x="47169" y="5033"/>
                    <a:pt x="37533" y="85"/>
                    <a:pt x="27771" y="85"/>
                  </a:cubicBezTo>
                  <a:cubicBezTo>
                    <a:pt x="11922" y="85"/>
                    <a:pt x="258" y="13787"/>
                    <a:pt x="258" y="29519"/>
                  </a:cubicBezTo>
                  <a:cubicBezTo>
                    <a:pt x="258" y="45758"/>
                    <a:pt x="12810" y="58318"/>
                    <a:pt x="27517" y="58318"/>
                  </a:cubicBezTo>
                  <a:cubicBezTo>
                    <a:pt x="44506" y="58318"/>
                    <a:pt x="48563" y="43094"/>
                    <a:pt x="48563" y="41825"/>
                  </a:cubicBezTo>
                  <a:cubicBezTo>
                    <a:pt x="48563" y="40556"/>
                    <a:pt x="47295" y="40556"/>
                    <a:pt x="46915" y="40556"/>
                  </a:cubicBezTo>
                  <a:cubicBezTo>
                    <a:pt x="45774" y="40556"/>
                    <a:pt x="45520" y="41064"/>
                    <a:pt x="45267" y="41825"/>
                  </a:cubicBezTo>
                  <a:cubicBezTo>
                    <a:pt x="41590" y="53624"/>
                    <a:pt x="33349" y="55146"/>
                    <a:pt x="28658" y="55146"/>
                  </a:cubicBezTo>
                  <a:cubicBezTo>
                    <a:pt x="21938" y="55146"/>
                    <a:pt x="10781" y="49691"/>
                    <a:pt x="10781"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5" name="Freeform: Shape 3104">
              <a:extLst>
                <a:ext uri="{FF2B5EF4-FFF2-40B4-BE49-F238E27FC236}">
                  <a16:creationId xmlns:a16="http://schemas.microsoft.com/office/drawing/2014/main" id="{80A6EFA7-5342-8433-19E8-E1F416B486CD}"/>
                </a:ext>
              </a:extLst>
            </p:cNvPr>
            <p:cNvSpPr/>
            <p:nvPr>
              <p:custDataLst>
                <p:tags r:id="rId83"/>
              </p:custDataLst>
            </p:nvPr>
          </p:nvSpPr>
          <p:spPr>
            <a:xfrm>
              <a:off x="11614847" y="5483034"/>
              <a:ext cx="56165" cy="58233"/>
            </a:xfrm>
            <a:custGeom>
              <a:avLst/>
              <a:gdLst>
                <a:gd name="connsiteX0" fmla="*/ 56428 w 56165"/>
                <a:gd name="connsiteY0" fmla="*/ 29773 h 58233"/>
                <a:gd name="connsiteX1" fmla="*/ 28409 w 56165"/>
                <a:gd name="connsiteY1" fmla="*/ 85 h 58233"/>
                <a:gd name="connsiteX2" fmla="*/ 263 w 56165"/>
                <a:gd name="connsiteY2" fmla="*/ 29773 h 58233"/>
                <a:gd name="connsiteX3" fmla="*/ 28282 w 56165"/>
                <a:gd name="connsiteY3" fmla="*/ 58318 h 58233"/>
                <a:gd name="connsiteX4" fmla="*/ 56428 w 56165"/>
                <a:gd name="connsiteY4" fmla="*/ 29773 h 58233"/>
                <a:gd name="connsiteX5" fmla="*/ 28409 w 56165"/>
                <a:gd name="connsiteY5" fmla="*/ 55146 h 58233"/>
                <a:gd name="connsiteX6" fmla="*/ 13955 w 56165"/>
                <a:gd name="connsiteY6" fmla="*/ 46646 h 58233"/>
                <a:gd name="connsiteX7" fmla="*/ 10786 w 56165"/>
                <a:gd name="connsiteY7" fmla="*/ 28758 h 58233"/>
                <a:gd name="connsiteX8" fmla="*/ 13829 w 56165"/>
                <a:gd name="connsiteY8" fmla="*/ 11376 h 58233"/>
                <a:gd name="connsiteX9" fmla="*/ 28282 w 56165"/>
                <a:gd name="connsiteY9" fmla="*/ 2876 h 58233"/>
                <a:gd name="connsiteX10" fmla="*/ 42609 w 56165"/>
                <a:gd name="connsiteY10" fmla="*/ 11123 h 58233"/>
                <a:gd name="connsiteX11" fmla="*/ 45905 w 56165"/>
                <a:gd name="connsiteY11" fmla="*/ 28758 h 58233"/>
                <a:gd name="connsiteX12" fmla="*/ 43116 w 56165"/>
                <a:gd name="connsiteY12" fmla="*/ 45758 h 58233"/>
                <a:gd name="connsiteX13" fmla="*/ 28409 w 56165"/>
                <a:gd name="connsiteY13" fmla="*/ 551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28" y="29773"/>
                  </a:moveTo>
                  <a:cubicBezTo>
                    <a:pt x="56428" y="13533"/>
                    <a:pt x="43750" y="85"/>
                    <a:pt x="28409" y="85"/>
                  </a:cubicBezTo>
                  <a:cubicBezTo>
                    <a:pt x="12561" y="85"/>
                    <a:pt x="263" y="13914"/>
                    <a:pt x="263" y="29773"/>
                  </a:cubicBezTo>
                  <a:cubicBezTo>
                    <a:pt x="263" y="46139"/>
                    <a:pt x="13448" y="58318"/>
                    <a:pt x="28282" y="58318"/>
                  </a:cubicBezTo>
                  <a:cubicBezTo>
                    <a:pt x="43623" y="58318"/>
                    <a:pt x="56428" y="45885"/>
                    <a:pt x="56428" y="29773"/>
                  </a:cubicBezTo>
                  <a:close/>
                  <a:moveTo>
                    <a:pt x="28409" y="55146"/>
                  </a:moveTo>
                  <a:cubicBezTo>
                    <a:pt x="22957" y="55146"/>
                    <a:pt x="17379" y="52482"/>
                    <a:pt x="13955" y="46646"/>
                  </a:cubicBezTo>
                  <a:cubicBezTo>
                    <a:pt x="10786" y="41064"/>
                    <a:pt x="10786" y="33325"/>
                    <a:pt x="10786" y="28758"/>
                  </a:cubicBezTo>
                  <a:cubicBezTo>
                    <a:pt x="10786" y="23810"/>
                    <a:pt x="10786" y="16959"/>
                    <a:pt x="13829" y="11376"/>
                  </a:cubicBezTo>
                  <a:cubicBezTo>
                    <a:pt x="17252" y="5540"/>
                    <a:pt x="23211" y="2876"/>
                    <a:pt x="28282" y="2876"/>
                  </a:cubicBezTo>
                  <a:cubicBezTo>
                    <a:pt x="33861" y="2876"/>
                    <a:pt x="39312" y="5667"/>
                    <a:pt x="42609" y="11123"/>
                  </a:cubicBezTo>
                  <a:cubicBezTo>
                    <a:pt x="45905" y="16578"/>
                    <a:pt x="45905" y="23937"/>
                    <a:pt x="45905" y="28758"/>
                  </a:cubicBezTo>
                  <a:cubicBezTo>
                    <a:pt x="45905" y="33325"/>
                    <a:pt x="45905" y="40176"/>
                    <a:pt x="43116" y="45758"/>
                  </a:cubicBezTo>
                  <a:cubicBezTo>
                    <a:pt x="40327" y="51467"/>
                    <a:pt x="34748" y="55146"/>
                    <a:pt x="28409" y="551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6" name="Freeform: Shape 3105">
              <a:extLst>
                <a:ext uri="{FF2B5EF4-FFF2-40B4-BE49-F238E27FC236}">
                  <a16:creationId xmlns:a16="http://schemas.microsoft.com/office/drawing/2014/main" id="{0613B514-074C-91DB-6EE9-E810398B5278}"/>
                </a:ext>
              </a:extLst>
            </p:cNvPr>
            <p:cNvSpPr/>
            <p:nvPr>
              <p:custDataLst>
                <p:tags r:id="rId84"/>
              </p:custDataLst>
            </p:nvPr>
          </p:nvSpPr>
          <p:spPr>
            <a:xfrm>
              <a:off x="11681762" y="5483034"/>
              <a:ext cx="49065" cy="58233"/>
            </a:xfrm>
            <a:custGeom>
              <a:avLst/>
              <a:gdLst>
                <a:gd name="connsiteX0" fmla="*/ 10918 w 49065"/>
                <a:gd name="connsiteY0" fmla="*/ 24951 h 58233"/>
                <a:gd name="connsiteX1" fmla="*/ 26639 w 49065"/>
                <a:gd name="connsiteY1" fmla="*/ 2876 h 58233"/>
                <a:gd name="connsiteX2" fmla="*/ 40966 w 49065"/>
                <a:gd name="connsiteY2" fmla="*/ 24951 h 58233"/>
                <a:gd name="connsiteX3" fmla="*/ 10918 w 49065"/>
                <a:gd name="connsiteY3" fmla="*/ 24951 h 58233"/>
                <a:gd name="connsiteX4" fmla="*/ 10791 w 49065"/>
                <a:gd name="connsiteY4" fmla="*/ 27616 h 58233"/>
                <a:gd name="connsiteX5" fmla="*/ 46164 w 49065"/>
                <a:gd name="connsiteY5" fmla="*/ 27616 h 58233"/>
                <a:gd name="connsiteX6" fmla="*/ 49334 w 49065"/>
                <a:gd name="connsiteY6" fmla="*/ 24951 h 58233"/>
                <a:gd name="connsiteX7" fmla="*/ 26639 w 49065"/>
                <a:gd name="connsiteY7" fmla="*/ 85 h 58233"/>
                <a:gd name="connsiteX8" fmla="*/ 268 w 49065"/>
                <a:gd name="connsiteY8" fmla="*/ 29011 h 58233"/>
                <a:gd name="connsiteX9" fmla="*/ 28161 w 49065"/>
                <a:gd name="connsiteY9" fmla="*/ 58318 h 58233"/>
                <a:gd name="connsiteX10" fmla="*/ 49334 w 49065"/>
                <a:gd name="connsiteY10" fmla="*/ 41825 h 58233"/>
                <a:gd name="connsiteX11" fmla="*/ 47685 w 49065"/>
                <a:gd name="connsiteY11" fmla="*/ 40303 h 58233"/>
                <a:gd name="connsiteX12" fmla="*/ 46037 w 49065"/>
                <a:gd name="connsiteY12" fmla="*/ 42079 h 58233"/>
                <a:gd name="connsiteX13" fmla="*/ 28921 w 49065"/>
                <a:gd name="connsiteY13" fmla="*/ 55146 h 58233"/>
                <a:gd name="connsiteX14" fmla="*/ 14595 w 49065"/>
                <a:gd name="connsiteY14" fmla="*/ 46646 h 58233"/>
                <a:gd name="connsiteX15" fmla="*/ 10791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18" y="24951"/>
                  </a:moveTo>
                  <a:cubicBezTo>
                    <a:pt x="11679" y="6048"/>
                    <a:pt x="22328" y="2876"/>
                    <a:pt x="26639" y="2876"/>
                  </a:cubicBezTo>
                  <a:cubicBezTo>
                    <a:pt x="39698" y="2876"/>
                    <a:pt x="40966" y="20004"/>
                    <a:pt x="40966" y="24951"/>
                  </a:cubicBezTo>
                  <a:lnTo>
                    <a:pt x="10918" y="24951"/>
                  </a:lnTo>
                  <a:close/>
                  <a:moveTo>
                    <a:pt x="10791" y="27616"/>
                  </a:moveTo>
                  <a:lnTo>
                    <a:pt x="46164" y="27616"/>
                  </a:lnTo>
                  <a:cubicBezTo>
                    <a:pt x="48953" y="27616"/>
                    <a:pt x="49334" y="27616"/>
                    <a:pt x="49334" y="24951"/>
                  </a:cubicBezTo>
                  <a:cubicBezTo>
                    <a:pt x="49334" y="12391"/>
                    <a:pt x="42487" y="85"/>
                    <a:pt x="26639" y="85"/>
                  </a:cubicBezTo>
                  <a:cubicBezTo>
                    <a:pt x="11932" y="85"/>
                    <a:pt x="268" y="13153"/>
                    <a:pt x="268" y="29011"/>
                  </a:cubicBezTo>
                  <a:cubicBezTo>
                    <a:pt x="268" y="46012"/>
                    <a:pt x="13580" y="58318"/>
                    <a:pt x="28161" y="58318"/>
                  </a:cubicBezTo>
                  <a:cubicBezTo>
                    <a:pt x="43628" y="58318"/>
                    <a:pt x="49334" y="44236"/>
                    <a:pt x="49334" y="41825"/>
                  </a:cubicBezTo>
                  <a:cubicBezTo>
                    <a:pt x="49334" y="40556"/>
                    <a:pt x="48319" y="40303"/>
                    <a:pt x="47685" y="40303"/>
                  </a:cubicBezTo>
                  <a:cubicBezTo>
                    <a:pt x="46544" y="40303"/>
                    <a:pt x="46291" y="41064"/>
                    <a:pt x="46037" y="42079"/>
                  </a:cubicBezTo>
                  <a:cubicBezTo>
                    <a:pt x="41600" y="55146"/>
                    <a:pt x="30189" y="55146"/>
                    <a:pt x="28921" y="55146"/>
                  </a:cubicBezTo>
                  <a:cubicBezTo>
                    <a:pt x="22582" y="55146"/>
                    <a:pt x="17511" y="51340"/>
                    <a:pt x="14595" y="46646"/>
                  </a:cubicBezTo>
                  <a:cubicBezTo>
                    <a:pt x="10791" y="40556"/>
                    <a:pt x="10791" y="32183"/>
                    <a:pt x="10791"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7" name="Freeform: Shape 3106">
              <a:extLst>
                <a:ext uri="{FF2B5EF4-FFF2-40B4-BE49-F238E27FC236}">
                  <a16:creationId xmlns:a16="http://schemas.microsoft.com/office/drawing/2014/main" id="{5DFE2C7D-6613-F0DA-7994-45058CEF1697}"/>
                </a:ext>
              </a:extLst>
            </p:cNvPr>
            <p:cNvSpPr/>
            <p:nvPr>
              <p:custDataLst>
                <p:tags r:id="rId85"/>
              </p:custDataLst>
            </p:nvPr>
          </p:nvSpPr>
          <p:spPr>
            <a:xfrm>
              <a:off x="11737984" y="5450428"/>
              <a:ext cx="98511" cy="89442"/>
            </a:xfrm>
            <a:custGeom>
              <a:avLst/>
              <a:gdLst>
                <a:gd name="connsiteX0" fmla="*/ 73808 w 98511"/>
                <a:gd name="connsiteY0" fmla="*/ 38780 h 89442"/>
                <a:gd name="connsiteX1" fmla="*/ 80527 w 98511"/>
                <a:gd name="connsiteY1" fmla="*/ 45631 h 89442"/>
                <a:gd name="connsiteX2" fmla="*/ 80527 w 98511"/>
                <a:gd name="connsiteY2" fmla="*/ 79886 h 89442"/>
                <a:gd name="connsiteX3" fmla="*/ 70638 w 98511"/>
                <a:gd name="connsiteY3" fmla="*/ 85595 h 89442"/>
                <a:gd name="connsiteX4" fmla="*/ 70638 w 98511"/>
                <a:gd name="connsiteY4" fmla="*/ 89528 h 89442"/>
                <a:gd name="connsiteX5" fmla="*/ 84711 w 98511"/>
                <a:gd name="connsiteY5" fmla="*/ 89147 h 89442"/>
                <a:gd name="connsiteX6" fmla="*/ 98784 w 98511"/>
                <a:gd name="connsiteY6" fmla="*/ 89528 h 89442"/>
                <a:gd name="connsiteX7" fmla="*/ 98784 w 98511"/>
                <a:gd name="connsiteY7" fmla="*/ 85595 h 89442"/>
                <a:gd name="connsiteX8" fmla="*/ 88895 w 98511"/>
                <a:gd name="connsiteY8" fmla="*/ 79886 h 89442"/>
                <a:gd name="connsiteX9" fmla="*/ 88895 w 98511"/>
                <a:gd name="connsiteY9" fmla="*/ 33325 h 89442"/>
                <a:gd name="connsiteX10" fmla="*/ 83950 w 98511"/>
                <a:gd name="connsiteY10" fmla="*/ 33705 h 89442"/>
                <a:gd name="connsiteX11" fmla="*/ 70638 w 98511"/>
                <a:gd name="connsiteY11" fmla="*/ 34720 h 89442"/>
                <a:gd name="connsiteX12" fmla="*/ 68356 w 98511"/>
                <a:gd name="connsiteY12" fmla="*/ 34847 h 89442"/>
                <a:gd name="connsiteX13" fmla="*/ 53395 w 98511"/>
                <a:gd name="connsiteY13" fmla="*/ 34847 h 89442"/>
                <a:gd name="connsiteX14" fmla="*/ 53395 w 98511"/>
                <a:gd name="connsiteY14" fmla="*/ 20511 h 89442"/>
                <a:gd name="connsiteX15" fmla="*/ 72159 w 98511"/>
                <a:gd name="connsiteY15" fmla="*/ 2876 h 89442"/>
                <a:gd name="connsiteX16" fmla="*/ 83063 w 98511"/>
                <a:gd name="connsiteY16" fmla="*/ 7063 h 89442"/>
                <a:gd name="connsiteX17" fmla="*/ 77104 w 98511"/>
                <a:gd name="connsiteY17" fmla="*/ 12899 h 89442"/>
                <a:gd name="connsiteX18" fmla="*/ 82809 w 98511"/>
                <a:gd name="connsiteY18" fmla="*/ 18735 h 89442"/>
                <a:gd name="connsiteX19" fmla="*/ 88641 w 98511"/>
                <a:gd name="connsiteY19" fmla="*/ 12899 h 89442"/>
                <a:gd name="connsiteX20" fmla="*/ 72286 w 98511"/>
                <a:gd name="connsiteY20" fmla="*/ 85 h 89442"/>
                <a:gd name="connsiteX21" fmla="*/ 51620 w 98511"/>
                <a:gd name="connsiteY21" fmla="*/ 7063 h 89442"/>
                <a:gd name="connsiteX22" fmla="*/ 37040 w 98511"/>
                <a:gd name="connsiteY22" fmla="*/ 85 h 89442"/>
                <a:gd name="connsiteX23" fmla="*/ 10288 w 98511"/>
                <a:gd name="connsiteY23" fmla="*/ 20384 h 89442"/>
                <a:gd name="connsiteX24" fmla="*/ 10288 w 98511"/>
                <a:gd name="connsiteY24" fmla="*/ 34847 h 89442"/>
                <a:gd name="connsiteX25" fmla="*/ 272 w 98511"/>
                <a:gd name="connsiteY25" fmla="*/ 34847 h 89442"/>
                <a:gd name="connsiteX26" fmla="*/ 272 w 98511"/>
                <a:gd name="connsiteY26" fmla="*/ 38780 h 89442"/>
                <a:gd name="connsiteX27" fmla="*/ 10288 w 98511"/>
                <a:gd name="connsiteY27" fmla="*/ 38780 h 89442"/>
                <a:gd name="connsiteX28" fmla="*/ 10288 w 98511"/>
                <a:gd name="connsiteY28" fmla="*/ 79886 h 89442"/>
                <a:gd name="connsiteX29" fmla="*/ 399 w 98511"/>
                <a:gd name="connsiteY29" fmla="*/ 85595 h 89442"/>
                <a:gd name="connsiteX30" fmla="*/ 399 w 98511"/>
                <a:gd name="connsiteY30" fmla="*/ 89528 h 89442"/>
                <a:gd name="connsiteX31" fmla="*/ 14472 w 98511"/>
                <a:gd name="connsiteY31" fmla="*/ 89147 h 89442"/>
                <a:gd name="connsiteX32" fmla="*/ 28545 w 98511"/>
                <a:gd name="connsiteY32" fmla="*/ 89528 h 89442"/>
                <a:gd name="connsiteX33" fmla="*/ 28545 w 98511"/>
                <a:gd name="connsiteY33" fmla="*/ 85595 h 89442"/>
                <a:gd name="connsiteX34" fmla="*/ 18656 w 98511"/>
                <a:gd name="connsiteY34" fmla="*/ 79886 h 89442"/>
                <a:gd name="connsiteX35" fmla="*/ 18656 w 98511"/>
                <a:gd name="connsiteY35" fmla="*/ 38780 h 89442"/>
                <a:gd name="connsiteX36" fmla="*/ 45408 w 98511"/>
                <a:gd name="connsiteY36" fmla="*/ 38780 h 89442"/>
                <a:gd name="connsiteX37" fmla="*/ 45408 w 98511"/>
                <a:gd name="connsiteY37" fmla="*/ 79886 h 89442"/>
                <a:gd name="connsiteX38" fmla="*/ 35518 w 98511"/>
                <a:gd name="connsiteY38" fmla="*/ 85595 h 89442"/>
                <a:gd name="connsiteX39" fmla="*/ 35518 w 98511"/>
                <a:gd name="connsiteY39" fmla="*/ 89528 h 89442"/>
                <a:gd name="connsiteX40" fmla="*/ 49592 w 98511"/>
                <a:gd name="connsiteY40" fmla="*/ 89147 h 89442"/>
                <a:gd name="connsiteX41" fmla="*/ 63665 w 98511"/>
                <a:gd name="connsiteY41" fmla="*/ 89528 h 89442"/>
                <a:gd name="connsiteX42" fmla="*/ 63665 w 98511"/>
                <a:gd name="connsiteY42" fmla="*/ 85595 h 89442"/>
                <a:gd name="connsiteX43" fmla="*/ 53776 w 98511"/>
                <a:gd name="connsiteY43" fmla="*/ 79886 h 89442"/>
                <a:gd name="connsiteX44" fmla="*/ 53776 w 98511"/>
                <a:gd name="connsiteY44" fmla="*/ 38780 h 89442"/>
                <a:gd name="connsiteX45" fmla="*/ 73808 w 98511"/>
                <a:gd name="connsiteY45" fmla="*/ 38780 h 89442"/>
                <a:gd name="connsiteX46" fmla="*/ 45408 w 98511"/>
                <a:gd name="connsiteY46" fmla="*/ 34847 h 89442"/>
                <a:gd name="connsiteX47" fmla="*/ 18276 w 98511"/>
                <a:gd name="connsiteY47" fmla="*/ 34847 h 89442"/>
                <a:gd name="connsiteX48" fmla="*/ 18276 w 98511"/>
                <a:gd name="connsiteY48" fmla="*/ 20511 h 89442"/>
                <a:gd name="connsiteX49" fmla="*/ 36786 w 98511"/>
                <a:gd name="connsiteY49" fmla="*/ 2876 h 89442"/>
                <a:gd name="connsiteX50" fmla="*/ 47690 w 98511"/>
                <a:gd name="connsiteY50" fmla="*/ 7063 h 89442"/>
                <a:gd name="connsiteX51" fmla="*/ 41604 w 98511"/>
                <a:gd name="connsiteY51" fmla="*/ 12899 h 89442"/>
                <a:gd name="connsiteX52" fmla="*/ 45408 w 98511"/>
                <a:gd name="connsiteY52" fmla="*/ 18354 h 89442"/>
                <a:gd name="connsiteX53" fmla="*/ 45408 w 98511"/>
                <a:gd name="connsiteY53" fmla="*/ 3484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8511" h="89442">
                  <a:moveTo>
                    <a:pt x="73808" y="38780"/>
                  </a:moveTo>
                  <a:cubicBezTo>
                    <a:pt x="79640" y="38780"/>
                    <a:pt x="80527" y="40430"/>
                    <a:pt x="80527" y="45631"/>
                  </a:cubicBezTo>
                  <a:lnTo>
                    <a:pt x="80527" y="79886"/>
                  </a:lnTo>
                  <a:cubicBezTo>
                    <a:pt x="80527" y="85595"/>
                    <a:pt x="79132" y="85595"/>
                    <a:pt x="70638" y="85595"/>
                  </a:cubicBezTo>
                  <a:lnTo>
                    <a:pt x="70638" y="89528"/>
                  </a:lnTo>
                  <a:cubicBezTo>
                    <a:pt x="74822" y="89401"/>
                    <a:pt x="81541" y="89147"/>
                    <a:pt x="84711" y="89147"/>
                  </a:cubicBezTo>
                  <a:cubicBezTo>
                    <a:pt x="87881" y="89147"/>
                    <a:pt x="94093" y="89401"/>
                    <a:pt x="98784" y="89528"/>
                  </a:cubicBezTo>
                  <a:lnTo>
                    <a:pt x="98784" y="85595"/>
                  </a:lnTo>
                  <a:cubicBezTo>
                    <a:pt x="90290" y="85595"/>
                    <a:pt x="88895" y="85595"/>
                    <a:pt x="88895" y="79886"/>
                  </a:cubicBezTo>
                  <a:lnTo>
                    <a:pt x="88895" y="33325"/>
                  </a:lnTo>
                  <a:lnTo>
                    <a:pt x="83950" y="33705"/>
                  </a:lnTo>
                  <a:cubicBezTo>
                    <a:pt x="77738" y="34213"/>
                    <a:pt x="76724" y="34213"/>
                    <a:pt x="70638" y="34720"/>
                  </a:cubicBezTo>
                  <a:cubicBezTo>
                    <a:pt x="70384" y="34847"/>
                    <a:pt x="70131" y="34847"/>
                    <a:pt x="68356" y="34847"/>
                  </a:cubicBezTo>
                  <a:lnTo>
                    <a:pt x="53395" y="34847"/>
                  </a:lnTo>
                  <a:lnTo>
                    <a:pt x="53395" y="20511"/>
                  </a:lnTo>
                  <a:cubicBezTo>
                    <a:pt x="53395" y="7951"/>
                    <a:pt x="64299" y="2876"/>
                    <a:pt x="72159" y="2876"/>
                  </a:cubicBezTo>
                  <a:cubicBezTo>
                    <a:pt x="75963" y="2876"/>
                    <a:pt x="80527" y="4145"/>
                    <a:pt x="83063" y="7063"/>
                  </a:cubicBezTo>
                  <a:cubicBezTo>
                    <a:pt x="77865" y="7317"/>
                    <a:pt x="77104" y="10869"/>
                    <a:pt x="77104" y="12899"/>
                  </a:cubicBezTo>
                  <a:cubicBezTo>
                    <a:pt x="77104" y="17086"/>
                    <a:pt x="80400" y="18735"/>
                    <a:pt x="82809" y="18735"/>
                  </a:cubicBezTo>
                  <a:cubicBezTo>
                    <a:pt x="85725" y="18735"/>
                    <a:pt x="88641" y="16705"/>
                    <a:pt x="88641" y="12899"/>
                  </a:cubicBezTo>
                  <a:cubicBezTo>
                    <a:pt x="88641" y="5414"/>
                    <a:pt x="81668" y="85"/>
                    <a:pt x="72286" y="85"/>
                  </a:cubicBezTo>
                  <a:cubicBezTo>
                    <a:pt x="61129" y="85"/>
                    <a:pt x="53902" y="5160"/>
                    <a:pt x="51620" y="7063"/>
                  </a:cubicBezTo>
                  <a:cubicBezTo>
                    <a:pt x="48704" y="2622"/>
                    <a:pt x="43379" y="85"/>
                    <a:pt x="37040" y="85"/>
                  </a:cubicBezTo>
                  <a:cubicBezTo>
                    <a:pt x="25122" y="85"/>
                    <a:pt x="10288" y="6555"/>
                    <a:pt x="10288" y="20384"/>
                  </a:cubicBezTo>
                  <a:lnTo>
                    <a:pt x="10288" y="34847"/>
                  </a:lnTo>
                  <a:lnTo>
                    <a:pt x="272" y="34847"/>
                  </a:lnTo>
                  <a:lnTo>
                    <a:pt x="272" y="38780"/>
                  </a:lnTo>
                  <a:lnTo>
                    <a:pt x="10288" y="38780"/>
                  </a:lnTo>
                  <a:lnTo>
                    <a:pt x="10288" y="79886"/>
                  </a:lnTo>
                  <a:cubicBezTo>
                    <a:pt x="10288" y="85595"/>
                    <a:pt x="8894" y="85595"/>
                    <a:pt x="399" y="85595"/>
                  </a:cubicBezTo>
                  <a:lnTo>
                    <a:pt x="399" y="89528"/>
                  </a:lnTo>
                  <a:cubicBezTo>
                    <a:pt x="4583" y="89401"/>
                    <a:pt x="11303" y="89147"/>
                    <a:pt x="14472" y="89147"/>
                  </a:cubicBezTo>
                  <a:cubicBezTo>
                    <a:pt x="17642" y="89147"/>
                    <a:pt x="23854" y="89401"/>
                    <a:pt x="28545" y="89528"/>
                  </a:cubicBezTo>
                  <a:lnTo>
                    <a:pt x="28545" y="85595"/>
                  </a:lnTo>
                  <a:cubicBezTo>
                    <a:pt x="20051" y="85595"/>
                    <a:pt x="18656" y="85595"/>
                    <a:pt x="18656" y="79886"/>
                  </a:cubicBezTo>
                  <a:lnTo>
                    <a:pt x="18656" y="38780"/>
                  </a:lnTo>
                  <a:lnTo>
                    <a:pt x="45408" y="38780"/>
                  </a:lnTo>
                  <a:lnTo>
                    <a:pt x="45408" y="79886"/>
                  </a:lnTo>
                  <a:cubicBezTo>
                    <a:pt x="45408" y="85595"/>
                    <a:pt x="44013" y="85595"/>
                    <a:pt x="35518" y="85595"/>
                  </a:cubicBezTo>
                  <a:lnTo>
                    <a:pt x="35518" y="89528"/>
                  </a:lnTo>
                  <a:cubicBezTo>
                    <a:pt x="39702" y="89401"/>
                    <a:pt x="46422" y="89147"/>
                    <a:pt x="49592" y="89147"/>
                  </a:cubicBezTo>
                  <a:cubicBezTo>
                    <a:pt x="52761" y="89147"/>
                    <a:pt x="58974" y="89401"/>
                    <a:pt x="63665" y="89528"/>
                  </a:cubicBezTo>
                  <a:lnTo>
                    <a:pt x="63665" y="85595"/>
                  </a:lnTo>
                  <a:cubicBezTo>
                    <a:pt x="55170" y="85595"/>
                    <a:pt x="53776" y="85595"/>
                    <a:pt x="53776" y="79886"/>
                  </a:cubicBezTo>
                  <a:lnTo>
                    <a:pt x="53776" y="38780"/>
                  </a:lnTo>
                  <a:lnTo>
                    <a:pt x="73808" y="38780"/>
                  </a:lnTo>
                  <a:close/>
                  <a:moveTo>
                    <a:pt x="45408" y="34847"/>
                  </a:moveTo>
                  <a:lnTo>
                    <a:pt x="18276" y="34847"/>
                  </a:lnTo>
                  <a:lnTo>
                    <a:pt x="18276" y="20511"/>
                  </a:lnTo>
                  <a:cubicBezTo>
                    <a:pt x="18276" y="7824"/>
                    <a:pt x="29306" y="2876"/>
                    <a:pt x="36786" y="2876"/>
                  </a:cubicBezTo>
                  <a:cubicBezTo>
                    <a:pt x="39829" y="2876"/>
                    <a:pt x="44267" y="3511"/>
                    <a:pt x="47690" y="7063"/>
                  </a:cubicBezTo>
                  <a:cubicBezTo>
                    <a:pt x="42745" y="7317"/>
                    <a:pt x="41604" y="10361"/>
                    <a:pt x="41604" y="12899"/>
                  </a:cubicBezTo>
                  <a:cubicBezTo>
                    <a:pt x="41604" y="15690"/>
                    <a:pt x="43126" y="17720"/>
                    <a:pt x="45408" y="18354"/>
                  </a:cubicBezTo>
                  <a:lnTo>
                    <a:pt x="45408" y="3484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8" name="Freeform: Shape 3107">
              <a:extLst>
                <a:ext uri="{FF2B5EF4-FFF2-40B4-BE49-F238E27FC236}">
                  <a16:creationId xmlns:a16="http://schemas.microsoft.com/office/drawing/2014/main" id="{B6C0E290-D858-77C0-178E-22FB407910BE}"/>
                </a:ext>
              </a:extLst>
            </p:cNvPr>
            <p:cNvSpPr/>
            <p:nvPr>
              <p:custDataLst>
                <p:tags r:id="rId86"/>
              </p:custDataLst>
            </p:nvPr>
          </p:nvSpPr>
          <p:spPr>
            <a:xfrm>
              <a:off x="11844526" y="5483034"/>
              <a:ext cx="48305" cy="58233"/>
            </a:xfrm>
            <a:custGeom>
              <a:avLst/>
              <a:gdLst>
                <a:gd name="connsiteX0" fmla="*/ 10804 w 48305"/>
                <a:gd name="connsiteY0" fmla="*/ 29265 h 58233"/>
                <a:gd name="connsiteX1" fmla="*/ 27920 w 48305"/>
                <a:gd name="connsiteY1" fmla="*/ 3257 h 58233"/>
                <a:gd name="connsiteX2" fmla="*/ 41486 w 48305"/>
                <a:gd name="connsiteY2" fmla="*/ 7951 h 58233"/>
                <a:gd name="connsiteX3" fmla="*/ 35527 w 48305"/>
                <a:gd name="connsiteY3" fmla="*/ 13787 h 58233"/>
                <a:gd name="connsiteX4" fmla="*/ 41359 w 48305"/>
                <a:gd name="connsiteY4" fmla="*/ 19623 h 58233"/>
                <a:gd name="connsiteX5" fmla="*/ 47191 w 48305"/>
                <a:gd name="connsiteY5" fmla="*/ 13660 h 58233"/>
                <a:gd name="connsiteX6" fmla="*/ 27793 w 48305"/>
                <a:gd name="connsiteY6" fmla="*/ 85 h 58233"/>
                <a:gd name="connsiteX7" fmla="*/ 281 w 48305"/>
                <a:gd name="connsiteY7" fmla="*/ 29519 h 58233"/>
                <a:gd name="connsiteX8" fmla="*/ 27539 w 48305"/>
                <a:gd name="connsiteY8" fmla="*/ 58318 h 58233"/>
                <a:gd name="connsiteX9" fmla="*/ 48586 w 48305"/>
                <a:gd name="connsiteY9" fmla="*/ 41825 h 58233"/>
                <a:gd name="connsiteX10" fmla="*/ 46937 w 48305"/>
                <a:gd name="connsiteY10" fmla="*/ 40556 h 58233"/>
                <a:gd name="connsiteX11" fmla="*/ 45289 w 48305"/>
                <a:gd name="connsiteY11" fmla="*/ 41825 h 58233"/>
                <a:gd name="connsiteX12" fmla="*/ 28680 w 48305"/>
                <a:gd name="connsiteY12" fmla="*/ 55146 h 58233"/>
                <a:gd name="connsiteX13" fmla="*/ 10804 w 48305"/>
                <a:gd name="connsiteY13" fmla="*/ 2926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04" y="29265"/>
                  </a:moveTo>
                  <a:cubicBezTo>
                    <a:pt x="10804" y="8585"/>
                    <a:pt x="21200" y="3257"/>
                    <a:pt x="27920" y="3257"/>
                  </a:cubicBezTo>
                  <a:cubicBezTo>
                    <a:pt x="29061" y="3257"/>
                    <a:pt x="37048" y="3384"/>
                    <a:pt x="41486" y="7951"/>
                  </a:cubicBezTo>
                  <a:cubicBezTo>
                    <a:pt x="36288" y="8332"/>
                    <a:pt x="35527" y="12138"/>
                    <a:pt x="35527" y="13787"/>
                  </a:cubicBezTo>
                  <a:cubicBezTo>
                    <a:pt x="35527" y="17086"/>
                    <a:pt x="37809" y="19623"/>
                    <a:pt x="41359" y="19623"/>
                  </a:cubicBezTo>
                  <a:cubicBezTo>
                    <a:pt x="44655" y="19623"/>
                    <a:pt x="47191" y="17466"/>
                    <a:pt x="47191" y="13660"/>
                  </a:cubicBezTo>
                  <a:cubicBezTo>
                    <a:pt x="47191" y="5033"/>
                    <a:pt x="37555" y="85"/>
                    <a:pt x="27793" y="85"/>
                  </a:cubicBezTo>
                  <a:cubicBezTo>
                    <a:pt x="11945" y="85"/>
                    <a:pt x="281" y="13787"/>
                    <a:pt x="281" y="29519"/>
                  </a:cubicBezTo>
                  <a:cubicBezTo>
                    <a:pt x="281" y="45758"/>
                    <a:pt x="12832" y="58318"/>
                    <a:pt x="27539" y="58318"/>
                  </a:cubicBezTo>
                  <a:cubicBezTo>
                    <a:pt x="44529" y="58318"/>
                    <a:pt x="48586" y="43094"/>
                    <a:pt x="48586" y="41825"/>
                  </a:cubicBezTo>
                  <a:cubicBezTo>
                    <a:pt x="48586" y="40556"/>
                    <a:pt x="47318" y="40556"/>
                    <a:pt x="46937" y="40556"/>
                  </a:cubicBezTo>
                  <a:cubicBezTo>
                    <a:pt x="45796" y="40556"/>
                    <a:pt x="45543" y="41064"/>
                    <a:pt x="45289" y="41825"/>
                  </a:cubicBezTo>
                  <a:cubicBezTo>
                    <a:pt x="41612" y="53624"/>
                    <a:pt x="33371" y="55146"/>
                    <a:pt x="28680" y="55146"/>
                  </a:cubicBezTo>
                  <a:cubicBezTo>
                    <a:pt x="21961" y="55146"/>
                    <a:pt x="10804" y="49691"/>
                    <a:pt x="10804" y="292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09" name="Freeform: Shape 3108">
              <a:extLst>
                <a:ext uri="{FF2B5EF4-FFF2-40B4-BE49-F238E27FC236}">
                  <a16:creationId xmlns:a16="http://schemas.microsoft.com/office/drawing/2014/main" id="{83C7E440-333F-63A1-882E-A7D7ED43A050}"/>
                </a:ext>
              </a:extLst>
            </p:cNvPr>
            <p:cNvSpPr/>
            <p:nvPr>
              <p:custDataLst>
                <p:tags r:id="rId87"/>
              </p:custDataLst>
            </p:nvPr>
          </p:nvSpPr>
          <p:spPr>
            <a:xfrm>
              <a:off x="11900748" y="5454996"/>
              <a:ext cx="27131" cy="84875"/>
            </a:xfrm>
            <a:custGeom>
              <a:avLst/>
              <a:gdLst>
                <a:gd name="connsiteX0" fmla="*/ 18542 w 27131"/>
                <a:gd name="connsiteY0" fmla="*/ 28884 h 84875"/>
                <a:gd name="connsiteX1" fmla="*/ 792 w 27131"/>
                <a:gd name="connsiteY1" fmla="*/ 30280 h 84875"/>
                <a:gd name="connsiteX2" fmla="*/ 792 w 27131"/>
                <a:gd name="connsiteY2" fmla="*/ 34213 h 84875"/>
                <a:gd name="connsiteX3" fmla="*/ 10174 w 27131"/>
                <a:gd name="connsiteY3" fmla="*/ 41191 h 84875"/>
                <a:gd name="connsiteX4" fmla="*/ 10174 w 27131"/>
                <a:gd name="connsiteY4" fmla="*/ 75319 h 84875"/>
                <a:gd name="connsiteX5" fmla="*/ 285 w 27131"/>
                <a:gd name="connsiteY5" fmla="*/ 81028 h 84875"/>
                <a:gd name="connsiteX6" fmla="*/ 285 w 27131"/>
                <a:gd name="connsiteY6" fmla="*/ 84961 h 84875"/>
                <a:gd name="connsiteX7" fmla="*/ 14231 w 27131"/>
                <a:gd name="connsiteY7" fmla="*/ 84580 h 84875"/>
                <a:gd name="connsiteX8" fmla="*/ 27417 w 27131"/>
                <a:gd name="connsiteY8" fmla="*/ 84961 h 84875"/>
                <a:gd name="connsiteX9" fmla="*/ 27417 w 27131"/>
                <a:gd name="connsiteY9" fmla="*/ 81028 h 84875"/>
                <a:gd name="connsiteX10" fmla="*/ 18542 w 27131"/>
                <a:gd name="connsiteY10" fmla="*/ 75445 h 84875"/>
                <a:gd name="connsiteX11" fmla="*/ 18542 w 27131"/>
                <a:gd name="connsiteY11" fmla="*/ 28884 h 84875"/>
                <a:gd name="connsiteX12" fmla="*/ 19049 w 27131"/>
                <a:gd name="connsiteY12" fmla="*/ 6809 h 84875"/>
                <a:gd name="connsiteX13" fmla="*/ 12330 w 27131"/>
                <a:gd name="connsiteY13" fmla="*/ 85 h 84875"/>
                <a:gd name="connsiteX14" fmla="*/ 5610 w 27131"/>
                <a:gd name="connsiteY14" fmla="*/ 6809 h 84875"/>
                <a:gd name="connsiteX15" fmla="*/ 12330 w 27131"/>
                <a:gd name="connsiteY15" fmla="*/ 13533 h 84875"/>
                <a:gd name="connsiteX16" fmla="*/ 19049 w 27131"/>
                <a:gd name="connsiteY16" fmla="*/ 680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42" y="28884"/>
                  </a:moveTo>
                  <a:lnTo>
                    <a:pt x="792" y="30280"/>
                  </a:lnTo>
                  <a:lnTo>
                    <a:pt x="792" y="34213"/>
                  </a:lnTo>
                  <a:cubicBezTo>
                    <a:pt x="9033" y="34213"/>
                    <a:pt x="10174" y="34974"/>
                    <a:pt x="10174" y="41191"/>
                  </a:cubicBezTo>
                  <a:lnTo>
                    <a:pt x="10174" y="75319"/>
                  </a:lnTo>
                  <a:cubicBezTo>
                    <a:pt x="10174" y="81028"/>
                    <a:pt x="8780" y="81028"/>
                    <a:pt x="285" y="81028"/>
                  </a:cubicBezTo>
                  <a:lnTo>
                    <a:pt x="285" y="84961"/>
                  </a:lnTo>
                  <a:cubicBezTo>
                    <a:pt x="4342" y="84834"/>
                    <a:pt x="11189" y="84580"/>
                    <a:pt x="14231" y="84580"/>
                  </a:cubicBezTo>
                  <a:cubicBezTo>
                    <a:pt x="18669" y="84580"/>
                    <a:pt x="23106" y="84834"/>
                    <a:pt x="27417" y="84961"/>
                  </a:cubicBezTo>
                  <a:lnTo>
                    <a:pt x="27417" y="81028"/>
                  </a:lnTo>
                  <a:cubicBezTo>
                    <a:pt x="19049" y="81028"/>
                    <a:pt x="18542" y="80393"/>
                    <a:pt x="18542" y="75445"/>
                  </a:cubicBezTo>
                  <a:lnTo>
                    <a:pt x="18542" y="28884"/>
                  </a:lnTo>
                  <a:close/>
                  <a:moveTo>
                    <a:pt x="19049" y="6809"/>
                  </a:moveTo>
                  <a:cubicBezTo>
                    <a:pt x="19049" y="2749"/>
                    <a:pt x="15880" y="85"/>
                    <a:pt x="12330" y="85"/>
                  </a:cubicBezTo>
                  <a:cubicBezTo>
                    <a:pt x="8399" y="85"/>
                    <a:pt x="5610" y="3511"/>
                    <a:pt x="5610" y="6809"/>
                  </a:cubicBezTo>
                  <a:cubicBezTo>
                    <a:pt x="5610" y="10235"/>
                    <a:pt x="8399" y="13533"/>
                    <a:pt x="12330" y="13533"/>
                  </a:cubicBezTo>
                  <a:cubicBezTo>
                    <a:pt x="15880" y="13533"/>
                    <a:pt x="19049" y="10869"/>
                    <a:pt x="19049" y="680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0" name="Freeform: Shape 3109">
              <a:extLst>
                <a:ext uri="{FF2B5EF4-FFF2-40B4-BE49-F238E27FC236}">
                  <a16:creationId xmlns:a16="http://schemas.microsoft.com/office/drawing/2014/main" id="{3A3C3597-C3B8-48B3-E6E7-E2F128A5BDAF}"/>
                </a:ext>
              </a:extLst>
            </p:cNvPr>
            <p:cNvSpPr/>
            <p:nvPr>
              <p:custDataLst>
                <p:tags r:id="rId88"/>
              </p:custDataLst>
            </p:nvPr>
          </p:nvSpPr>
          <p:spPr>
            <a:xfrm>
              <a:off x="11935332" y="5483034"/>
              <a:ext cx="49065" cy="58233"/>
            </a:xfrm>
            <a:custGeom>
              <a:avLst/>
              <a:gdLst>
                <a:gd name="connsiteX0" fmla="*/ 10938 w 49065"/>
                <a:gd name="connsiteY0" fmla="*/ 24951 h 58233"/>
                <a:gd name="connsiteX1" fmla="*/ 26659 w 49065"/>
                <a:gd name="connsiteY1" fmla="*/ 2876 h 58233"/>
                <a:gd name="connsiteX2" fmla="*/ 40986 w 49065"/>
                <a:gd name="connsiteY2" fmla="*/ 24951 h 58233"/>
                <a:gd name="connsiteX3" fmla="*/ 10938 w 49065"/>
                <a:gd name="connsiteY3" fmla="*/ 24951 h 58233"/>
                <a:gd name="connsiteX4" fmla="*/ 10811 w 49065"/>
                <a:gd name="connsiteY4" fmla="*/ 27616 h 58233"/>
                <a:gd name="connsiteX5" fmla="*/ 46184 w 49065"/>
                <a:gd name="connsiteY5" fmla="*/ 27616 h 58233"/>
                <a:gd name="connsiteX6" fmla="*/ 49354 w 49065"/>
                <a:gd name="connsiteY6" fmla="*/ 24951 h 58233"/>
                <a:gd name="connsiteX7" fmla="*/ 26659 w 49065"/>
                <a:gd name="connsiteY7" fmla="*/ 85 h 58233"/>
                <a:gd name="connsiteX8" fmla="*/ 288 w 49065"/>
                <a:gd name="connsiteY8" fmla="*/ 29011 h 58233"/>
                <a:gd name="connsiteX9" fmla="*/ 28180 w 49065"/>
                <a:gd name="connsiteY9" fmla="*/ 58318 h 58233"/>
                <a:gd name="connsiteX10" fmla="*/ 49354 w 49065"/>
                <a:gd name="connsiteY10" fmla="*/ 41825 h 58233"/>
                <a:gd name="connsiteX11" fmla="*/ 47705 w 49065"/>
                <a:gd name="connsiteY11" fmla="*/ 40303 h 58233"/>
                <a:gd name="connsiteX12" fmla="*/ 46057 w 49065"/>
                <a:gd name="connsiteY12" fmla="*/ 42079 h 58233"/>
                <a:gd name="connsiteX13" fmla="*/ 28941 w 49065"/>
                <a:gd name="connsiteY13" fmla="*/ 55146 h 58233"/>
                <a:gd name="connsiteX14" fmla="*/ 14614 w 49065"/>
                <a:gd name="connsiteY14" fmla="*/ 46646 h 58233"/>
                <a:gd name="connsiteX15" fmla="*/ 10811 w 49065"/>
                <a:gd name="connsiteY15" fmla="*/ 2761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38" y="24951"/>
                  </a:moveTo>
                  <a:cubicBezTo>
                    <a:pt x="11698" y="6048"/>
                    <a:pt x="22348" y="2876"/>
                    <a:pt x="26659" y="2876"/>
                  </a:cubicBezTo>
                  <a:cubicBezTo>
                    <a:pt x="39718" y="2876"/>
                    <a:pt x="40986" y="20004"/>
                    <a:pt x="40986" y="24951"/>
                  </a:cubicBezTo>
                  <a:lnTo>
                    <a:pt x="10938" y="24951"/>
                  </a:lnTo>
                  <a:close/>
                  <a:moveTo>
                    <a:pt x="10811" y="27616"/>
                  </a:moveTo>
                  <a:lnTo>
                    <a:pt x="46184" y="27616"/>
                  </a:lnTo>
                  <a:cubicBezTo>
                    <a:pt x="48973" y="27616"/>
                    <a:pt x="49354" y="27616"/>
                    <a:pt x="49354" y="24951"/>
                  </a:cubicBezTo>
                  <a:cubicBezTo>
                    <a:pt x="49354" y="12391"/>
                    <a:pt x="42507" y="85"/>
                    <a:pt x="26659" y="85"/>
                  </a:cubicBezTo>
                  <a:cubicBezTo>
                    <a:pt x="11952" y="85"/>
                    <a:pt x="288" y="13153"/>
                    <a:pt x="288" y="29011"/>
                  </a:cubicBezTo>
                  <a:cubicBezTo>
                    <a:pt x="288" y="46012"/>
                    <a:pt x="13600" y="58318"/>
                    <a:pt x="28180" y="58318"/>
                  </a:cubicBezTo>
                  <a:cubicBezTo>
                    <a:pt x="43648" y="58318"/>
                    <a:pt x="49354" y="44236"/>
                    <a:pt x="49354" y="41825"/>
                  </a:cubicBezTo>
                  <a:cubicBezTo>
                    <a:pt x="49354" y="40556"/>
                    <a:pt x="48339" y="40303"/>
                    <a:pt x="47705" y="40303"/>
                  </a:cubicBezTo>
                  <a:cubicBezTo>
                    <a:pt x="46564" y="40303"/>
                    <a:pt x="46311" y="41064"/>
                    <a:pt x="46057" y="42079"/>
                  </a:cubicBezTo>
                  <a:cubicBezTo>
                    <a:pt x="41620" y="55146"/>
                    <a:pt x="30209" y="55146"/>
                    <a:pt x="28941" y="55146"/>
                  </a:cubicBezTo>
                  <a:cubicBezTo>
                    <a:pt x="22602" y="55146"/>
                    <a:pt x="17531" y="51340"/>
                    <a:pt x="14614" y="46646"/>
                  </a:cubicBezTo>
                  <a:cubicBezTo>
                    <a:pt x="10811" y="40556"/>
                    <a:pt x="10811" y="32183"/>
                    <a:pt x="10811" y="2761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1" name="Freeform: Shape 3110">
              <a:extLst>
                <a:ext uri="{FF2B5EF4-FFF2-40B4-BE49-F238E27FC236}">
                  <a16:creationId xmlns:a16="http://schemas.microsoft.com/office/drawing/2014/main" id="{1CB54291-4753-BFFE-9835-AE9C971C9413}"/>
                </a:ext>
              </a:extLst>
            </p:cNvPr>
            <p:cNvSpPr/>
            <p:nvPr>
              <p:custDataLst>
                <p:tags r:id="rId89"/>
              </p:custDataLst>
            </p:nvPr>
          </p:nvSpPr>
          <p:spPr>
            <a:xfrm>
              <a:off x="11992188" y="5483795"/>
              <a:ext cx="63772" cy="56076"/>
            </a:xfrm>
            <a:custGeom>
              <a:avLst/>
              <a:gdLst>
                <a:gd name="connsiteX0" fmla="*/ 10181 w 63772"/>
                <a:gd name="connsiteY0" fmla="*/ 12518 h 56076"/>
                <a:gd name="connsiteX1" fmla="*/ 10181 w 63772"/>
                <a:gd name="connsiteY1" fmla="*/ 46519 h 56076"/>
                <a:gd name="connsiteX2" fmla="*/ 292 w 63772"/>
                <a:gd name="connsiteY2" fmla="*/ 52228 h 56076"/>
                <a:gd name="connsiteX3" fmla="*/ 292 w 63772"/>
                <a:gd name="connsiteY3" fmla="*/ 56161 h 56076"/>
                <a:gd name="connsiteX4" fmla="*/ 14619 w 63772"/>
                <a:gd name="connsiteY4" fmla="*/ 55781 h 56076"/>
                <a:gd name="connsiteX5" fmla="*/ 28819 w 63772"/>
                <a:gd name="connsiteY5" fmla="*/ 56161 h 56076"/>
                <a:gd name="connsiteX6" fmla="*/ 28819 w 63772"/>
                <a:gd name="connsiteY6" fmla="*/ 52228 h 56076"/>
                <a:gd name="connsiteX7" fmla="*/ 18930 w 63772"/>
                <a:gd name="connsiteY7" fmla="*/ 46519 h 56076"/>
                <a:gd name="connsiteX8" fmla="*/ 18930 w 63772"/>
                <a:gd name="connsiteY8" fmla="*/ 23175 h 56076"/>
                <a:gd name="connsiteX9" fmla="*/ 36046 w 63772"/>
                <a:gd name="connsiteY9" fmla="*/ 2876 h 56076"/>
                <a:gd name="connsiteX10" fmla="*/ 45428 w 63772"/>
                <a:gd name="connsiteY10" fmla="*/ 16959 h 56076"/>
                <a:gd name="connsiteX11" fmla="*/ 45428 w 63772"/>
                <a:gd name="connsiteY11" fmla="*/ 46519 h 56076"/>
                <a:gd name="connsiteX12" fmla="*/ 35538 w 63772"/>
                <a:gd name="connsiteY12" fmla="*/ 52228 h 56076"/>
                <a:gd name="connsiteX13" fmla="*/ 35538 w 63772"/>
                <a:gd name="connsiteY13" fmla="*/ 56161 h 56076"/>
                <a:gd name="connsiteX14" fmla="*/ 49865 w 63772"/>
                <a:gd name="connsiteY14" fmla="*/ 55781 h 56076"/>
                <a:gd name="connsiteX15" fmla="*/ 64065 w 63772"/>
                <a:gd name="connsiteY15" fmla="*/ 56161 h 56076"/>
                <a:gd name="connsiteX16" fmla="*/ 64065 w 63772"/>
                <a:gd name="connsiteY16" fmla="*/ 52228 h 56076"/>
                <a:gd name="connsiteX17" fmla="*/ 54176 w 63772"/>
                <a:gd name="connsiteY17" fmla="*/ 48422 h 56076"/>
                <a:gd name="connsiteX18" fmla="*/ 54176 w 63772"/>
                <a:gd name="connsiteY18" fmla="*/ 24190 h 56076"/>
                <a:gd name="connsiteX19" fmla="*/ 50245 w 63772"/>
                <a:gd name="connsiteY19" fmla="*/ 4779 h 56076"/>
                <a:gd name="connsiteX20" fmla="*/ 36933 w 63772"/>
                <a:gd name="connsiteY20" fmla="*/ 85 h 56076"/>
                <a:gd name="connsiteX21" fmla="*/ 18169 w 63772"/>
                <a:gd name="connsiteY21" fmla="*/ 13406 h 56076"/>
                <a:gd name="connsiteX22" fmla="*/ 18169 w 63772"/>
                <a:gd name="connsiteY22" fmla="*/ 85 h 56076"/>
                <a:gd name="connsiteX23" fmla="*/ 292 w 63772"/>
                <a:gd name="connsiteY23" fmla="*/ 1481 h 56076"/>
                <a:gd name="connsiteX24" fmla="*/ 292 w 63772"/>
                <a:gd name="connsiteY24" fmla="*/ 5414 h 56076"/>
                <a:gd name="connsiteX25" fmla="*/ 10181 w 63772"/>
                <a:gd name="connsiteY25" fmla="*/ 1251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81" y="12518"/>
                  </a:moveTo>
                  <a:lnTo>
                    <a:pt x="10181" y="46519"/>
                  </a:lnTo>
                  <a:cubicBezTo>
                    <a:pt x="10181" y="52228"/>
                    <a:pt x="8787" y="52228"/>
                    <a:pt x="292" y="52228"/>
                  </a:cubicBezTo>
                  <a:lnTo>
                    <a:pt x="292" y="56161"/>
                  </a:lnTo>
                  <a:cubicBezTo>
                    <a:pt x="4730" y="56034"/>
                    <a:pt x="11196" y="55781"/>
                    <a:pt x="14619" y="55781"/>
                  </a:cubicBezTo>
                  <a:cubicBezTo>
                    <a:pt x="17915" y="55781"/>
                    <a:pt x="24508" y="56034"/>
                    <a:pt x="28819" y="56161"/>
                  </a:cubicBezTo>
                  <a:lnTo>
                    <a:pt x="28819" y="52228"/>
                  </a:lnTo>
                  <a:cubicBezTo>
                    <a:pt x="20324" y="52228"/>
                    <a:pt x="18930" y="52228"/>
                    <a:pt x="18930" y="46519"/>
                  </a:cubicBezTo>
                  <a:lnTo>
                    <a:pt x="18930" y="23175"/>
                  </a:lnTo>
                  <a:cubicBezTo>
                    <a:pt x="18930" y="9981"/>
                    <a:pt x="27931" y="2876"/>
                    <a:pt x="36046" y="2876"/>
                  </a:cubicBezTo>
                  <a:cubicBezTo>
                    <a:pt x="44033" y="2876"/>
                    <a:pt x="45428" y="9727"/>
                    <a:pt x="45428" y="16959"/>
                  </a:cubicBezTo>
                  <a:lnTo>
                    <a:pt x="45428" y="46519"/>
                  </a:lnTo>
                  <a:cubicBezTo>
                    <a:pt x="45428" y="52228"/>
                    <a:pt x="44033" y="52228"/>
                    <a:pt x="35538" y="52228"/>
                  </a:cubicBezTo>
                  <a:lnTo>
                    <a:pt x="35538" y="56161"/>
                  </a:lnTo>
                  <a:cubicBezTo>
                    <a:pt x="39976" y="56034"/>
                    <a:pt x="46442" y="55781"/>
                    <a:pt x="49865" y="55781"/>
                  </a:cubicBezTo>
                  <a:cubicBezTo>
                    <a:pt x="53162" y="55781"/>
                    <a:pt x="59754" y="56034"/>
                    <a:pt x="64065" y="56161"/>
                  </a:cubicBezTo>
                  <a:lnTo>
                    <a:pt x="64065" y="52228"/>
                  </a:lnTo>
                  <a:cubicBezTo>
                    <a:pt x="57472" y="52228"/>
                    <a:pt x="54303" y="52228"/>
                    <a:pt x="54176" y="48422"/>
                  </a:cubicBezTo>
                  <a:lnTo>
                    <a:pt x="54176" y="24190"/>
                  </a:lnTo>
                  <a:cubicBezTo>
                    <a:pt x="54176" y="13280"/>
                    <a:pt x="54176" y="9347"/>
                    <a:pt x="50245" y="4779"/>
                  </a:cubicBezTo>
                  <a:cubicBezTo>
                    <a:pt x="48470" y="2622"/>
                    <a:pt x="44287" y="85"/>
                    <a:pt x="36933" y="85"/>
                  </a:cubicBezTo>
                  <a:cubicBezTo>
                    <a:pt x="27678" y="85"/>
                    <a:pt x="21719" y="5540"/>
                    <a:pt x="18169" y="13406"/>
                  </a:cubicBezTo>
                  <a:lnTo>
                    <a:pt x="18169" y="85"/>
                  </a:lnTo>
                  <a:lnTo>
                    <a:pt x="292" y="1481"/>
                  </a:lnTo>
                  <a:lnTo>
                    <a:pt x="292" y="5414"/>
                  </a:lnTo>
                  <a:cubicBezTo>
                    <a:pt x="9167" y="5414"/>
                    <a:pt x="10181" y="6302"/>
                    <a:pt x="10181" y="1251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2" name="Freeform: Shape 3111">
              <a:extLst>
                <a:ext uri="{FF2B5EF4-FFF2-40B4-BE49-F238E27FC236}">
                  <a16:creationId xmlns:a16="http://schemas.microsoft.com/office/drawing/2014/main" id="{2C644E00-7452-22D5-1139-5F3912CD5A68}"/>
                </a:ext>
              </a:extLst>
            </p:cNvPr>
            <p:cNvSpPr/>
            <p:nvPr>
              <p:custDataLst>
                <p:tags r:id="rId90"/>
              </p:custDataLst>
            </p:nvPr>
          </p:nvSpPr>
          <p:spPr>
            <a:xfrm>
              <a:off x="12057454" y="5461847"/>
              <a:ext cx="39683" cy="79420"/>
            </a:xfrm>
            <a:custGeom>
              <a:avLst/>
              <a:gdLst>
                <a:gd name="connsiteX0" fmla="*/ 19822 w 39683"/>
                <a:gd name="connsiteY0" fmla="*/ 27362 h 79420"/>
                <a:gd name="connsiteX1" fmla="*/ 37953 w 39683"/>
                <a:gd name="connsiteY1" fmla="*/ 27362 h 79420"/>
                <a:gd name="connsiteX2" fmla="*/ 37953 w 39683"/>
                <a:gd name="connsiteY2" fmla="*/ 23429 h 79420"/>
                <a:gd name="connsiteX3" fmla="*/ 19822 w 39683"/>
                <a:gd name="connsiteY3" fmla="*/ 23429 h 79420"/>
                <a:gd name="connsiteX4" fmla="*/ 19822 w 39683"/>
                <a:gd name="connsiteY4" fmla="*/ 85 h 79420"/>
                <a:gd name="connsiteX5" fmla="*/ 16653 w 39683"/>
                <a:gd name="connsiteY5" fmla="*/ 85 h 79420"/>
                <a:gd name="connsiteX6" fmla="*/ 297 w 39683"/>
                <a:gd name="connsiteY6" fmla="*/ 24571 h 79420"/>
                <a:gd name="connsiteX7" fmla="*/ 297 w 39683"/>
                <a:gd name="connsiteY7" fmla="*/ 27362 h 79420"/>
                <a:gd name="connsiteX8" fmla="*/ 11074 w 39683"/>
                <a:gd name="connsiteY8" fmla="*/ 27362 h 79420"/>
                <a:gd name="connsiteX9" fmla="*/ 11074 w 39683"/>
                <a:gd name="connsiteY9" fmla="*/ 62378 h 79420"/>
                <a:gd name="connsiteX10" fmla="*/ 27429 w 39683"/>
                <a:gd name="connsiteY10" fmla="*/ 79505 h 79420"/>
                <a:gd name="connsiteX11" fmla="*/ 39981 w 39683"/>
                <a:gd name="connsiteY11" fmla="*/ 62378 h 79420"/>
                <a:gd name="connsiteX12" fmla="*/ 39981 w 39683"/>
                <a:gd name="connsiteY12" fmla="*/ 55146 h 79420"/>
                <a:gd name="connsiteX13" fmla="*/ 36812 w 39683"/>
                <a:gd name="connsiteY13" fmla="*/ 55146 h 79420"/>
                <a:gd name="connsiteX14" fmla="*/ 36812 w 39683"/>
                <a:gd name="connsiteY14" fmla="*/ 62124 h 79420"/>
                <a:gd name="connsiteX15" fmla="*/ 28317 w 39683"/>
                <a:gd name="connsiteY15" fmla="*/ 76334 h 79420"/>
                <a:gd name="connsiteX16" fmla="*/ 19822 w 39683"/>
                <a:gd name="connsiteY16" fmla="*/ 62632 h 79420"/>
                <a:gd name="connsiteX17" fmla="*/ 19822 w 39683"/>
                <a:gd name="connsiteY17" fmla="*/ 2736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22" y="27362"/>
                  </a:moveTo>
                  <a:lnTo>
                    <a:pt x="37953" y="27362"/>
                  </a:lnTo>
                  <a:lnTo>
                    <a:pt x="37953" y="23429"/>
                  </a:lnTo>
                  <a:lnTo>
                    <a:pt x="19822" y="23429"/>
                  </a:lnTo>
                  <a:lnTo>
                    <a:pt x="19822" y="85"/>
                  </a:lnTo>
                  <a:lnTo>
                    <a:pt x="16653" y="85"/>
                  </a:lnTo>
                  <a:cubicBezTo>
                    <a:pt x="16526" y="10488"/>
                    <a:pt x="12722" y="24063"/>
                    <a:pt x="297" y="24571"/>
                  </a:cubicBezTo>
                  <a:lnTo>
                    <a:pt x="297" y="27362"/>
                  </a:lnTo>
                  <a:lnTo>
                    <a:pt x="11074" y="27362"/>
                  </a:lnTo>
                  <a:lnTo>
                    <a:pt x="11074" y="62378"/>
                  </a:lnTo>
                  <a:cubicBezTo>
                    <a:pt x="11074" y="77983"/>
                    <a:pt x="22865" y="79505"/>
                    <a:pt x="27429" y="79505"/>
                  </a:cubicBezTo>
                  <a:cubicBezTo>
                    <a:pt x="36431" y="79505"/>
                    <a:pt x="39981" y="70498"/>
                    <a:pt x="39981" y="62378"/>
                  </a:cubicBezTo>
                  <a:lnTo>
                    <a:pt x="39981" y="55146"/>
                  </a:lnTo>
                  <a:lnTo>
                    <a:pt x="36812" y="55146"/>
                  </a:lnTo>
                  <a:lnTo>
                    <a:pt x="36812" y="62124"/>
                  </a:lnTo>
                  <a:cubicBezTo>
                    <a:pt x="36812" y="71513"/>
                    <a:pt x="33008" y="76334"/>
                    <a:pt x="28317" y="76334"/>
                  </a:cubicBezTo>
                  <a:cubicBezTo>
                    <a:pt x="19822" y="76334"/>
                    <a:pt x="19822" y="64788"/>
                    <a:pt x="19822" y="62632"/>
                  </a:cubicBezTo>
                  <a:lnTo>
                    <a:pt x="19822" y="2736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3" name="Freeform: Shape 3112">
              <a:extLst>
                <a:ext uri="{FF2B5EF4-FFF2-40B4-BE49-F238E27FC236}">
                  <a16:creationId xmlns:a16="http://schemas.microsoft.com/office/drawing/2014/main" id="{A72110CE-3737-9856-07CC-0DE51A5CF624}"/>
                </a:ext>
              </a:extLst>
            </p:cNvPr>
            <p:cNvSpPr/>
            <p:nvPr>
              <p:custDataLst>
                <p:tags r:id="rId91"/>
              </p:custDataLst>
            </p:nvPr>
          </p:nvSpPr>
          <p:spPr>
            <a:xfrm>
              <a:off x="9694729" y="5602672"/>
              <a:ext cx="90017" cy="92234"/>
            </a:xfrm>
            <a:custGeom>
              <a:avLst/>
              <a:gdLst>
                <a:gd name="connsiteX0" fmla="*/ 90129 w 90017"/>
                <a:gd name="connsiteY0" fmla="*/ 1366 h 92234"/>
                <a:gd name="connsiteX1" fmla="*/ 88734 w 90017"/>
                <a:gd name="connsiteY1" fmla="*/ 97 h 92234"/>
                <a:gd name="connsiteX2" fmla="*/ 86832 w 90017"/>
                <a:gd name="connsiteY2" fmla="*/ 1619 h 92234"/>
                <a:gd name="connsiteX3" fmla="*/ 77957 w 90017"/>
                <a:gd name="connsiteY3" fmla="*/ 11388 h 92234"/>
                <a:gd name="connsiteX4" fmla="*/ 56911 w 90017"/>
                <a:gd name="connsiteY4" fmla="*/ 97 h 92234"/>
                <a:gd name="connsiteX5" fmla="*/ 112 w 90017"/>
                <a:gd name="connsiteY5" fmla="*/ 57569 h 92234"/>
                <a:gd name="connsiteX6" fmla="*/ 34470 w 90017"/>
                <a:gd name="connsiteY6" fmla="*/ 92331 h 92234"/>
                <a:gd name="connsiteX7" fmla="*/ 61856 w 90017"/>
                <a:gd name="connsiteY7" fmla="*/ 81420 h 92234"/>
                <a:gd name="connsiteX8" fmla="*/ 75802 w 90017"/>
                <a:gd name="connsiteY8" fmla="*/ 59091 h 92234"/>
                <a:gd name="connsiteX9" fmla="*/ 74281 w 90017"/>
                <a:gd name="connsiteY9" fmla="*/ 57823 h 92234"/>
                <a:gd name="connsiteX10" fmla="*/ 72632 w 90017"/>
                <a:gd name="connsiteY10" fmla="*/ 59091 h 92234"/>
                <a:gd name="connsiteX11" fmla="*/ 59827 w 90017"/>
                <a:gd name="connsiteY11" fmla="*/ 79137 h 92234"/>
                <a:gd name="connsiteX12" fmla="*/ 36499 w 90017"/>
                <a:gd name="connsiteY12" fmla="*/ 88398 h 92234"/>
                <a:gd name="connsiteX13" fmla="*/ 11649 w 90017"/>
                <a:gd name="connsiteY13" fmla="*/ 62009 h 92234"/>
                <a:gd name="connsiteX14" fmla="*/ 26990 w 90017"/>
                <a:gd name="connsiteY14" fmla="*/ 19381 h 92234"/>
                <a:gd name="connsiteX15" fmla="*/ 57925 w 90017"/>
                <a:gd name="connsiteY15" fmla="*/ 4030 h 92234"/>
                <a:gd name="connsiteX16" fmla="*/ 78338 w 90017"/>
                <a:gd name="connsiteY16" fmla="*/ 28516 h 92234"/>
                <a:gd name="connsiteX17" fmla="*/ 77957 w 90017"/>
                <a:gd name="connsiteY17" fmla="*/ 34986 h 92234"/>
                <a:gd name="connsiteX18" fmla="*/ 79859 w 90017"/>
                <a:gd name="connsiteY18" fmla="*/ 36255 h 92234"/>
                <a:gd name="connsiteX19" fmla="*/ 82141 w 90017"/>
                <a:gd name="connsiteY19" fmla="*/ 33717 h 92234"/>
                <a:gd name="connsiteX20" fmla="*/ 90129 w 90017"/>
                <a:gd name="connsiteY20" fmla="*/ 1366 h 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17" h="92234">
                  <a:moveTo>
                    <a:pt x="90129" y="1366"/>
                  </a:moveTo>
                  <a:cubicBezTo>
                    <a:pt x="90129" y="985"/>
                    <a:pt x="89875" y="97"/>
                    <a:pt x="88734" y="97"/>
                  </a:cubicBezTo>
                  <a:cubicBezTo>
                    <a:pt x="88354" y="97"/>
                    <a:pt x="88227" y="224"/>
                    <a:pt x="86832" y="1619"/>
                  </a:cubicBezTo>
                  <a:lnTo>
                    <a:pt x="77957" y="11388"/>
                  </a:lnTo>
                  <a:cubicBezTo>
                    <a:pt x="76816" y="9612"/>
                    <a:pt x="70984" y="97"/>
                    <a:pt x="56911" y="97"/>
                  </a:cubicBezTo>
                  <a:cubicBezTo>
                    <a:pt x="28638" y="97"/>
                    <a:pt x="112" y="28135"/>
                    <a:pt x="112" y="57569"/>
                  </a:cubicBezTo>
                  <a:cubicBezTo>
                    <a:pt x="112" y="78502"/>
                    <a:pt x="15072" y="92331"/>
                    <a:pt x="34470" y="92331"/>
                  </a:cubicBezTo>
                  <a:cubicBezTo>
                    <a:pt x="45500" y="92331"/>
                    <a:pt x="55136" y="87256"/>
                    <a:pt x="61856" y="81420"/>
                  </a:cubicBezTo>
                  <a:cubicBezTo>
                    <a:pt x="73647" y="71017"/>
                    <a:pt x="75802" y="59472"/>
                    <a:pt x="75802" y="59091"/>
                  </a:cubicBezTo>
                  <a:cubicBezTo>
                    <a:pt x="75802" y="57823"/>
                    <a:pt x="74534" y="57823"/>
                    <a:pt x="74281" y="57823"/>
                  </a:cubicBezTo>
                  <a:cubicBezTo>
                    <a:pt x="73520" y="57823"/>
                    <a:pt x="72886" y="58076"/>
                    <a:pt x="72632" y="59091"/>
                  </a:cubicBezTo>
                  <a:cubicBezTo>
                    <a:pt x="71491" y="62770"/>
                    <a:pt x="68575" y="71778"/>
                    <a:pt x="59827" y="79137"/>
                  </a:cubicBezTo>
                  <a:cubicBezTo>
                    <a:pt x="51079" y="86241"/>
                    <a:pt x="43092" y="88398"/>
                    <a:pt x="36499" y="88398"/>
                  </a:cubicBezTo>
                  <a:cubicBezTo>
                    <a:pt x="25088" y="88398"/>
                    <a:pt x="11649" y="81801"/>
                    <a:pt x="11649" y="62009"/>
                  </a:cubicBezTo>
                  <a:cubicBezTo>
                    <a:pt x="11649" y="54778"/>
                    <a:pt x="14311" y="34225"/>
                    <a:pt x="26990" y="19381"/>
                  </a:cubicBezTo>
                  <a:cubicBezTo>
                    <a:pt x="34724" y="10373"/>
                    <a:pt x="46642" y="4030"/>
                    <a:pt x="57925" y="4030"/>
                  </a:cubicBezTo>
                  <a:cubicBezTo>
                    <a:pt x="70857" y="4030"/>
                    <a:pt x="78338" y="13799"/>
                    <a:pt x="78338" y="28516"/>
                  </a:cubicBezTo>
                  <a:cubicBezTo>
                    <a:pt x="78338" y="33591"/>
                    <a:pt x="77957" y="33717"/>
                    <a:pt x="77957" y="34986"/>
                  </a:cubicBezTo>
                  <a:cubicBezTo>
                    <a:pt x="77957" y="36255"/>
                    <a:pt x="79352" y="36255"/>
                    <a:pt x="79859" y="36255"/>
                  </a:cubicBezTo>
                  <a:cubicBezTo>
                    <a:pt x="81507" y="36255"/>
                    <a:pt x="81507" y="36001"/>
                    <a:pt x="82141" y="33717"/>
                  </a:cubicBezTo>
                  <a:lnTo>
                    <a:pt x="90129" y="136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4" name="Freeform: Shape 3113">
              <a:extLst>
                <a:ext uri="{FF2B5EF4-FFF2-40B4-BE49-F238E27FC236}">
                  <a16:creationId xmlns:a16="http://schemas.microsoft.com/office/drawing/2014/main" id="{2543CC2C-87F0-9D72-7068-937599A522F7}"/>
                </a:ext>
              </a:extLst>
            </p:cNvPr>
            <p:cNvSpPr/>
            <p:nvPr>
              <p:custDataLst>
                <p:tags r:id="rId92"/>
              </p:custDataLst>
            </p:nvPr>
          </p:nvSpPr>
          <p:spPr>
            <a:xfrm>
              <a:off x="9778917" y="5671980"/>
              <a:ext cx="49522" cy="56393"/>
            </a:xfrm>
            <a:custGeom>
              <a:avLst/>
              <a:gdLst>
                <a:gd name="connsiteX0" fmla="*/ 6864 w 49522"/>
                <a:gd name="connsiteY0" fmla="*/ 50098 h 56393"/>
                <a:gd name="connsiteX1" fmla="*/ 2515 w 49522"/>
                <a:gd name="connsiteY1" fmla="*/ 53295 h 56393"/>
                <a:gd name="connsiteX2" fmla="*/ 119 w 49522"/>
                <a:gd name="connsiteY2" fmla="*/ 55160 h 56393"/>
                <a:gd name="connsiteX3" fmla="*/ 1361 w 49522"/>
                <a:gd name="connsiteY3" fmla="*/ 56492 h 56393"/>
                <a:gd name="connsiteX4" fmla="*/ 8994 w 49522"/>
                <a:gd name="connsiteY4" fmla="*/ 56137 h 56393"/>
                <a:gd name="connsiteX5" fmla="*/ 18312 w 49522"/>
                <a:gd name="connsiteY5" fmla="*/ 56492 h 56393"/>
                <a:gd name="connsiteX6" fmla="*/ 20087 w 49522"/>
                <a:gd name="connsiteY6" fmla="*/ 54538 h 56393"/>
                <a:gd name="connsiteX7" fmla="*/ 17780 w 49522"/>
                <a:gd name="connsiteY7" fmla="*/ 53295 h 56393"/>
                <a:gd name="connsiteX8" fmla="*/ 13431 w 49522"/>
                <a:gd name="connsiteY8" fmla="*/ 52229 h 56393"/>
                <a:gd name="connsiteX9" fmla="*/ 14407 w 49522"/>
                <a:gd name="connsiteY9" fmla="*/ 48144 h 56393"/>
                <a:gd name="connsiteX10" fmla="*/ 17691 w 49522"/>
                <a:gd name="connsiteY10" fmla="*/ 34911 h 56393"/>
                <a:gd name="connsiteX11" fmla="*/ 26832 w 49522"/>
                <a:gd name="connsiteY11" fmla="*/ 40151 h 56393"/>
                <a:gd name="connsiteX12" fmla="*/ 49641 w 49522"/>
                <a:gd name="connsiteY12" fmla="*/ 14930 h 56393"/>
                <a:gd name="connsiteX13" fmla="*/ 36328 w 49522"/>
                <a:gd name="connsiteY13" fmla="*/ 99 h 56393"/>
                <a:gd name="connsiteX14" fmla="*/ 23726 w 49522"/>
                <a:gd name="connsiteY14" fmla="*/ 6315 h 56393"/>
                <a:gd name="connsiteX15" fmla="*/ 14585 w 49522"/>
                <a:gd name="connsiteY15" fmla="*/ 99 h 56393"/>
                <a:gd name="connsiteX16" fmla="*/ 7574 w 49522"/>
                <a:gd name="connsiteY16" fmla="*/ 4805 h 56393"/>
                <a:gd name="connsiteX17" fmla="*/ 4379 w 49522"/>
                <a:gd name="connsiteY17" fmla="*/ 13686 h 56393"/>
                <a:gd name="connsiteX18" fmla="*/ 5887 w 49522"/>
                <a:gd name="connsiteY18" fmla="*/ 14841 h 56393"/>
                <a:gd name="connsiteX19" fmla="*/ 7840 w 49522"/>
                <a:gd name="connsiteY19" fmla="*/ 12176 h 56393"/>
                <a:gd name="connsiteX20" fmla="*/ 14319 w 49522"/>
                <a:gd name="connsiteY20" fmla="*/ 2585 h 56393"/>
                <a:gd name="connsiteX21" fmla="*/ 17247 w 49522"/>
                <a:gd name="connsiteY21" fmla="*/ 6937 h 56393"/>
                <a:gd name="connsiteX22" fmla="*/ 16981 w 49522"/>
                <a:gd name="connsiteY22" fmla="*/ 9601 h 56393"/>
                <a:gd name="connsiteX23" fmla="*/ 6864 w 49522"/>
                <a:gd name="connsiteY23" fmla="*/ 50098 h 56393"/>
                <a:gd name="connsiteX24" fmla="*/ 23637 w 49522"/>
                <a:gd name="connsiteY24" fmla="*/ 10756 h 56393"/>
                <a:gd name="connsiteX25" fmla="*/ 36062 w 49522"/>
                <a:gd name="connsiteY25" fmla="*/ 2585 h 56393"/>
                <a:gd name="connsiteX26" fmla="*/ 42541 w 49522"/>
                <a:gd name="connsiteY26" fmla="*/ 11200 h 56393"/>
                <a:gd name="connsiteX27" fmla="*/ 37926 w 49522"/>
                <a:gd name="connsiteY27" fmla="*/ 29050 h 56393"/>
                <a:gd name="connsiteX28" fmla="*/ 26832 w 49522"/>
                <a:gd name="connsiteY28" fmla="*/ 37665 h 56393"/>
                <a:gd name="connsiteX29" fmla="*/ 18934 w 49522"/>
                <a:gd name="connsiteY29" fmla="*/ 29938 h 56393"/>
                <a:gd name="connsiteX30" fmla="*/ 19200 w 49522"/>
                <a:gd name="connsiteY30" fmla="*/ 28606 h 56393"/>
                <a:gd name="connsiteX31" fmla="*/ 23637 w 49522"/>
                <a:gd name="connsiteY31" fmla="*/ 10756 h 5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522" h="56393">
                  <a:moveTo>
                    <a:pt x="6864" y="50098"/>
                  </a:moveTo>
                  <a:cubicBezTo>
                    <a:pt x="6242" y="52584"/>
                    <a:pt x="6065" y="53295"/>
                    <a:pt x="2515" y="53295"/>
                  </a:cubicBezTo>
                  <a:cubicBezTo>
                    <a:pt x="1361" y="53295"/>
                    <a:pt x="119" y="53295"/>
                    <a:pt x="119" y="55160"/>
                  </a:cubicBezTo>
                  <a:cubicBezTo>
                    <a:pt x="119" y="56137"/>
                    <a:pt x="917" y="56492"/>
                    <a:pt x="1361" y="56492"/>
                  </a:cubicBezTo>
                  <a:cubicBezTo>
                    <a:pt x="3669" y="56492"/>
                    <a:pt x="6597" y="56137"/>
                    <a:pt x="8994" y="56137"/>
                  </a:cubicBezTo>
                  <a:cubicBezTo>
                    <a:pt x="12011" y="56137"/>
                    <a:pt x="15384" y="56492"/>
                    <a:pt x="18312" y="56492"/>
                  </a:cubicBezTo>
                  <a:cubicBezTo>
                    <a:pt x="19111" y="56492"/>
                    <a:pt x="20087" y="56226"/>
                    <a:pt x="20087" y="54538"/>
                  </a:cubicBezTo>
                  <a:cubicBezTo>
                    <a:pt x="20087" y="53295"/>
                    <a:pt x="18845" y="53295"/>
                    <a:pt x="17780" y="53295"/>
                  </a:cubicBezTo>
                  <a:cubicBezTo>
                    <a:pt x="15827" y="53295"/>
                    <a:pt x="13431" y="53295"/>
                    <a:pt x="13431" y="52229"/>
                  </a:cubicBezTo>
                  <a:cubicBezTo>
                    <a:pt x="13431" y="51785"/>
                    <a:pt x="14052" y="49476"/>
                    <a:pt x="14407" y="48144"/>
                  </a:cubicBezTo>
                  <a:cubicBezTo>
                    <a:pt x="15472" y="43437"/>
                    <a:pt x="16715" y="38641"/>
                    <a:pt x="17691" y="34911"/>
                  </a:cubicBezTo>
                  <a:cubicBezTo>
                    <a:pt x="18756" y="36688"/>
                    <a:pt x="21507" y="40151"/>
                    <a:pt x="26832" y="40151"/>
                  </a:cubicBezTo>
                  <a:cubicBezTo>
                    <a:pt x="37660" y="40151"/>
                    <a:pt x="49641" y="28162"/>
                    <a:pt x="49641" y="14930"/>
                  </a:cubicBezTo>
                  <a:cubicBezTo>
                    <a:pt x="49641" y="4539"/>
                    <a:pt x="42452" y="99"/>
                    <a:pt x="36328" y="99"/>
                  </a:cubicBezTo>
                  <a:cubicBezTo>
                    <a:pt x="30826" y="99"/>
                    <a:pt x="26122" y="3828"/>
                    <a:pt x="23726" y="6315"/>
                  </a:cubicBezTo>
                  <a:cubicBezTo>
                    <a:pt x="22217" y="1253"/>
                    <a:pt x="17247" y="99"/>
                    <a:pt x="14585" y="99"/>
                  </a:cubicBezTo>
                  <a:cubicBezTo>
                    <a:pt x="11124" y="99"/>
                    <a:pt x="8994" y="2408"/>
                    <a:pt x="7574" y="4805"/>
                  </a:cubicBezTo>
                  <a:cubicBezTo>
                    <a:pt x="5799" y="7825"/>
                    <a:pt x="4379" y="13153"/>
                    <a:pt x="4379" y="13686"/>
                  </a:cubicBezTo>
                  <a:cubicBezTo>
                    <a:pt x="4379" y="14841"/>
                    <a:pt x="5621" y="14841"/>
                    <a:pt x="5887" y="14841"/>
                  </a:cubicBezTo>
                  <a:cubicBezTo>
                    <a:pt x="7130" y="14841"/>
                    <a:pt x="7219" y="14574"/>
                    <a:pt x="7840" y="12176"/>
                  </a:cubicBezTo>
                  <a:cubicBezTo>
                    <a:pt x="9171" y="7026"/>
                    <a:pt x="10857" y="2585"/>
                    <a:pt x="14319" y="2585"/>
                  </a:cubicBezTo>
                  <a:cubicBezTo>
                    <a:pt x="16626" y="2585"/>
                    <a:pt x="17247" y="4539"/>
                    <a:pt x="17247" y="6937"/>
                  </a:cubicBezTo>
                  <a:cubicBezTo>
                    <a:pt x="17247" y="7914"/>
                    <a:pt x="17070" y="9068"/>
                    <a:pt x="16981" y="9601"/>
                  </a:cubicBezTo>
                  <a:lnTo>
                    <a:pt x="6864" y="50098"/>
                  </a:lnTo>
                  <a:close/>
                  <a:moveTo>
                    <a:pt x="23637" y="10756"/>
                  </a:moveTo>
                  <a:cubicBezTo>
                    <a:pt x="28785" y="3917"/>
                    <a:pt x="33222" y="2585"/>
                    <a:pt x="36062" y="2585"/>
                  </a:cubicBezTo>
                  <a:cubicBezTo>
                    <a:pt x="39523" y="2585"/>
                    <a:pt x="42541" y="5161"/>
                    <a:pt x="42541" y="11200"/>
                  </a:cubicBezTo>
                  <a:cubicBezTo>
                    <a:pt x="42541" y="14841"/>
                    <a:pt x="40588" y="23899"/>
                    <a:pt x="37926" y="29050"/>
                  </a:cubicBezTo>
                  <a:cubicBezTo>
                    <a:pt x="35707" y="33402"/>
                    <a:pt x="31358" y="37665"/>
                    <a:pt x="26832" y="37665"/>
                  </a:cubicBezTo>
                  <a:cubicBezTo>
                    <a:pt x="20531" y="37665"/>
                    <a:pt x="18934" y="30826"/>
                    <a:pt x="18934" y="29938"/>
                  </a:cubicBezTo>
                  <a:cubicBezTo>
                    <a:pt x="18934" y="29583"/>
                    <a:pt x="19111" y="28961"/>
                    <a:pt x="19200" y="28606"/>
                  </a:cubicBezTo>
                  <a:lnTo>
                    <a:pt x="23637" y="1075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5" name="Freeform: Shape 3114">
              <a:extLst>
                <a:ext uri="{FF2B5EF4-FFF2-40B4-BE49-F238E27FC236}">
                  <a16:creationId xmlns:a16="http://schemas.microsoft.com/office/drawing/2014/main" id="{36C20E5C-D032-F88D-1D41-F7B6B07A2E45}"/>
                </a:ext>
              </a:extLst>
            </p:cNvPr>
            <p:cNvSpPr/>
            <p:nvPr>
              <p:custDataLst>
                <p:tags r:id="rId93"/>
              </p:custDataLst>
            </p:nvPr>
          </p:nvSpPr>
          <p:spPr>
            <a:xfrm>
              <a:off x="10424152" y="5602672"/>
              <a:ext cx="56165" cy="92234"/>
            </a:xfrm>
            <a:custGeom>
              <a:avLst/>
              <a:gdLst>
                <a:gd name="connsiteX0" fmla="*/ 37317 w 56165"/>
                <a:gd name="connsiteY0" fmla="*/ 40315 h 92234"/>
                <a:gd name="connsiteX1" fmla="*/ 21088 w 56165"/>
                <a:gd name="connsiteY1" fmla="*/ 36382 h 92234"/>
                <a:gd name="connsiteX2" fmla="*/ 8283 w 56165"/>
                <a:gd name="connsiteY2" fmla="*/ 20269 h 92234"/>
                <a:gd name="connsiteX3" fmla="*/ 25019 w 56165"/>
                <a:gd name="connsiteY3" fmla="*/ 3649 h 92234"/>
                <a:gd name="connsiteX4" fmla="*/ 49742 w 56165"/>
                <a:gd name="connsiteY4" fmla="*/ 30165 h 92234"/>
                <a:gd name="connsiteX5" fmla="*/ 51263 w 56165"/>
                <a:gd name="connsiteY5" fmla="*/ 31688 h 92234"/>
                <a:gd name="connsiteX6" fmla="*/ 52911 w 56165"/>
                <a:gd name="connsiteY6" fmla="*/ 28643 h 92234"/>
                <a:gd name="connsiteX7" fmla="*/ 52911 w 56165"/>
                <a:gd name="connsiteY7" fmla="*/ 3142 h 92234"/>
                <a:gd name="connsiteX8" fmla="*/ 51517 w 56165"/>
                <a:gd name="connsiteY8" fmla="*/ 97 h 92234"/>
                <a:gd name="connsiteX9" fmla="*/ 49615 w 56165"/>
                <a:gd name="connsiteY9" fmla="*/ 1746 h 92234"/>
                <a:gd name="connsiteX10" fmla="*/ 45177 w 56165"/>
                <a:gd name="connsiteY10" fmla="*/ 8978 h 92234"/>
                <a:gd name="connsiteX11" fmla="*/ 24892 w 56165"/>
                <a:gd name="connsiteY11" fmla="*/ 97 h 92234"/>
                <a:gd name="connsiteX12" fmla="*/ 169 w 56165"/>
                <a:gd name="connsiteY12" fmla="*/ 24710 h 92234"/>
                <a:gd name="connsiteX13" fmla="*/ 16778 w 56165"/>
                <a:gd name="connsiteY13" fmla="*/ 47927 h 92234"/>
                <a:gd name="connsiteX14" fmla="*/ 33513 w 56165"/>
                <a:gd name="connsiteY14" fmla="*/ 52113 h 92234"/>
                <a:gd name="connsiteX15" fmla="*/ 44290 w 56165"/>
                <a:gd name="connsiteY15" fmla="*/ 58584 h 92234"/>
                <a:gd name="connsiteX16" fmla="*/ 48220 w 56165"/>
                <a:gd name="connsiteY16" fmla="*/ 70256 h 92234"/>
                <a:gd name="connsiteX17" fmla="*/ 31231 w 56165"/>
                <a:gd name="connsiteY17" fmla="*/ 88398 h 92234"/>
                <a:gd name="connsiteX18" fmla="*/ 11199 w 56165"/>
                <a:gd name="connsiteY18" fmla="*/ 81547 h 92234"/>
                <a:gd name="connsiteX19" fmla="*/ 3338 w 56165"/>
                <a:gd name="connsiteY19" fmla="*/ 62009 h 92234"/>
                <a:gd name="connsiteX20" fmla="*/ 1817 w 56165"/>
                <a:gd name="connsiteY20" fmla="*/ 60741 h 92234"/>
                <a:gd name="connsiteX21" fmla="*/ 169 w 56165"/>
                <a:gd name="connsiteY21" fmla="*/ 63912 h 92234"/>
                <a:gd name="connsiteX22" fmla="*/ 169 w 56165"/>
                <a:gd name="connsiteY22" fmla="*/ 89286 h 92234"/>
                <a:gd name="connsiteX23" fmla="*/ 1563 w 56165"/>
                <a:gd name="connsiteY23" fmla="*/ 92331 h 92234"/>
                <a:gd name="connsiteX24" fmla="*/ 3465 w 56165"/>
                <a:gd name="connsiteY24" fmla="*/ 90682 h 92234"/>
                <a:gd name="connsiteX25" fmla="*/ 8029 w 56165"/>
                <a:gd name="connsiteY25" fmla="*/ 83450 h 92234"/>
                <a:gd name="connsiteX26" fmla="*/ 31358 w 56165"/>
                <a:gd name="connsiteY26" fmla="*/ 92331 h 92234"/>
                <a:gd name="connsiteX27" fmla="*/ 56334 w 56165"/>
                <a:gd name="connsiteY27" fmla="*/ 65942 h 92234"/>
                <a:gd name="connsiteX28" fmla="*/ 37317 w 56165"/>
                <a:gd name="connsiteY28" fmla="*/ 40315 h 9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165" h="92234">
                  <a:moveTo>
                    <a:pt x="37317" y="40315"/>
                  </a:moveTo>
                  <a:lnTo>
                    <a:pt x="21088" y="36382"/>
                  </a:lnTo>
                  <a:cubicBezTo>
                    <a:pt x="13228" y="34479"/>
                    <a:pt x="8283" y="27628"/>
                    <a:pt x="8283" y="20269"/>
                  </a:cubicBezTo>
                  <a:cubicBezTo>
                    <a:pt x="8283" y="11388"/>
                    <a:pt x="15129" y="3649"/>
                    <a:pt x="25019" y="3649"/>
                  </a:cubicBezTo>
                  <a:cubicBezTo>
                    <a:pt x="46192" y="3649"/>
                    <a:pt x="48981" y="24456"/>
                    <a:pt x="49742" y="30165"/>
                  </a:cubicBezTo>
                  <a:cubicBezTo>
                    <a:pt x="49868" y="30926"/>
                    <a:pt x="49868" y="31688"/>
                    <a:pt x="51263" y="31688"/>
                  </a:cubicBezTo>
                  <a:cubicBezTo>
                    <a:pt x="52911" y="31688"/>
                    <a:pt x="52911" y="31053"/>
                    <a:pt x="52911" y="28643"/>
                  </a:cubicBezTo>
                  <a:lnTo>
                    <a:pt x="52911" y="3142"/>
                  </a:lnTo>
                  <a:cubicBezTo>
                    <a:pt x="52911" y="985"/>
                    <a:pt x="52911" y="97"/>
                    <a:pt x="51517" y="97"/>
                  </a:cubicBezTo>
                  <a:cubicBezTo>
                    <a:pt x="50629" y="97"/>
                    <a:pt x="50502" y="224"/>
                    <a:pt x="49615" y="1746"/>
                  </a:cubicBezTo>
                  <a:lnTo>
                    <a:pt x="45177" y="8978"/>
                  </a:lnTo>
                  <a:cubicBezTo>
                    <a:pt x="41374" y="5299"/>
                    <a:pt x="36176" y="97"/>
                    <a:pt x="24892" y="97"/>
                  </a:cubicBezTo>
                  <a:cubicBezTo>
                    <a:pt x="10819" y="97"/>
                    <a:pt x="169" y="11262"/>
                    <a:pt x="169" y="24710"/>
                  </a:cubicBezTo>
                  <a:cubicBezTo>
                    <a:pt x="169" y="35240"/>
                    <a:pt x="6888" y="44501"/>
                    <a:pt x="16778" y="47927"/>
                  </a:cubicBezTo>
                  <a:cubicBezTo>
                    <a:pt x="18172" y="48434"/>
                    <a:pt x="24638" y="49957"/>
                    <a:pt x="33513" y="52113"/>
                  </a:cubicBezTo>
                  <a:cubicBezTo>
                    <a:pt x="36936" y="53002"/>
                    <a:pt x="40740" y="53890"/>
                    <a:pt x="44290" y="58584"/>
                  </a:cubicBezTo>
                  <a:cubicBezTo>
                    <a:pt x="46952" y="61882"/>
                    <a:pt x="48220" y="66069"/>
                    <a:pt x="48220" y="70256"/>
                  </a:cubicBezTo>
                  <a:cubicBezTo>
                    <a:pt x="48220" y="79264"/>
                    <a:pt x="41881" y="88398"/>
                    <a:pt x="31231" y="88398"/>
                  </a:cubicBezTo>
                  <a:cubicBezTo>
                    <a:pt x="27554" y="88398"/>
                    <a:pt x="17919" y="87764"/>
                    <a:pt x="11199" y="81547"/>
                  </a:cubicBezTo>
                  <a:cubicBezTo>
                    <a:pt x="3846" y="74696"/>
                    <a:pt x="3465" y="66577"/>
                    <a:pt x="3338" y="62009"/>
                  </a:cubicBezTo>
                  <a:cubicBezTo>
                    <a:pt x="3212" y="60741"/>
                    <a:pt x="2197" y="60741"/>
                    <a:pt x="1817" y="60741"/>
                  </a:cubicBezTo>
                  <a:cubicBezTo>
                    <a:pt x="169" y="60741"/>
                    <a:pt x="169" y="61629"/>
                    <a:pt x="169" y="63912"/>
                  </a:cubicBezTo>
                  <a:lnTo>
                    <a:pt x="169" y="89286"/>
                  </a:lnTo>
                  <a:cubicBezTo>
                    <a:pt x="169" y="91443"/>
                    <a:pt x="169" y="92331"/>
                    <a:pt x="1563" y="92331"/>
                  </a:cubicBezTo>
                  <a:cubicBezTo>
                    <a:pt x="2451" y="92331"/>
                    <a:pt x="2578" y="92077"/>
                    <a:pt x="3465" y="90682"/>
                  </a:cubicBezTo>
                  <a:cubicBezTo>
                    <a:pt x="3465" y="90555"/>
                    <a:pt x="3846" y="90174"/>
                    <a:pt x="8029" y="83450"/>
                  </a:cubicBezTo>
                  <a:cubicBezTo>
                    <a:pt x="11960" y="87764"/>
                    <a:pt x="20074" y="92331"/>
                    <a:pt x="31358" y="92331"/>
                  </a:cubicBezTo>
                  <a:cubicBezTo>
                    <a:pt x="46192" y="92331"/>
                    <a:pt x="56334" y="79898"/>
                    <a:pt x="56334" y="65942"/>
                  </a:cubicBezTo>
                  <a:cubicBezTo>
                    <a:pt x="56334" y="53255"/>
                    <a:pt x="47967" y="42852"/>
                    <a:pt x="37317" y="4031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6" name="Freeform: Shape 3115">
              <a:extLst>
                <a:ext uri="{FF2B5EF4-FFF2-40B4-BE49-F238E27FC236}">
                  <a16:creationId xmlns:a16="http://schemas.microsoft.com/office/drawing/2014/main" id="{1BC13BB8-D4B8-67C8-E1A7-14D219EA4C15}"/>
                </a:ext>
              </a:extLst>
            </p:cNvPr>
            <p:cNvSpPr/>
            <p:nvPr>
              <p:custDataLst>
                <p:tags r:id="rId94"/>
              </p:custDataLst>
            </p:nvPr>
          </p:nvSpPr>
          <p:spPr>
            <a:xfrm>
              <a:off x="10491038" y="5636038"/>
              <a:ext cx="62504" cy="80688"/>
            </a:xfrm>
            <a:custGeom>
              <a:avLst/>
              <a:gdLst>
                <a:gd name="connsiteX0" fmla="*/ 18431 w 62504"/>
                <a:gd name="connsiteY0" fmla="*/ 8470 h 80688"/>
                <a:gd name="connsiteX1" fmla="*/ 18431 w 62504"/>
                <a:gd name="connsiteY1" fmla="*/ 97 h 80688"/>
                <a:gd name="connsiteX2" fmla="*/ 174 w 62504"/>
                <a:gd name="connsiteY2" fmla="*/ 1493 h 80688"/>
                <a:gd name="connsiteX3" fmla="*/ 174 w 62504"/>
                <a:gd name="connsiteY3" fmla="*/ 5426 h 80688"/>
                <a:gd name="connsiteX4" fmla="*/ 10064 w 62504"/>
                <a:gd name="connsiteY4" fmla="*/ 11769 h 80688"/>
                <a:gd name="connsiteX5" fmla="*/ 10064 w 62504"/>
                <a:gd name="connsiteY5" fmla="*/ 71144 h 80688"/>
                <a:gd name="connsiteX6" fmla="*/ 174 w 62504"/>
                <a:gd name="connsiteY6" fmla="*/ 76853 h 80688"/>
                <a:gd name="connsiteX7" fmla="*/ 174 w 62504"/>
                <a:gd name="connsiteY7" fmla="*/ 80786 h 80688"/>
                <a:gd name="connsiteX8" fmla="*/ 14374 w 62504"/>
                <a:gd name="connsiteY8" fmla="*/ 80405 h 80688"/>
                <a:gd name="connsiteX9" fmla="*/ 28701 w 62504"/>
                <a:gd name="connsiteY9" fmla="*/ 80786 h 80688"/>
                <a:gd name="connsiteX10" fmla="*/ 28701 w 62504"/>
                <a:gd name="connsiteY10" fmla="*/ 76853 h 80688"/>
                <a:gd name="connsiteX11" fmla="*/ 18812 w 62504"/>
                <a:gd name="connsiteY11" fmla="*/ 71144 h 80688"/>
                <a:gd name="connsiteX12" fmla="*/ 18812 w 62504"/>
                <a:gd name="connsiteY12" fmla="*/ 49830 h 80688"/>
                <a:gd name="connsiteX13" fmla="*/ 18812 w 62504"/>
                <a:gd name="connsiteY13" fmla="*/ 48688 h 80688"/>
                <a:gd name="connsiteX14" fmla="*/ 34406 w 62504"/>
                <a:gd name="connsiteY14" fmla="*/ 57569 h 80688"/>
                <a:gd name="connsiteX15" fmla="*/ 62679 w 62504"/>
                <a:gd name="connsiteY15" fmla="*/ 28770 h 80688"/>
                <a:gd name="connsiteX16" fmla="*/ 36181 w 62504"/>
                <a:gd name="connsiteY16" fmla="*/ 97 h 80688"/>
                <a:gd name="connsiteX17" fmla="*/ 18431 w 62504"/>
                <a:gd name="connsiteY17" fmla="*/ 8470 h 80688"/>
                <a:gd name="connsiteX18" fmla="*/ 18812 w 62504"/>
                <a:gd name="connsiteY18" fmla="*/ 41710 h 80688"/>
                <a:gd name="connsiteX19" fmla="*/ 18812 w 62504"/>
                <a:gd name="connsiteY19" fmla="*/ 13418 h 80688"/>
                <a:gd name="connsiteX20" fmla="*/ 35167 w 62504"/>
                <a:gd name="connsiteY20" fmla="*/ 3269 h 80688"/>
                <a:gd name="connsiteX21" fmla="*/ 52156 w 62504"/>
                <a:gd name="connsiteY21" fmla="*/ 28770 h 80688"/>
                <a:gd name="connsiteX22" fmla="*/ 33899 w 62504"/>
                <a:gd name="connsiteY22" fmla="*/ 54778 h 80688"/>
                <a:gd name="connsiteX23" fmla="*/ 20587 w 62504"/>
                <a:gd name="connsiteY23" fmla="*/ 47039 h 80688"/>
                <a:gd name="connsiteX24" fmla="*/ 18812 w 62504"/>
                <a:gd name="connsiteY24" fmla="*/ 41710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31" y="8470"/>
                  </a:moveTo>
                  <a:lnTo>
                    <a:pt x="18431" y="97"/>
                  </a:lnTo>
                  <a:lnTo>
                    <a:pt x="174" y="1493"/>
                  </a:lnTo>
                  <a:lnTo>
                    <a:pt x="174" y="5426"/>
                  </a:lnTo>
                  <a:cubicBezTo>
                    <a:pt x="9176" y="5426"/>
                    <a:pt x="10064" y="6187"/>
                    <a:pt x="10064" y="11769"/>
                  </a:cubicBezTo>
                  <a:lnTo>
                    <a:pt x="10064" y="71144"/>
                  </a:lnTo>
                  <a:cubicBezTo>
                    <a:pt x="10064" y="76853"/>
                    <a:pt x="8669" y="76853"/>
                    <a:pt x="174" y="76853"/>
                  </a:cubicBezTo>
                  <a:lnTo>
                    <a:pt x="174" y="80786"/>
                  </a:lnTo>
                  <a:cubicBezTo>
                    <a:pt x="4485" y="80659"/>
                    <a:pt x="11078" y="80405"/>
                    <a:pt x="14374" y="80405"/>
                  </a:cubicBezTo>
                  <a:cubicBezTo>
                    <a:pt x="17797" y="80405"/>
                    <a:pt x="24263" y="80659"/>
                    <a:pt x="28701" y="80786"/>
                  </a:cubicBezTo>
                  <a:lnTo>
                    <a:pt x="28701" y="76853"/>
                  </a:lnTo>
                  <a:cubicBezTo>
                    <a:pt x="20206" y="76853"/>
                    <a:pt x="18812" y="76853"/>
                    <a:pt x="18812" y="71144"/>
                  </a:cubicBezTo>
                  <a:lnTo>
                    <a:pt x="18812" y="49830"/>
                  </a:lnTo>
                  <a:lnTo>
                    <a:pt x="18812" y="48688"/>
                  </a:lnTo>
                  <a:cubicBezTo>
                    <a:pt x="19446" y="50718"/>
                    <a:pt x="24771" y="57569"/>
                    <a:pt x="34406" y="57569"/>
                  </a:cubicBezTo>
                  <a:cubicBezTo>
                    <a:pt x="49494" y="57569"/>
                    <a:pt x="62679" y="45136"/>
                    <a:pt x="62679" y="28770"/>
                  </a:cubicBezTo>
                  <a:cubicBezTo>
                    <a:pt x="62679" y="12657"/>
                    <a:pt x="50381" y="97"/>
                    <a:pt x="36181" y="97"/>
                  </a:cubicBezTo>
                  <a:cubicBezTo>
                    <a:pt x="26292" y="97"/>
                    <a:pt x="20967" y="5679"/>
                    <a:pt x="18431" y="8470"/>
                  </a:cubicBezTo>
                  <a:close/>
                  <a:moveTo>
                    <a:pt x="18812" y="41710"/>
                  </a:moveTo>
                  <a:lnTo>
                    <a:pt x="18812" y="13418"/>
                  </a:lnTo>
                  <a:cubicBezTo>
                    <a:pt x="22488" y="6948"/>
                    <a:pt x="28701" y="3269"/>
                    <a:pt x="35167" y="3269"/>
                  </a:cubicBezTo>
                  <a:cubicBezTo>
                    <a:pt x="44422" y="3269"/>
                    <a:pt x="52156" y="14433"/>
                    <a:pt x="52156" y="28770"/>
                  </a:cubicBezTo>
                  <a:cubicBezTo>
                    <a:pt x="52156" y="44121"/>
                    <a:pt x="43281" y="54778"/>
                    <a:pt x="33899" y="54778"/>
                  </a:cubicBezTo>
                  <a:cubicBezTo>
                    <a:pt x="28828" y="54778"/>
                    <a:pt x="24010" y="52240"/>
                    <a:pt x="20587" y="47039"/>
                  </a:cubicBezTo>
                  <a:cubicBezTo>
                    <a:pt x="18812" y="44374"/>
                    <a:pt x="18812" y="44248"/>
                    <a:pt x="18812" y="417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7" name="Freeform: Shape 3116">
              <a:extLst>
                <a:ext uri="{FF2B5EF4-FFF2-40B4-BE49-F238E27FC236}">
                  <a16:creationId xmlns:a16="http://schemas.microsoft.com/office/drawing/2014/main" id="{9A35F68A-C6D6-6C0A-B107-21524BA2E76B}"/>
                </a:ext>
              </a:extLst>
            </p:cNvPr>
            <p:cNvSpPr/>
            <p:nvPr>
              <p:custDataLst>
                <p:tags r:id="rId95"/>
              </p:custDataLst>
            </p:nvPr>
          </p:nvSpPr>
          <p:spPr>
            <a:xfrm>
              <a:off x="10564996" y="5635277"/>
              <a:ext cx="49065" cy="58233"/>
            </a:xfrm>
            <a:custGeom>
              <a:avLst/>
              <a:gdLst>
                <a:gd name="connsiteX0" fmla="*/ 10830 w 49065"/>
                <a:gd name="connsiteY0" fmla="*/ 24963 h 58233"/>
                <a:gd name="connsiteX1" fmla="*/ 26551 w 49065"/>
                <a:gd name="connsiteY1" fmla="*/ 2888 h 58233"/>
                <a:gd name="connsiteX2" fmla="*/ 40878 w 49065"/>
                <a:gd name="connsiteY2" fmla="*/ 24963 h 58233"/>
                <a:gd name="connsiteX3" fmla="*/ 10830 w 49065"/>
                <a:gd name="connsiteY3" fmla="*/ 24963 h 58233"/>
                <a:gd name="connsiteX4" fmla="*/ 10703 w 49065"/>
                <a:gd name="connsiteY4" fmla="*/ 27628 h 58233"/>
                <a:gd name="connsiteX5" fmla="*/ 46076 w 49065"/>
                <a:gd name="connsiteY5" fmla="*/ 27628 h 58233"/>
                <a:gd name="connsiteX6" fmla="*/ 49246 w 49065"/>
                <a:gd name="connsiteY6" fmla="*/ 24963 h 58233"/>
                <a:gd name="connsiteX7" fmla="*/ 26551 w 49065"/>
                <a:gd name="connsiteY7" fmla="*/ 97 h 58233"/>
                <a:gd name="connsiteX8" fmla="*/ 180 w 49065"/>
                <a:gd name="connsiteY8" fmla="*/ 29023 h 58233"/>
                <a:gd name="connsiteX9" fmla="*/ 28073 w 49065"/>
                <a:gd name="connsiteY9" fmla="*/ 58330 h 58233"/>
                <a:gd name="connsiteX10" fmla="*/ 49246 w 49065"/>
                <a:gd name="connsiteY10" fmla="*/ 41837 h 58233"/>
                <a:gd name="connsiteX11" fmla="*/ 47598 w 49065"/>
                <a:gd name="connsiteY11" fmla="*/ 40315 h 58233"/>
                <a:gd name="connsiteX12" fmla="*/ 45949 w 49065"/>
                <a:gd name="connsiteY12" fmla="*/ 42091 h 58233"/>
                <a:gd name="connsiteX13" fmla="*/ 28833 w 49065"/>
                <a:gd name="connsiteY13" fmla="*/ 55158 h 58233"/>
                <a:gd name="connsiteX14" fmla="*/ 14507 w 49065"/>
                <a:gd name="connsiteY14" fmla="*/ 46658 h 58233"/>
                <a:gd name="connsiteX15" fmla="*/ 10703 w 49065"/>
                <a:gd name="connsiteY15" fmla="*/ 2762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0" y="24963"/>
                  </a:moveTo>
                  <a:cubicBezTo>
                    <a:pt x="11591" y="6060"/>
                    <a:pt x="22241" y="2888"/>
                    <a:pt x="26551" y="2888"/>
                  </a:cubicBezTo>
                  <a:cubicBezTo>
                    <a:pt x="39610" y="2888"/>
                    <a:pt x="40878" y="20016"/>
                    <a:pt x="40878" y="24963"/>
                  </a:cubicBezTo>
                  <a:lnTo>
                    <a:pt x="10830" y="24963"/>
                  </a:lnTo>
                  <a:close/>
                  <a:moveTo>
                    <a:pt x="10703" y="27628"/>
                  </a:moveTo>
                  <a:lnTo>
                    <a:pt x="46076" y="27628"/>
                  </a:lnTo>
                  <a:cubicBezTo>
                    <a:pt x="48865" y="27628"/>
                    <a:pt x="49246" y="27628"/>
                    <a:pt x="49246" y="24963"/>
                  </a:cubicBezTo>
                  <a:cubicBezTo>
                    <a:pt x="49246" y="12403"/>
                    <a:pt x="42399" y="97"/>
                    <a:pt x="26551" y="97"/>
                  </a:cubicBezTo>
                  <a:cubicBezTo>
                    <a:pt x="11844" y="97"/>
                    <a:pt x="180" y="13165"/>
                    <a:pt x="180" y="29023"/>
                  </a:cubicBezTo>
                  <a:cubicBezTo>
                    <a:pt x="180" y="46024"/>
                    <a:pt x="13493" y="58330"/>
                    <a:pt x="28073" y="58330"/>
                  </a:cubicBezTo>
                  <a:cubicBezTo>
                    <a:pt x="43541" y="58330"/>
                    <a:pt x="49246" y="44248"/>
                    <a:pt x="49246" y="41837"/>
                  </a:cubicBezTo>
                  <a:cubicBezTo>
                    <a:pt x="49246" y="40568"/>
                    <a:pt x="48232" y="40315"/>
                    <a:pt x="47598" y="40315"/>
                  </a:cubicBezTo>
                  <a:cubicBezTo>
                    <a:pt x="46457" y="40315"/>
                    <a:pt x="46203" y="41076"/>
                    <a:pt x="45949" y="42091"/>
                  </a:cubicBezTo>
                  <a:cubicBezTo>
                    <a:pt x="41512" y="55158"/>
                    <a:pt x="30101" y="55158"/>
                    <a:pt x="28833" y="55158"/>
                  </a:cubicBezTo>
                  <a:cubicBezTo>
                    <a:pt x="22494" y="55158"/>
                    <a:pt x="17423" y="51352"/>
                    <a:pt x="14507" y="46658"/>
                  </a:cubicBezTo>
                  <a:cubicBezTo>
                    <a:pt x="10703" y="40568"/>
                    <a:pt x="10703" y="32195"/>
                    <a:pt x="10703" y="2762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8" name="Freeform: Shape 3117">
              <a:extLst>
                <a:ext uri="{FF2B5EF4-FFF2-40B4-BE49-F238E27FC236}">
                  <a16:creationId xmlns:a16="http://schemas.microsoft.com/office/drawing/2014/main" id="{0164AB08-B71C-18E1-A9EB-FC5B05F7B302}"/>
                </a:ext>
              </a:extLst>
            </p:cNvPr>
            <p:cNvSpPr/>
            <p:nvPr>
              <p:custDataLst>
                <p:tags r:id="rId96"/>
              </p:custDataLst>
            </p:nvPr>
          </p:nvSpPr>
          <p:spPr>
            <a:xfrm>
              <a:off x="10622106" y="5635277"/>
              <a:ext cx="48305" cy="58233"/>
            </a:xfrm>
            <a:custGeom>
              <a:avLst/>
              <a:gdLst>
                <a:gd name="connsiteX0" fmla="*/ 10708 w 48305"/>
                <a:gd name="connsiteY0" fmla="*/ 29277 h 58233"/>
                <a:gd name="connsiteX1" fmla="*/ 27824 w 48305"/>
                <a:gd name="connsiteY1" fmla="*/ 3269 h 58233"/>
                <a:gd name="connsiteX2" fmla="*/ 41390 w 48305"/>
                <a:gd name="connsiteY2" fmla="*/ 7963 h 58233"/>
                <a:gd name="connsiteX3" fmla="*/ 35431 w 48305"/>
                <a:gd name="connsiteY3" fmla="*/ 13799 h 58233"/>
                <a:gd name="connsiteX4" fmla="*/ 41263 w 48305"/>
                <a:gd name="connsiteY4" fmla="*/ 19635 h 58233"/>
                <a:gd name="connsiteX5" fmla="*/ 47095 w 48305"/>
                <a:gd name="connsiteY5" fmla="*/ 13672 h 58233"/>
                <a:gd name="connsiteX6" fmla="*/ 27697 w 48305"/>
                <a:gd name="connsiteY6" fmla="*/ 97 h 58233"/>
                <a:gd name="connsiteX7" fmla="*/ 185 w 48305"/>
                <a:gd name="connsiteY7" fmla="*/ 29531 h 58233"/>
                <a:gd name="connsiteX8" fmla="*/ 27443 w 48305"/>
                <a:gd name="connsiteY8" fmla="*/ 58330 h 58233"/>
                <a:gd name="connsiteX9" fmla="*/ 48490 w 48305"/>
                <a:gd name="connsiteY9" fmla="*/ 41837 h 58233"/>
                <a:gd name="connsiteX10" fmla="*/ 46841 w 48305"/>
                <a:gd name="connsiteY10" fmla="*/ 40568 h 58233"/>
                <a:gd name="connsiteX11" fmla="*/ 45193 w 48305"/>
                <a:gd name="connsiteY11" fmla="*/ 41837 h 58233"/>
                <a:gd name="connsiteX12" fmla="*/ 28584 w 48305"/>
                <a:gd name="connsiteY12" fmla="*/ 55158 h 58233"/>
                <a:gd name="connsiteX13" fmla="*/ 10708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08" y="29277"/>
                  </a:moveTo>
                  <a:cubicBezTo>
                    <a:pt x="10708" y="8597"/>
                    <a:pt x="21104" y="3269"/>
                    <a:pt x="27824" y="3269"/>
                  </a:cubicBezTo>
                  <a:cubicBezTo>
                    <a:pt x="28965" y="3269"/>
                    <a:pt x="36952" y="3396"/>
                    <a:pt x="41390" y="7963"/>
                  </a:cubicBezTo>
                  <a:cubicBezTo>
                    <a:pt x="36191" y="8344"/>
                    <a:pt x="35431" y="12150"/>
                    <a:pt x="35431" y="13799"/>
                  </a:cubicBezTo>
                  <a:cubicBezTo>
                    <a:pt x="35431" y="17098"/>
                    <a:pt x="37713" y="19635"/>
                    <a:pt x="41263" y="19635"/>
                  </a:cubicBezTo>
                  <a:cubicBezTo>
                    <a:pt x="44559" y="19635"/>
                    <a:pt x="47095" y="17478"/>
                    <a:pt x="47095" y="13672"/>
                  </a:cubicBezTo>
                  <a:cubicBezTo>
                    <a:pt x="47095" y="5045"/>
                    <a:pt x="37459" y="97"/>
                    <a:pt x="27697" y="97"/>
                  </a:cubicBezTo>
                  <a:cubicBezTo>
                    <a:pt x="11849" y="97"/>
                    <a:pt x="185" y="13799"/>
                    <a:pt x="185" y="29531"/>
                  </a:cubicBezTo>
                  <a:cubicBezTo>
                    <a:pt x="185" y="45770"/>
                    <a:pt x="12736" y="58330"/>
                    <a:pt x="27443" y="58330"/>
                  </a:cubicBezTo>
                  <a:cubicBezTo>
                    <a:pt x="44432" y="58330"/>
                    <a:pt x="48490" y="43106"/>
                    <a:pt x="48490" y="41837"/>
                  </a:cubicBezTo>
                  <a:cubicBezTo>
                    <a:pt x="48490" y="40568"/>
                    <a:pt x="47222" y="40568"/>
                    <a:pt x="46841" y="40568"/>
                  </a:cubicBezTo>
                  <a:cubicBezTo>
                    <a:pt x="45700" y="40568"/>
                    <a:pt x="45447" y="41076"/>
                    <a:pt x="45193" y="41837"/>
                  </a:cubicBezTo>
                  <a:cubicBezTo>
                    <a:pt x="41516" y="53636"/>
                    <a:pt x="33275" y="55158"/>
                    <a:pt x="28584" y="55158"/>
                  </a:cubicBezTo>
                  <a:cubicBezTo>
                    <a:pt x="21865" y="55158"/>
                    <a:pt x="10708" y="49703"/>
                    <a:pt x="10708"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19" name="Freeform: Shape 3118">
              <a:extLst>
                <a:ext uri="{FF2B5EF4-FFF2-40B4-BE49-F238E27FC236}">
                  <a16:creationId xmlns:a16="http://schemas.microsoft.com/office/drawing/2014/main" id="{1F8687A2-446B-5646-714C-B38E23E4F38D}"/>
                </a:ext>
              </a:extLst>
            </p:cNvPr>
            <p:cNvSpPr/>
            <p:nvPr>
              <p:custDataLst>
                <p:tags r:id="rId97"/>
              </p:custDataLst>
            </p:nvPr>
          </p:nvSpPr>
          <p:spPr>
            <a:xfrm>
              <a:off x="10678328" y="5607239"/>
              <a:ext cx="27131" cy="84875"/>
            </a:xfrm>
            <a:custGeom>
              <a:avLst/>
              <a:gdLst>
                <a:gd name="connsiteX0" fmla="*/ 18446 w 27131"/>
                <a:gd name="connsiteY0" fmla="*/ 28896 h 84875"/>
                <a:gd name="connsiteX1" fmla="*/ 696 w 27131"/>
                <a:gd name="connsiteY1" fmla="*/ 30292 h 84875"/>
                <a:gd name="connsiteX2" fmla="*/ 696 w 27131"/>
                <a:gd name="connsiteY2" fmla="*/ 34225 h 84875"/>
                <a:gd name="connsiteX3" fmla="*/ 10078 w 27131"/>
                <a:gd name="connsiteY3" fmla="*/ 41203 h 84875"/>
                <a:gd name="connsiteX4" fmla="*/ 10078 w 27131"/>
                <a:gd name="connsiteY4" fmla="*/ 75331 h 84875"/>
                <a:gd name="connsiteX5" fmla="*/ 189 w 27131"/>
                <a:gd name="connsiteY5" fmla="*/ 81040 h 84875"/>
                <a:gd name="connsiteX6" fmla="*/ 189 w 27131"/>
                <a:gd name="connsiteY6" fmla="*/ 84973 h 84875"/>
                <a:gd name="connsiteX7" fmla="*/ 14135 w 27131"/>
                <a:gd name="connsiteY7" fmla="*/ 84592 h 84875"/>
                <a:gd name="connsiteX8" fmla="*/ 27321 w 27131"/>
                <a:gd name="connsiteY8" fmla="*/ 84973 h 84875"/>
                <a:gd name="connsiteX9" fmla="*/ 27321 w 27131"/>
                <a:gd name="connsiteY9" fmla="*/ 81040 h 84875"/>
                <a:gd name="connsiteX10" fmla="*/ 18446 w 27131"/>
                <a:gd name="connsiteY10" fmla="*/ 75457 h 84875"/>
                <a:gd name="connsiteX11" fmla="*/ 18446 w 27131"/>
                <a:gd name="connsiteY11" fmla="*/ 28896 h 84875"/>
                <a:gd name="connsiteX12" fmla="*/ 18953 w 27131"/>
                <a:gd name="connsiteY12" fmla="*/ 6821 h 84875"/>
                <a:gd name="connsiteX13" fmla="*/ 12234 w 27131"/>
                <a:gd name="connsiteY13" fmla="*/ 97 h 84875"/>
                <a:gd name="connsiteX14" fmla="*/ 5514 w 27131"/>
                <a:gd name="connsiteY14" fmla="*/ 6821 h 84875"/>
                <a:gd name="connsiteX15" fmla="*/ 12234 w 27131"/>
                <a:gd name="connsiteY15" fmla="*/ 13545 h 84875"/>
                <a:gd name="connsiteX16" fmla="*/ 18953 w 27131"/>
                <a:gd name="connsiteY16" fmla="*/ 6821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46" y="28896"/>
                  </a:moveTo>
                  <a:lnTo>
                    <a:pt x="696" y="30292"/>
                  </a:lnTo>
                  <a:lnTo>
                    <a:pt x="696" y="34225"/>
                  </a:lnTo>
                  <a:cubicBezTo>
                    <a:pt x="8937" y="34225"/>
                    <a:pt x="10078" y="34986"/>
                    <a:pt x="10078" y="41203"/>
                  </a:cubicBezTo>
                  <a:lnTo>
                    <a:pt x="10078" y="75331"/>
                  </a:lnTo>
                  <a:cubicBezTo>
                    <a:pt x="10078" y="81040"/>
                    <a:pt x="8684" y="81040"/>
                    <a:pt x="189" y="81040"/>
                  </a:cubicBezTo>
                  <a:lnTo>
                    <a:pt x="189" y="84973"/>
                  </a:lnTo>
                  <a:cubicBezTo>
                    <a:pt x="4246" y="84846"/>
                    <a:pt x="11092" y="84592"/>
                    <a:pt x="14135" y="84592"/>
                  </a:cubicBezTo>
                  <a:cubicBezTo>
                    <a:pt x="18573" y="84592"/>
                    <a:pt x="23010" y="84846"/>
                    <a:pt x="27321" y="84973"/>
                  </a:cubicBezTo>
                  <a:lnTo>
                    <a:pt x="27321" y="81040"/>
                  </a:lnTo>
                  <a:cubicBezTo>
                    <a:pt x="18953" y="81040"/>
                    <a:pt x="18446" y="80405"/>
                    <a:pt x="18446" y="75457"/>
                  </a:cubicBezTo>
                  <a:lnTo>
                    <a:pt x="18446" y="28896"/>
                  </a:lnTo>
                  <a:close/>
                  <a:moveTo>
                    <a:pt x="18953" y="6821"/>
                  </a:moveTo>
                  <a:cubicBezTo>
                    <a:pt x="18953" y="2761"/>
                    <a:pt x="15784" y="97"/>
                    <a:pt x="12234" y="97"/>
                  </a:cubicBezTo>
                  <a:cubicBezTo>
                    <a:pt x="8303" y="97"/>
                    <a:pt x="5514" y="3523"/>
                    <a:pt x="5514" y="6821"/>
                  </a:cubicBezTo>
                  <a:cubicBezTo>
                    <a:pt x="5514" y="10247"/>
                    <a:pt x="8303" y="13545"/>
                    <a:pt x="12234" y="13545"/>
                  </a:cubicBezTo>
                  <a:cubicBezTo>
                    <a:pt x="15784" y="13545"/>
                    <a:pt x="18953" y="10881"/>
                    <a:pt x="18953" y="682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0" name="Freeform: Shape 3119">
              <a:extLst>
                <a:ext uri="{FF2B5EF4-FFF2-40B4-BE49-F238E27FC236}">
                  <a16:creationId xmlns:a16="http://schemas.microsoft.com/office/drawing/2014/main" id="{64D61FD1-1876-DB81-59FC-E309BE425BDF}"/>
                </a:ext>
              </a:extLst>
            </p:cNvPr>
            <p:cNvSpPr/>
            <p:nvPr>
              <p:custDataLst>
                <p:tags r:id="rId98"/>
              </p:custDataLst>
            </p:nvPr>
          </p:nvSpPr>
          <p:spPr>
            <a:xfrm>
              <a:off x="10712785" y="5602672"/>
              <a:ext cx="63392" cy="89442"/>
            </a:xfrm>
            <a:custGeom>
              <a:avLst/>
              <a:gdLst>
                <a:gd name="connsiteX0" fmla="*/ 38608 w 63392"/>
                <a:gd name="connsiteY0" fmla="*/ 38792 h 89442"/>
                <a:gd name="connsiteX1" fmla="*/ 45327 w 63392"/>
                <a:gd name="connsiteY1" fmla="*/ 45643 h 89442"/>
                <a:gd name="connsiteX2" fmla="*/ 45327 w 63392"/>
                <a:gd name="connsiteY2" fmla="*/ 79898 h 89442"/>
                <a:gd name="connsiteX3" fmla="*/ 35438 w 63392"/>
                <a:gd name="connsiteY3" fmla="*/ 85607 h 89442"/>
                <a:gd name="connsiteX4" fmla="*/ 35438 w 63392"/>
                <a:gd name="connsiteY4" fmla="*/ 89540 h 89442"/>
                <a:gd name="connsiteX5" fmla="*/ 49511 w 63392"/>
                <a:gd name="connsiteY5" fmla="*/ 89159 h 89442"/>
                <a:gd name="connsiteX6" fmla="*/ 63584 w 63392"/>
                <a:gd name="connsiteY6" fmla="*/ 89540 h 89442"/>
                <a:gd name="connsiteX7" fmla="*/ 63584 w 63392"/>
                <a:gd name="connsiteY7" fmla="*/ 85607 h 89442"/>
                <a:gd name="connsiteX8" fmla="*/ 53695 w 63392"/>
                <a:gd name="connsiteY8" fmla="*/ 79898 h 89442"/>
                <a:gd name="connsiteX9" fmla="*/ 53695 w 63392"/>
                <a:gd name="connsiteY9" fmla="*/ 33337 h 89442"/>
                <a:gd name="connsiteX10" fmla="*/ 37720 w 63392"/>
                <a:gd name="connsiteY10" fmla="*/ 34479 h 89442"/>
                <a:gd name="connsiteX11" fmla="*/ 35438 w 63392"/>
                <a:gd name="connsiteY11" fmla="*/ 34732 h 89442"/>
                <a:gd name="connsiteX12" fmla="*/ 33156 w 63392"/>
                <a:gd name="connsiteY12" fmla="*/ 34859 h 89442"/>
                <a:gd name="connsiteX13" fmla="*/ 18195 w 63392"/>
                <a:gd name="connsiteY13" fmla="*/ 34859 h 89442"/>
                <a:gd name="connsiteX14" fmla="*/ 18195 w 63392"/>
                <a:gd name="connsiteY14" fmla="*/ 20523 h 89442"/>
                <a:gd name="connsiteX15" fmla="*/ 36959 w 63392"/>
                <a:gd name="connsiteY15" fmla="*/ 2888 h 89442"/>
                <a:gd name="connsiteX16" fmla="*/ 47863 w 63392"/>
                <a:gd name="connsiteY16" fmla="*/ 7075 h 89442"/>
                <a:gd name="connsiteX17" fmla="*/ 41904 w 63392"/>
                <a:gd name="connsiteY17" fmla="*/ 12911 h 89442"/>
                <a:gd name="connsiteX18" fmla="*/ 47609 w 63392"/>
                <a:gd name="connsiteY18" fmla="*/ 18747 h 89442"/>
                <a:gd name="connsiteX19" fmla="*/ 53441 w 63392"/>
                <a:gd name="connsiteY19" fmla="*/ 12911 h 89442"/>
                <a:gd name="connsiteX20" fmla="*/ 37086 w 63392"/>
                <a:gd name="connsiteY20" fmla="*/ 97 h 89442"/>
                <a:gd name="connsiteX21" fmla="*/ 10208 w 63392"/>
                <a:gd name="connsiteY21" fmla="*/ 20396 h 89442"/>
                <a:gd name="connsiteX22" fmla="*/ 10208 w 63392"/>
                <a:gd name="connsiteY22" fmla="*/ 34859 h 89442"/>
                <a:gd name="connsiteX23" fmla="*/ 192 w 63392"/>
                <a:gd name="connsiteY23" fmla="*/ 34859 h 89442"/>
                <a:gd name="connsiteX24" fmla="*/ 192 w 63392"/>
                <a:gd name="connsiteY24" fmla="*/ 38792 h 89442"/>
                <a:gd name="connsiteX25" fmla="*/ 10208 w 63392"/>
                <a:gd name="connsiteY25" fmla="*/ 38792 h 89442"/>
                <a:gd name="connsiteX26" fmla="*/ 10208 w 63392"/>
                <a:gd name="connsiteY26" fmla="*/ 79898 h 89442"/>
                <a:gd name="connsiteX27" fmla="*/ 319 w 63392"/>
                <a:gd name="connsiteY27" fmla="*/ 85607 h 89442"/>
                <a:gd name="connsiteX28" fmla="*/ 319 w 63392"/>
                <a:gd name="connsiteY28" fmla="*/ 89540 h 89442"/>
                <a:gd name="connsiteX29" fmla="*/ 14392 w 63392"/>
                <a:gd name="connsiteY29" fmla="*/ 89159 h 89442"/>
                <a:gd name="connsiteX30" fmla="*/ 28465 w 63392"/>
                <a:gd name="connsiteY30" fmla="*/ 89540 h 89442"/>
                <a:gd name="connsiteX31" fmla="*/ 28465 w 63392"/>
                <a:gd name="connsiteY31" fmla="*/ 85607 h 89442"/>
                <a:gd name="connsiteX32" fmla="*/ 18576 w 63392"/>
                <a:gd name="connsiteY32" fmla="*/ 79898 h 89442"/>
                <a:gd name="connsiteX33" fmla="*/ 18576 w 63392"/>
                <a:gd name="connsiteY33" fmla="*/ 38792 h 89442"/>
                <a:gd name="connsiteX34" fmla="*/ 38608 w 63392"/>
                <a:gd name="connsiteY34" fmla="*/ 38792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3392" h="89442">
                  <a:moveTo>
                    <a:pt x="38608" y="38792"/>
                  </a:moveTo>
                  <a:cubicBezTo>
                    <a:pt x="44440" y="38792"/>
                    <a:pt x="45327" y="40441"/>
                    <a:pt x="45327" y="45643"/>
                  </a:cubicBezTo>
                  <a:lnTo>
                    <a:pt x="45327" y="79898"/>
                  </a:lnTo>
                  <a:cubicBezTo>
                    <a:pt x="45327" y="85607"/>
                    <a:pt x="43933" y="85607"/>
                    <a:pt x="35438" y="85607"/>
                  </a:cubicBezTo>
                  <a:lnTo>
                    <a:pt x="35438" y="89540"/>
                  </a:lnTo>
                  <a:cubicBezTo>
                    <a:pt x="39622" y="89413"/>
                    <a:pt x="46341" y="89159"/>
                    <a:pt x="49511" y="89159"/>
                  </a:cubicBezTo>
                  <a:cubicBezTo>
                    <a:pt x="52681" y="89159"/>
                    <a:pt x="58893" y="89413"/>
                    <a:pt x="63584" y="89540"/>
                  </a:cubicBezTo>
                  <a:lnTo>
                    <a:pt x="63584" y="85607"/>
                  </a:lnTo>
                  <a:cubicBezTo>
                    <a:pt x="55090" y="85607"/>
                    <a:pt x="53695" y="85607"/>
                    <a:pt x="53695" y="79898"/>
                  </a:cubicBezTo>
                  <a:lnTo>
                    <a:pt x="53695" y="33337"/>
                  </a:lnTo>
                  <a:lnTo>
                    <a:pt x="37720" y="34479"/>
                  </a:lnTo>
                  <a:cubicBezTo>
                    <a:pt x="35692" y="34605"/>
                    <a:pt x="35565" y="34732"/>
                    <a:pt x="35438" y="34732"/>
                  </a:cubicBezTo>
                  <a:cubicBezTo>
                    <a:pt x="35184" y="34859"/>
                    <a:pt x="34931" y="34859"/>
                    <a:pt x="33156" y="34859"/>
                  </a:cubicBezTo>
                  <a:lnTo>
                    <a:pt x="18195" y="34859"/>
                  </a:lnTo>
                  <a:lnTo>
                    <a:pt x="18195" y="20523"/>
                  </a:lnTo>
                  <a:cubicBezTo>
                    <a:pt x="18195" y="7963"/>
                    <a:pt x="29099" y="2888"/>
                    <a:pt x="36959" y="2888"/>
                  </a:cubicBezTo>
                  <a:cubicBezTo>
                    <a:pt x="40763" y="2888"/>
                    <a:pt x="45327" y="4157"/>
                    <a:pt x="47863" y="7075"/>
                  </a:cubicBezTo>
                  <a:cubicBezTo>
                    <a:pt x="42665" y="7329"/>
                    <a:pt x="41904" y="10881"/>
                    <a:pt x="41904" y="12911"/>
                  </a:cubicBezTo>
                  <a:cubicBezTo>
                    <a:pt x="41904" y="17098"/>
                    <a:pt x="45200" y="18747"/>
                    <a:pt x="47609" y="18747"/>
                  </a:cubicBezTo>
                  <a:cubicBezTo>
                    <a:pt x="50525" y="18747"/>
                    <a:pt x="53441" y="16717"/>
                    <a:pt x="53441" y="12911"/>
                  </a:cubicBezTo>
                  <a:cubicBezTo>
                    <a:pt x="53441" y="5426"/>
                    <a:pt x="46468" y="97"/>
                    <a:pt x="37086" y="97"/>
                  </a:cubicBezTo>
                  <a:cubicBezTo>
                    <a:pt x="25295" y="97"/>
                    <a:pt x="10208" y="6567"/>
                    <a:pt x="10208" y="20396"/>
                  </a:cubicBezTo>
                  <a:lnTo>
                    <a:pt x="10208" y="34859"/>
                  </a:lnTo>
                  <a:lnTo>
                    <a:pt x="192" y="34859"/>
                  </a:lnTo>
                  <a:lnTo>
                    <a:pt x="192" y="38792"/>
                  </a:lnTo>
                  <a:lnTo>
                    <a:pt x="10208" y="38792"/>
                  </a:lnTo>
                  <a:lnTo>
                    <a:pt x="10208" y="79898"/>
                  </a:lnTo>
                  <a:cubicBezTo>
                    <a:pt x="10208" y="85607"/>
                    <a:pt x="8813" y="85607"/>
                    <a:pt x="319" y="85607"/>
                  </a:cubicBezTo>
                  <a:lnTo>
                    <a:pt x="319" y="89540"/>
                  </a:lnTo>
                  <a:cubicBezTo>
                    <a:pt x="4502" y="89413"/>
                    <a:pt x="11222" y="89159"/>
                    <a:pt x="14392" y="89159"/>
                  </a:cubicBezTo>
                  <a:cubicBezTo>
                    <a:pt x="17561" y="89159"/>
                    <a:pt x="23774" y="89413"/>
                    <a:pt x="28465" y="89540"/>
                  </a:cubicBezTo>
                  <a:lnTo>
                    <a:pt x="28465" y="85607"/>
                  </a:lnTo>
                  <a:cubicBezTo>
                    <a:pt x="19970" y="85607"/>
                    <a:pt x="18576" y="85607"/>
                    <a:pt x="18576" y="79898"/>
                  </a:cubicBezTo>
                  <a:lnTo>
                    <a:pt x="18576" y="38792"/>
                  </a:lnTo>
                  <a:lnTo>
                    <a:pt x="38608" y="3879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1" name="Freeform: Shape 3120">
              <a:extLst>
                <a:ext uri="{FF2B5EF4-FFF2-40B4-BE49-F238E27FC236}">
                  <a16:creationId xmlns:a16="http://schemas.microsoft.com/office/drawing/2014/main" id="{ABAE49DF-9927-E157-36CA-9B56B8E5AF25}"/>
                </a:ext>
              </a:extLst>
            </p:cNvPr>
            <p:cNvSpPr/>
            <p:nvPr>
              <p:custDataLst>
                <p:tags r:id="rId99"/>
              </p:custDataLst>
            </p:nvPr>
          </p:nvSpPr>
          <p:spPr>
            <a:xfrm>
              <a:off x="10784109" y="5635277"/>
              <a:ext cx="48305" cy="58233"/>
            </a:xfrm>
            <a:custGeom>
              <a:avLst/>
              <a:gdLst>
                <a:gd name="connsiteX0" fmla="*/ 10720 w 48305"/>
                <a:gd name="connsiteY0" fmla="*/ 29277 h 58233"/>
                <a:gd name="connsiteX1" fmla="*/ 27836 w 48305"/>
                <a:gd name="connsiteY1" fmla="*/ 3269 h 58233"/>
                <a:gd name="connsiteX2" fmla="*/ 41402 w 48305"/>
                <a:gd name="connsiteY2" fmla="*/ 7963 h 58233"/>
                <a:gd name="connsiteX3" fmla="*/ 35443 w 48305"/>
                <a:gd name="connsiteY3" fmla="*/ 13799 h 58233"/>
                <a:gd name="connsiteX4" fmla="*/ 41276 w 48305"/>
                <a:gd name="connsiteY4" fmla="*/ 19635 h 58233"/>
                <a:gd name="connsiteX5" fmla="*/ 47108 w 48305"/>
                <a:gd name="connsiteY5" fmla="*/ 13672 h 58233"/>
                <a:gd name="connsiteX6" fmla="*/ 27710 w 48305"/>
                <a:gd name="connsiteY6" fmla="*/ 97 h 58233"/>
                <a:gd name="connsiteX7" fmla="*/ 197 w 48305"/>
                <a:gd name="connsiteY7" fmla="*/ 29531 h 58233"/>
                <a:gd name="connsiteX8" fmla="*/ 27456 w 48305"/>
                <a:gd name="connsiteY8" fmla="*/ 58330 h 58233"/>
                <a:gd name="connsiteX9" fmla="*/ 48502 w 48305"/>
                <a:gd name="connsiteY9" fmla="*/ 41837 h 58233"/>
                <a:gd name="connsiteX10" fmla="*/ 46854 w 48305"/>
                <a:gd name="connsiteY10" fmla="*/ 40568 h 58233"/>
                <a:gd name="connsiteX11" fmla="*/ 45206 w 48305"/>
                <a:gd name="connsiteY11" fmla="*/ 41837 h 58233"/>
                <a:gd name="connsiteX12" fmla="*/ 28597 w 48305"/>
                <a:gd name="connsiteY12" fmla="*/ 55158 h 58233"/>
                <a:gd name="connsiteX13" fmla="*/ 10720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20" y="29277"/>
                  </a:moveTo>
                  <a:cubicBezTo>
                    <a:pt x="10720" y="8597"/>
                    <a:pt x="21117" y="3269"/>
                    <a:pt x="27836" y="3269"/>
                  </a:cubicBezTo>
                  <a:cubicBezTo>
                    <a:pt x="28977" y="3269"/>
                    <a:pt x="36965" y="3396"/>
                    <a:pt x="41402" y="7963"/>
                  </a:cubicBezTo>
                  <a:cubicBezTo>
                    <a:pt x="36204" y="8344"/>
                    <a:pt x="35443" y="12150"/>
                    <a:pt x="35443" y="13799"/>
                  </a:cubicBezTo>
                  <a:cubicBezTo>
                    <a:pt x="35443" y="17098"/>
                    <a:pt x="37726" y="19635"/>
                    <a:pt x="41276" y="19635"/>
                  </a:cubicBezTo>
                  <a:cubicBezTo>
                    <a:pt x="44572" y="19635"/>
                    <a:pt x="47108" y="17478"/>
                    <a:pt x="47108" y="13672"/>
                  </a:cubicBezTo>
                  <a:cubicBezTo>
                    <a:pt x="47108" y="5045"/>
                    <a:pt x="37472" y="97"/>
                    <a:pt x="27710" y="97"/>
                  </a:cubicBezTo>
                  <a:cubicBezTo>
                    <a:pt x="11861" y="97"/>
                    <a:pt x="197" y="13799"/>
                    <a:pt x="197" y="29531"/>
                  </a:cubicBezTo>
                  <a:cubicBezTo>
                    <a:pt x="197" y="45770"/>
                    <a:pt x="12749" y="58330"/>
                    <a:pt x="27456" y="58330"/>
                  </a:cubicBezTo>
                  <a:cubicBezTo>
                    <a:pt x="44445" y="58330"/>
                    <a:pt x="48502" y="43106"/>
                    <a:pt x="48502" y="41837"/>
                  </a:cubicBezTo>
                  <a:cubicBezTo>
                    <a:pt x="48502" y="40568"/>
                    <a:pt x="47234" y="40568"/>
                    <a:pt x="46854" y="40568"/>
                  </a:cubicBezTo>
                  <a:cubicBezTo>
                    <a:pt x="45713" y="40568"/>
                    <a:pt x="45459" y="41076"/>
                    <a:pt x="45206" y="41837"/>
                  </a:cubicBezTo>
                  <a:cubicBezTo>
                    <a:pt x="41529" y="53636"/>
                    <a:pt x="33288" y="55158"/>
                    <a:pt x="28597" y="55158"/>
                  </a:cubicBezTo>
                  <a:cubicBezTo>
                    <a:pt x="21877" y="55158"/>
                    <a:pt x="10720" y="49703"/>
                    <a:pt x="10720"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2" name="Freeform: Shape 3121">
              <a:extLst>
                <a:ext uri="{FF2B5EF4-FFF2-40B4-BE49-F238E27FC236}">
                  <a16:creationId xmlns:a16="http://schemas.microsoft.com/office/drawing/2014/main" id="{6995324E-11FA-B195-B9C5-D1CB830F3D81}"/>
                </a:ext>
              </a:extLst>
            </p:cNvPr>
            <p:cNvSpPr/>
            <p:nvPr>
              <p:custDataLst>
                <p:tags r:id="rId100"/>
              </p:custDataLst>
            </p:nvPr>
          </p:nvSpPr>
          <p:spPr>
            <a:xfrm>
              <a:off x="10882466" y="5604067"/>
              <a:ext cx="63772" cy="88047"/>
            </a:xfrm>
            <a:custGeom>
              <a:avLst/>
              <a:gdLst>
                <a:gd name="connsiteX0" fmla="*/ 10094 w 63772"/>
                <a:gd name="connsiteY0" fmla="*/ 78502 h 88047"/>
                <a:gd name="connsiteX1" fmla="*/ 205 w 63772"/>
                <a:gd name="connsiteY1" fmla="*/ 84211 h 88047"/>
                <a:gd name="connsiteX2" fmla="*/ 205 w 63772"/>
                <a:gd name="connsiteY2" fmla="*/ 88144 h 88047"/>
                <a:gd name="connsiteX3" fmla="*/ 14532 w 63772"/>
                <a:gd name="connsiteY3" fmla="*/ 87764 h 88047"/>
                <a:gd name="connsiteX4" fmla="*/ 28732 w 63772"/>
                <a:gd name="connsiteY4" fmla="*/ 88144 h 88047"/>
                <a:gd name="connsiteX5" fmla="*/ 28732 w 63772"/>
                <a:gd name="connsiteY5" fmla="*/ 84211 h 88047"/>
                <a:gd name="connsiteX6" fmla="*/ 18842 w 63772"/>
                <a:gd name="connsiteY6" fmla="*/ 78502 h 88047"/>
                <a:gd name="connsiteX7" fmla="*/ 18842 w 63772"/>
                <a:gd name="connsiteY7" fmla="*/ 55158 h 88047"/>
                <a:gd name="connsiteX8" fmla="*/ 35958 w 63772"/>
                <a:gd name="connsiteY8" fmla="*/ 34859 h 88047"/>
                <a:gd name="connsiteX9" fmla="*/ 45340 w 63772"/>
                <a:gd name="connsiteY9" fmla="*/ 48942 h 88047"/>
                <a:gd name="connsiteX10" fmla="*/ 45340 w 63772"/>
                <a:gd name="connsiteY10" fmla="*/ 78502 h 88047"/>
                <a:gd name="connsiteX11" fmla="*/ 35451 w 63772"/>
                <a:gd name="connsiteY11" fmla="*/ 84211 h 88047"/>
                <a:gd name="connsiteX12" fmla="*/ 35451 w 63772"/>
                <a:gd name="connsiteY12" fmla="*/ 88144 h 88047"/>
                <a:gd name="connsiteX13" fmla="*/ 49778 w 63772"/>
                <a:gd name="connsiteY13" fmla="*/ 87764 h 88047"/>
                <a:gd name="connsiteX14" fmla="*/ 63978 w 63772"/>
                <a:gd name="connsiteY14" fmla="*/ 88144 h 88047"/>
                <a:gd name="connsiteX15" fmla="*/ 63978 w 63772"/>
                <a:gd name="connsiteY15" fmla="*/ 84211 h 88047"/>
                <a:gd name="connsiteX16" fmla="*/ 54089 w 63772"/>
                <a:gd name="connsiteY16" fmla="*/ 80405 h 88047"/>
                <a:gd name="connsiteX17" fmla="*/ 54089 w 63772"/>
                <a:gd name="connsiteY17" fmla="*/ 56173 h 88047"/>
                <a:gd name="connsiteX18" fmla="*/ 50158 w 63772"/>
                <a:gd name="connsiteY18" fmla="*/ 36762 h 88047"/>
                <a:gd name="connsiteX19" fmla="*/ 36846 w 63772"/>
                <a:gd name="connsiteY19" fmla="*/ 32068 h 88047"/>
                <a:gd name="connsiteX20" fmla="*/ 18462 w 63772"/>
                <a:gd name="connsiteY20" fmla="*/ 44501 h 88047"/>
                <a:gd name="connsiteX21" fmla="*/ 18462 w 63772"/>
                <a:gd name="connsiteY21" fmla="*/ 97 h 88047"/>
                <a:gd name="connsiteX22" fmla="*/ 205 w 63772"/>
                <a:gd name="connsiteY22" fmla="*/ 1493 h 88047"/>
                <a:gd name="connsiteX23" fmla="*/ 205 w 63772"/>
                <a:gd name="connsiteY23" fmla="*/ 5426 h 88047"/>
                <a:gd name="connsiteX24" fmla="*/ 10094 w 63772"/>
                <a:gd name="connsiteY24" fmla="*/ 12530 h 88047"/>
                <a:gd name="connsiteX25" fmla="*/ 10094 w 63772"/>
                <a:gd name="connsiteY25" fmla="*/ 78502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094" y="78502"/>
                  </a:moveTo>
                  <a:cubicBezTo>
                    <a:pt x="10094" y="84211"/>
                    <a:pt x="8700" y="84211"/>
                    <a:pt x="205" y="84211"/>
                  </a:cubicBezTo>
                  <a:lnTo>
                    <a:pt x="205" y="88144"/>
                  </a:lnTo>
                  <a:cubicBezTo>
                    <a:pt x="4643" y="88017"/>
                    <a:pt x="11109" y="87764"/>
                    <a:pt x="14532" y="87764"/>
                  </a:cubicBezTo>
                  <a:cubicBezTo>
                    <a:pt x="17828" y="87764"/>
                    <a:pt x="24421" y="88017"/>
                    <a:pt x="28732" y="88144"/>
                  </a:cubicBezTo>
                  <a:lnTo>
                    <a:pt x="28732" y="84211"/>
                  </a:lnTo>
                  <a:cubicBezTo>
                    <a:pt x="20237" y="84211"/>
                    <a:pt x="18842" y="84211"/>
                    <a:pt x="18842" y="78502"/>
                  </a:cubicBezTo>
                  <a:lnTo>
                    <a:pt x="18842" y="55158"/>
                  </a:lnTo>
                  <a:cubicBezTo>
                    <a:pt x="18842" y="41964"/>
                    <a:pt x="27844" y="34859"/>
                    <a:pt x="35958" y="34859"/>
                  </a:cubicBezTo>
                  <a:cubicBezTo>
                    <a:pt x="43946" y="34859"/>
                    <a:pt x="45340" y="41710"/>
                    <a:pt x="45340" y="48942"/>
                  </a:cubicBezTo>
                  <a:lnTo>
                    <a:pt x="45340" y="78502"/>
                  </a:lnTo>
                  <a:cubicBezTo>
                    <a:pt x="45340" y="84211"/>
                    <a:pt x="43946" y="84211"/>
                    <a:pt x="35451" y="84211"/>
                  </a:cubicBezTo>
                  <a:lnTo>
                    <a:pt x="35451" y="88144"/>
                  </a:lnTo>
                  <a:cubicBezTo>
                    <a:pt x="39889" y="88017"/>
                    <a:pt x="46355" y="87764"/>
                    <a:pt x="49778" y="87764"/>
                  </a:cubicBezTo>
                  <a:cubicBezTo>
                    <a:pt x="53074" y="87764"/>
                    <a:pt x="59667" y="88017"/>
                    <a:pt x="63978" y="88144"/>
                  </a:cubicBezTo>
                  <a:lnTo>
                    <a:pt x="63978" y="84211"/>
                  </a:lnTo>
                  <a:cubicBezTo>
                    <a:pt x="57385" y="84211"/>
                    <a:pt x="54215" y="84211"/>
                    <a:pt x="54089" y="80405"/>
                  </a:cubicBezTo>
                  <a:lnTo>
                    <a:pt x="54089" y="56173"/>
                  </a:lnTo>
                  <a:cubicBezTo>
                    <a:pt x="54089" y="45263"/>
                    <a:pt x="54089" y="41330"/>
                    <a:pt x="50158" y="36762"/>
                  </a:cubicBezTo>
                  <a:cubicBezTo>
                    <a:pt x="48383" y="34605"/>
                    <a:pt x="44199" y="32068"/>
                    <a:pt x="36846" y="32068"/>
                  </a:cubicBezTo>
                  <a:cubicBezTo>
                    <a:pt x="26196" y="32068"/>
                    <a:pt x="20617" y="39680"/>
                    <a:pt x="18462" y="44501"/>
                  </a:cubicBezTo>
                  <a:lnTo>
                    <a:pt x="18462" y="97"/>
                  </a:lnTo>
                  <a:lnTo>
                    <a:pt x="205" y="1493"/>
                  </a:lnTo>
                  <a:lnTo>
                    <a:pt x="205" y="5426"/>
                  </a:lnTo>
                  <a:cubicBezTo>
                    <a:pt x="9080" y="5426"/>
                    <a:pt x="10094" y="6314"/>
                    <a:pt x="10094" y="12530"/>
                  </a:cubicBezTo>
                  <a:lnTo>
                    <a:pt x="10094" y="7850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3" name="Freeform: Shape 3122">
              <a:extLst>
                <a:ext uri="{FF2B5EF4-FFF2-40B4-BE49-F238E27FC236}">
                  <a16:creationId xmlns:a16="http://schemas.microsoft.com/office/drawing/2014/main" id="{90DD38E1-8D45-FFFB-B2D9-9764DEBDABA0}"/>
                </a:ext>
              </a:extLst>
            </p:cNvPr>
            <p:cNvSpPr/>
            <p:nvPr>
              <p:custDataLst>
                <p:tags r:id="rId101"/>
              </p:custDataLst>
            </p:nvPr>
          </p:nvSpPr>
          <p:spPr>
            <a:xfrm>
              <a:off x="10952395" y="5635277"/>
              <a:ext cx="49065" cy="58233"/>
            </a:xfrm>
            <a:custGeom>
              <a:avLst/>
              <a:gdLst>
                <a:gd name="connsiteX0" fmla="*/ 10860 w 49065"/>
                <a:gd name="connsiteY0" fmla="*/ 24963 h 58233"/>
                <a:gd name="connsiteX1" fmla="*/ 26582 w 49065"/>
                <a:gd name="connsiteY1" fmla="*/ 2888 h 58233"/>
                <a:gd name="connsiteX2" fmla="*/ 40908 w 49065"/>
                <a:gd name="connsiteY2" fmla="*/ 24963 h 58233"/>
                <a:gd name="connsiteX3" fmla="*/ 10860 w 49065"/>
                <a:gd name="connsiteY3" fmla="*/ 24963 h 58233"/>
                <a:gd name="connsiteX4" fmla="*/ 10734 w 49065"/>
                <a:gd name="connsiteY4" fmla="*/ 27628 h 58233"/>
                <a:gd name="connsiteX5" fmla="*/ 46107 w 49065"/>
                <a:gd name="connsiteY5" fmla="*/ 27628 h 58233"/>
                <a:gd name="connsiteX6" fmla="*/ 49276 w 49065"/>
                <a:gd name="connsiteY6" fmla="*/ 24963 h 58233"/>
                <a:gd name="connsiteX7" fmla="*/ 26582 w 49065"/>
                <a:gd name="connsiteY7" fmla="*/ 97 h 58233"/>
                <a:gd name="connsiteX8" fmla="*/ 211 w 49065"/>
                <a:gd name="connsiteY8" fmla="*/ 29023 h 58233"/>
                <a:gd name="connsiteX9" fmla="*/ 28103 w 49065"/>
                <a:gd name="connsiteY9" fmla="*/ 58330 h 58233"/>
                <a:gd name="connsiteX10" fmla="*/ 49276 w 49065"/>
                <a:gd name="connsiteY10" fmla="*/ 41837 h 58233"/>
                <a:gd name="connsiteX11" fmla="*/ 47628 w 49065"/>
                <a:gd name="connsiteY11" fmla="*/ 40315 h 58233"/>
                <a:gd name="connsiteX12" fmla="*/ 45980 w 49065"/>
                <a:gd name="connsiteY12" fmla="*/ 42091 h 58233"/>
                <a:gd name="connsiteX13" fmla="*/ 28864 w 49065"/>
                <a:gd name="connsiteY13" fmla="*/ 55158 h 58233"/>
                <a:gd name="connsiteX14" fmla="*/ 14537 w 49065"/>
                <a:gd name="connsiteY14" fmla="*/ 46658 h 58233"/>
                <a:gd name="connsiteX15" fmla="*/ 10734 w 49065"/>
                <a:gd name="connsiteY15" fmla="*/ 2762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0" y="24963"/>
                  </a:moveTo>
                  <a:cubicBezTo>
                    <a:pt x="11621" y="6060"/>
                    <a:pt x="22271" y="2888"/>
                    <a:pt x="26582" y="2888"/>
                  </a:cubicBezTo>
                  <a:cubicBezTo>
                    <a:pt x="39641" y="2888"/>
                    <a:pt x="40908" y="20016"/>
                    <a:pt x="40908" y="24963"/>
                  </a:cubicBezTo>
                  <a:lnTo>
                    <a:pt x="10860" y="24963"/>
                  </a:lnTo>
                  <a:close/>
                  <a:moveTo>
                    <a:pt x="10734" y="27628"/>
                  </a:moveTo>
                  <a:lnTo>
                    <a:pt x="46107" y="27628"/>
                  </a:lnTo>
                  <a:cubicBezTo>
                    <a:pt x="48896" y="27628"/>
                    <a:pt x="49276" y="27628"/>
                    <a:pt x="49276" y="24963"/>
                  </a:cubicBezTo>
                  <a:cubicBezTo>
                    <a:pt x="49276" y="12403"/>
                    <a:pt x="42430" y="97"/>
                    <a:pt x="26582" y="97"/>
                  </a:cubicBezTo>
                  <a:cubicBezTo>
                    <a:pt x="11875" y="97"/>
                    <a:pt x="211" y="13165"/>
                    <a:pt x="211" y="29023"/>
                  </a:cubicBezTo>
                  <a:cubicBezTo>
                    <a:pt x="211" y="46024"/>
                    <a:pt x="13523" y="58330"/>
                    <a:pt x="28103" y="58330"/>
                  </a:cubicBezTo>
                  <a:cubicBezTo>
                    <a:pt x="43571" y="58330"/>
                    <a:pt x="49276" y="44248"/>
                    <a:pt x="49276" y="41837"/>
                  </a:cubicBezTo>
                  <a:cubicBezTo>
                    <a:pt x="49276" y="40568"/>
                    <a:pt x="48262" y="40315"/>
                    <a:pt x="47628" y="40315"/>
                  </a:cubicBezTo>
                  <a:cubicBezTo>
                    <a:pt x="46487" y="40315"/>
                    <a:pt x="46233" y="41076"/>
                    <a:pt x="45980" y="42091"/>
                  </a:cubicBezTo>
                  <a:cubicBezTo>
                    <a:pt x="41542" y="55158"/>
                    <a:pt x="30132" y="55158"/>
                    <a:pt x="28864" y="55158"/>
                  </a:cubicBezTo>
                  <a:cubicBezTo>
                    <a:pt x="22525" y="55158"/>
                    <a:pt x="17453" y="51352"/>
                    <a:pt x="14537" y="46658"/>
                  </a:cubicBezTo>
                  <a:cubicBezTo>
                    <a:pt x="10734" y="40568"/>
                    <a:pt x="10734" y="32195"/>
                    <a:pt x="10734" y="2762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4" name="Freeform: Shape 3123">
              <a:extLst>
                <a:ext uri="{FF2B5EF4-FFF2-40B4-BE49-F238E27FC236}">
                  <a16:creationId xmlns:a16="http://schemas.microsoft.com/office/drawing/2014/main" id="{8E0931B1-A411-79A3-1333-B1E5BD9607A6}"/>
                </a:ext>
              </a:extLst>
            </p:cNvPr>
            <p:cNvSpPr/>
            <p:nvPr>
              <p:custDataLst>
                <p:tags r:id="rId102"/>
              </p:custDataLst>
            </p:nvPr>
          </p:nvSpPr>
          <p:spPr>
            <a:xfrm>
              <a:off x="11010519" y="5635277"/>
              <a:ext cx="57179" cy="58233"/>
            </a:xfrm>
            <a:custGeom>
              <a:avLst/>
              <a:gdLst>
                <a:gd name="connsiteX0" fmla="*/ 37109 w 57179"/>
                <a:gd name="connsiteY0" fmla="*/ 47292 h 58233"/>
                <a:gd name="connsiteX1" fmla="*/ 46999 w 57179"/>
                <a:gd name="connsiteY1" fmla="*/ 57696 h 58233"/>
                <a:gd name="connsiteX2" fmla="*/ 57395 w 57179"/>
                <a:gd name="connsiteY2" fmla="*/ 45643 h 58233"/>
                <a:gd name="connsiteX3" fmla="*/ 57395 w 57179"/>
                <a:gd name="connsiteY3" fmla="*/ 38538 h 58233"/>
                <a:gd name="connsiteX4" fmla="*/ 54225 w 57179"/>
                <a:gd name="connsiteY4" fmla="*/ 38538 h 58233"/>
                <a:gd name="connsiteX5" fmla="*/ 54225 w 57179"/>
                <a:gd name="connsiteY5" fmla="*/ 45643 h 58233"/>
                <a:gd name="connsiteX6" fmla="*/ 49661 w 57179"/>
                <a:gd name="connsiteY6" fmla="*/ 53763 h 58233"/>
                <a:gd name="connsiteX7" fmla="*/ 44970 w 57179"/>
                <a:gd name="connsiteY7" fmla="*/ 47419 h 58233"/>
                <a:gd name="connsiteX8" fmla="*/ 44970 w 57179"/>
                <a:gd name="connsiteY8" fmla="*/ 22045 h 58233"/>
                <a:gd name="connsiteX9" fmla="*/ 40406 w 57179"/>
                <a:gd name="connsiteY9" fmla="*/ 7075 h 58233"/>
                <a:gd name="connsiteX10" fmla="*/ 23036 w 57179"/>
                <a:gd name="connsiteY10" fmla="*/ 97 h 58233"/>
                <a:gd name="connsiteX11" fmla="*/ 3892 w 57179"/>
                <a:gd name="connsiteY11" fmla="*/ 14433 h 58233"/>
                <a:gd name="connsiteX12" fmla="*/ 9724 w 57179"/>
                <a:gd name="connsiteY12" fmla="*/ 20396 h 58233"/>
                <a:gd name="connsiteX13" fmla="*/ 15556 w 57179"/>
                <a:gd name="connsiteY13" fmla="*/ 14560 h 58233"/>
                <a:gd name="connsiteX14" fmla="*/ 9090 w 57179"/>
                <a:gd name="connsiteY14" fmla="*/ 8724 h 58233"/>
                <a:gd name="connsiteX15" fmla="*/ 22783 w 57179"/>
                <a:gd name="connsiteY15" fmla="*/ 2888 h 58233"/>
                <a:gd name="connsiteX16" fmla="*/ 36222 w 57179"/>
                <a:gd name="connsiteY16" fmla="*/ 19127 h 58233"/>
                <a:gd name="connsiteX17" fmla="*/ 36222 w 57179"/>
                <a:gd name="connsiteY17" fmla="*/ 23822 h 58233"/>
                <a:gd name="connsiteX18" fmla="*/ 12893 w 57179"/>
                <a:gd name="connsiteY18" fmla="*/ 28389 h 58233"/>
                <a:gd name="connsiteX19" fmla="*/ 215 w 57179"/>
                <a:gd name="connsiteY19" fmla="*/ 44882 h 58233"/>
                <a:gd name="connsiteX20" fmla="*/ 20501 w 57179"/>
                <a:gd name="connsiteY20" fmla="*/ 58330 h 58233"/>
                <a:gd name="connsiteX21" fmla="*/ 37109 w 57179"/>
                <a:gd name="connsiteY21" fmla="*/ 47292 h 58233"/>
                <a:gd name="connsiteX22" fmla="*/ 36222 w 57179"/>
                <a:gd name="connsiteY22" fmla="*/ 26486 h 58233"/>
                <a:gd name="connsiteX23" fmla="*/ 36222 w 57179"/>
                <a:gd name="connsiteY23" fmla="*/ 39173 h 58233"/>
                <a:gd name="connsiteX24" fmla="*/ 21388 w 57179"/>
                <a:gd name="connsiteY24" fmla="*/ 55539 h 58233"/>
                <a:gd name="connsiteX25" fmla="*/ 9977 w 57179"/>
                <a:gd name="connsiteY25" fmla="*/ 44755 h 58233"/>
                <a:gd name="connsiteX26" fmla="*/ 36222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09" y="47292"/>
                  </a:moveTo>
                  <a:cubicBezTo>
                    <a:pt x="37617" y="52367"/>
                    <a:pt x="41040" y="57696"/>
                    <a:pt x="46999" y="57696"/>
                  </a:cubicBezTo>
                  <a:cubicBezTo>
                    <a:pt x="49661" y="57696"/>
                    <a:pt x="57395" y="55920"/>
                    <a:pt x="57395" y="45643"/>
                  </a:cubicBezTo>
                  <a:lnTo>
                    <a:pt x="57395" y="38538"/>
                  </a:lnTo>
                  <a:lnTo>
                    <a:pt x="54225" y="38538"/>
                  </a:lnTo>
                  <a:lnTo>
                    <a:pt x="54225" y="45643"/>
                  </a:lnTo>
                  <a:cubicBezTo>
                    <a:pt x="54225" y="53002"/>
                    <a:pt x="51056" y="53763"/>
                    <a:pt x="49661" y="53763"/>
                  </a:cubicBezTo>
                  <a:cubicBezTo>
                    <a:pt x="45477" y="53763"/>
                    <a:pt x="44970" y="48054"/>
                    <a:pt x="44970" y="47419"/>
                  </a:cubicBezTo>
                  <a:lnTo>
                    <a:pt x="44970" y="22045"/>
                  </a:lnTo>
                  <a:cubicBezTo>
                    <a:pt x="44970" y="16717"/>
                    <a:pt x="44970" y="11769"/>
                    <a:pt x="40406" y="7075"/>
                  </a:cubicBezTo>
                  <a:cubicBezTo>
                    <a:pt x="35461" y="2127"/>
                    <a:pt x="29122" y="97"/>
                    <a:pt x="23036" y="97"/>
                  </a:cubicBezTo>
                  <a:cubicBezTo>
                    <a:pt x="12640" y="97"/>
                    <a:pt x="3892" y="6060"/>
                    <a:pt x="3892" y="14433"/>
                  </a:cubicBezTo>
                  <a:cubicBezTo>
                    <a:pt x="3892" y="18239"/>
                    <a:pt x="6427" y="20396"/>
                    <a:pt x="9724" y="20396"/>
                  </a:cubicBezTo>
                  <a:cubicBezTo>
                    <a:pt x="13274" y="20396"/>
                    <a:pt x="15556" y="17859"/>
                    <a:pt x="15556" y="14560"/>
                  </a:cubicBezTo>
                  <a:cubicBezTo>
                    <a:pt x="15556" y="13038"/>
                    <a:pt x="14922" y="8851"/>
                    <a:pt x="9090" y="8724"/>
                  </a:cubicBezTo>
                  <a:cubicBezTo>
                    <a:pt x="12513" y="4284"/>
                    <a:pt x="18726" y="2888"/>
                    <a:pt x="22783" y="2888"/>
                  </a:cubicBezTo>
                  <a:cubicBezTo>
                    <a:pt x="28995" y="2888"/>
                    <a:pt x="36222" y="7836"/>
                    <a:pt x="36222" y="19127"/>
                  </a:cubicBezTo>
                  <a:lnTo>
                    <a:pt x="36222" y="23822"/>
                  </a:lnTo>
                  <a:cubicBezTo>
                    <a:pt x="29756" y="24202"/>
                    <a:pt x="20881" y="24583"/>
                    <a:pt x="12893" y="28389"/>
                  </a:cubicBezTo>
                  <a:cubicBezTo>
                    <a:pt x="3385" y="32702"/>
                    <a:pt x="215" y="39300"/>
                    <a:pt x="215" y="44882"/>
                  </a:cubicBezTo>
                  <a:cubicBezTo>
                    <a:pt x="215" y="55158"/>
                    <a:pt x="12513" y="58330"/>
                    <a:pt x="20501" y="58330"/>
                  </a:cubicBezTo>
                  <a:cubicBezTo>
                    <a:pt x="28868" y="58330"/>
                    <a:pt x="34700" y="53255"/>
                    <a:pt x="37109" y="47292"/>
                  </a:cubicBezTo>
                  <a:close/>
                  <a:moveTo>
                    <a:pt x="36222" y="26486"/>
                  </a:moveTo>
                  <a:lnTo>
                    <a:pt x="36222" y="39173"/>
                  </a:lnTo>
                  <a:cubicBezTo>
                    <a:pt x="36222" y="51225"/>
                    <a:pt x="27093" y="55539"/>
                    <a:pt x="21388" y="55539"/>
                  </a:cubicBezTo>
                  <a:cubicBezTo>
                    <a:pt x="15176" y="55539"/>
                    <a:pt x="9977" y="51099"/>
                    <a:pt x="9977" y="44755"/>
                  </a:cubicBezTo>
                  <a:cubicBezTo>
                    <a:pt x="9977" y="37777"/>
                    <a:pt x="15302" y="27247"/>
                    <a:pt x="36222"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5" name="Freeform: Shape 3124">
              <a:extLst>
                <a:ext uri="{FF2B5EF4-FFF2-40B4-BE49-F238E27FC236}">
                  <a16:creationId xmlns:a16="http://schemas.microsoft.com/office/drawing/2014/main" id="{3EE9241A-7C29-87D5-6867-49830A2FC650}"/>
                </a:ext>
              </a:extLst>
            </p:cNvPr>
            <p:cNvSpPr/>
            <p:nvPr>
              <p:custDataLst>
                <p:tags r:id="rId103"/>
              </p:custDataLst>
            </p:nvPr>
          </p:nvSpPr>
          <p:spPr>
            <a:xfrm>
              <a:off x="11070995" y="5614090"/>
              <a:ext cx="39683" cy="79420"/>
            </a:xfrm>
            <a:custGeom>
              <a:avLst/>
              <a:gdLst>
                <a:gd name="connsiteX0" fmla="*/ 19745 w 39683"/>
                <a:gd name="connsiteY0" fmla="*/ 27374 h 79420"/>
                <a:gd name="connsiteX1" fmla="*/ 37875 w 39683"/>
                <a:gd name="connsiteY1" fmla="*/ 27374 h 79420"/>
                <a:gd name="connsiteX2" fmla="*/ 37875 w 39683"/>
                <a:gd name="connsiteY2" fmla="*/ 23441 h 79420"/>
                <a:gd name="connsiteX3" fmla="*/ 19745 w 39683"/>
                <a:gd name="connsiteY3" fmla="*/ 23441 h 79420"/>
                <a:gd name="connsiteX4" fmla="*/ 19745 w 39683"/>
                <a:gd name="connsiteY4" fmla="*/ 97 h 79420"/>
                <a:gd name="connsiteX5" fmla="*/ 16575 w 39683"/>
                <a:gd name="connsiteY5" fmla="*/ 97 h 79420"/>
                <a:gd name="connsiteX6" fmla="*/ 220 w 39683"/>
                <a:gd name="connsiteY6" fmla="*/ 24583 h 79420"/>
                <a:gd name="connsiteX7" fmla="*/ 220 w 39683"/>
                <a:gd name="connsiteY7" fmla="*/ 27374 h 79420"/>
                <a:gd name="connsiteX8" fmla="*/ 10997 w 39683"/>
                <a:gd name="connsiteY8" fmla="*/ 27374 h 79420"/>
                <a:gd name="connsiteX9" fmla="*/ 10997 w 39683"/>
                <a:gd name="connsiteY9" fmla="*/ 62390 h 79420"/>
                <a:gd name="connsiteX10" fmla="*/ 27352 w 39683"/>
                <a:gd name="connsiteY10" fmla="*/ 79517 h 79420"/>
                <a:gd name="connsiteX11" fmla="*/ 39904 w 39683"/>
                <a:gd name="connsiteY11" fmla="*/ 62390 h 79420"/>
                <a:gd name="connsiteX12" fmla="*/ 39904 w 39683"/>
                <a:gd name="connsiteY12" fmla="*/ 55158 h 79420"/>
                <a:gd name="connsiteX13" fmla="*/ 36734 w 39683"/>
                <a:gd name="connsiteY13" fmla="*/ 55158 h 79420"/>
                <a:gd name="connsiteX14" fmla="*/ 36734 w 39683"/>
                <a:gd name="connsiteY14" fmla="*/ 62136 h 79420"/>
                <a:gd name="connsiteX15" fmla="*/ 28239 w 39683"/>
                <a:gd name="connsiteY15" fmla="*/ 76346 h 79420"/>
                <a:gd name="connsiteX16" fmla="*/ 19745 w 39683"/>
                <a:gd name="connsiteY16" fmla="*/ 62644 h 79420"/>
                <a:gd name="connsiteX17" fmla="*/ 19745 w 39683"/>
                <a:gd name="connsiteY17" fmla="*/ 27374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45" y="27374"/>
                  </a:moveTo>
                  <a:lnTo>
                    <a:pt x="37875" y="27374"/>
                  </a:lnTo>
                  <a:lnTo>
                    <a:pt x="37875" y="23441"/>
                  </a:lnTo>
                  <a:lnTo>
                    <a:pt x="19745" y="23441"/>
                  </a:lnTo>
                  <a:lnTo>
                    <a:pt x="19745" y="97"/>
                  </a:lnTo>
                  <a:lnTo>
                    <a:pt x="16575" y="97"/>
                  </a:lnTo>
                  <a:cubicBezTo>
                    <a:pt x="16448" y="10500"/>
                    <a:pt x="12645" y="24075"/>
                    <a:pt x="220" y="24583"/>
                  </a:cubicBezTo>
                  <a:lnTo>
                    <a:pt x="220" y="27374"/>
                  </a:lnTo>
                  <a:lnTo>
                    <a:pt x="10997" y="27374"/>
                  </a:lnTo>
                  <a:lnTo>
                    <a:pt x="10997" y="62390"/>
                  </a:lnTo>
                  <a:cubicBezTo>
                    <a:pt x="10997" y="77995"/>
                    <a:pt x="22788" y="79517"/>
                    <a:pt x="27352" y="79517"/>
                  </a:cubicBezTo>
                  <a:cubicBezTo>
                    <a:pt x="36354" y="79517"/>
                    <a:pt x="39904" y="70510"/>
                    <a:pt x="39904" y="62390"/>
                  </a:cubicBezTo>
                  <a:lnTo>
                    <a:pt x="39904" y="55158"/>
                  </a:lnTo>
                  <a:lnTo>
                    <a:pt x="36734" y="55158"/>
                  </a:lnTo>
                  <a:lnTo>
                    <a:pt x="36734" y="62136"/>
                  </a:lnTo>
                  <a:cubicBezTo>
                    <a:pt x="36734" y="71524"/>
                    <a:pt x="32930" y="76346"/>
                    <a:pt x="28239" y="76346"/>
                  </a:cubicBezTo>
                  <a:cubicBezTo>
                    <a:pt x="19745" y="76346"/>
                    <a:pt x="19745" y="64800"/>
                    <a:pt x="19745" y="62644"/>
                  </a:cubicBezTo>
                  <a:lnTo>
                    <a:pt x="19745" y="2737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6" name="Freeform: Shape 3125">
              <a:extLst>
                <a:ext uri="{FF2B5EF4-FFF2-40B4-BE49-F238E27FC236}">
                  <a16:creationId xmlns:a16="http://schemas.microsoft.com/office/drawing/2014/main" id="{A46F3634-3CFC-01BD-1CAE-89D9BDFD24CA}"/>
                </a:ext>
              </a:extLst>
            </p:cNvPr>
            <p:cNvSpPr/>
            <p:nvPr>
              <p:custDataLst>
                <p:tags r:id="rId104"/>
              </p:custDataLst>
            </p:nvPr>
          </p:nvSpPr>
          <p:spPr>
            <a:xfrm>
              <a:off x="11164464" y="5635277"/>
              <a:ext cx="48305" cy="58233"/>
            </a:xfrm>
            <a:custGeom>
              <a:avLst/>
              <a:gdLst>
                <a:gd name="connsiteX0" fmla="*/ 10750 w 48305"/>
                <a:gd name="connsiteY0" fmla="*/ 29277 h 58233"/>
                <a:gd name="connsiteX1" fmla="*/ 27866 w 48305"/>
                <a:gd name="connsiteY1" fmla="*/ 3269 h 58233"/>
                <a:gd name="connsiteX2" fmla="*/ 41432 w 48305"/>
                <a:gd name="connsiteY2" fmla="*/ 7963 h 58233"/>
                <a:gd name="connsiteX3" fmla="*/ 35473 w 48305"/>
                <a:gd name="connsiteY3" fmla="*/ 13799 h 58233"/>
                <a:gd name="connsiteX4" fmla="*/ 41305 w 48305"/>
                <a:gd name="connsiteY4" fmla="*/ 19635 h 58233"/>
                <a:gd name="connsiteX5" fmla="*/ 47138 w 48305"/>
                <a:gd name="connsiteY5" fmla="*/ 13672 h 58233"/>
                <a:gd name="connsiteX6" fmla="*/ 27739 w 48305"/>
                <a:gd name="connsiteY6" fmla="*/ 97 h 58233"/>
                <a:gd name="connsiteX7" fmla="*/ 227 w 48305"/>
                <a:gd name="connsiteY7" fmla="*/ 29531 h 58233"/>
                <a:gd name="connsiteX8" fmla="*/ 27486 w 48305"/>
                <a:gd name="connsiteY8" fmla="*/ 58330 h 58233"/>
                <a:gd name="connsiteX9" fmla="*/ 48532 w 48305"/>
                <a:gd name="connsiteY9" fmla="*/ 41837 h 58233"/>
                <a:gd name="connsiteX10" fmla="*/ 46884 w 48305"/>
                <a:gd name="connsiteY10" fmla="*/ 40568 h 58233"/>
                <a:gd name="connsiteX11" fmla="*/ 45236 w 48305"/>
                <a:gd name="connsiteY11" fmla="*/ 41837 h 58233"/>
                <a:gd name="connsiteX12" fmla="*/ 28627 w 48305"/>
                <a:gd name="connsiteY12" fmla="*/ 55158 h 58233"/>
                <a:gd name="connsiteX13" fmla="*/ 10750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50" y="29277"/>
                  </a:moveTo>
                  <a:cubicBezTo>
                    <a:pt x="10750" y="8597"/>
                    <a:pt x="21147" y="3269"/>
                    <a:pt x="27866" y="3269"/>
                  </a:cubicBezTo>
                  <a:cubicBezTo>
                    <a:pt x="29007" y="3269"/>
                    <a:pt x="36995" y="3396"/>
                    <a:pt x="41432" y="7963"/>
                  </a:cubicBezTo>
                  <a:cubicBezTo>
                    <a:pt x="36234" y="8344"/>
                    <a:pt x="35473" y="12150"/>
                    <a:pt x="35473" y="13799"/>
                  </a:cubicBezTo>
                  <a:cubicBezTo>
                    <a:pt x="35473" y="17098"/>
                    <a:pt x="37755" y="19635"/>
                    <a:pt x="41305" y="19635"/>
                  </a:cubicBezTo>
                  <a:cubicBezTo>
                    <a:pt x="44602" y="19635"/>
                    <a:pt x="47138" y="17478"/>
                    <a:pt x="47138" y="13672"/>
                  </a:cubicBezTo>
                  <a:cubicBezTo>
                    <a:pt x="47138" y="5045"/>
                    <a:pt x="37502" y="97"/>
                    <a:pt x="27739" y="97"/>
                  </a:cubicBezTo>
                  <a:cubicBezTo>
                    <a:pt x="11891" y="97"/>
                    <a:pt x="227" y="13799"/>
                    <a:pt x="227" y="29531"/>
                  </a:cubicBezTo>
                  <a:cubicBezTo>
                    <a:pt x="227" y="45770"/>
                    <a:pt x="12779" y="58330"/>
                    <a:pt x="27486" y="58330"/>
                  </a:cubicBezTo>
                  <a:cubicBezTo>
                    <a:pt x="44475" y="58330"/>
                    <a:pt x="48532" y="43106"/>
                    <a:pt x="48532" y="41837"/>
                  </a:cubicBezTo>
                  <a:cubicBezTo>
                    <a:pt x="48532" y="40568"/>
                    <a:pt x="47264" y="40568"/>
                    <a:pt x="46884" y="40568"/>
                  </a:cubicBezTo>
                  <a:cubicBezTo>
                    <a:pt x="45743" y="40568"/>
                    <a:pt x="45489" y="41076"/>
                    <a:pt x="45236" y="41837"/>
                  </a:cubicBezTo>
                  <a:cubicBezTo>
                    <a:pt x="41559" y="53636"/>
                    <a:pt x="33318" y="55158"/>
                    <a:pt x="28627" y="55158"/>
                  </a:cubicBezTo>
                  <a:cubicBezTo>
                    <a:pt x="21907" y="55158"/>
                    <a:pt x="10750" y="49703"/>
                    <a:pt x="10750"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7" name="Freeform: Shape 3126">
              <a:extLst>
                <a:ext uri="{FF2B5EF4-FFF2-40B4-BE49-F238E27FC236}">
                  <a16:creationId xmlns:a16="http://schemas.microsoft.com/office/drawing/2014/main" id="{3D971D81-E8CF-FD39-6B37-E54A831EE9A0}"/>
                </a:ext>
              </a:extLst>
            </p:cNvPr>
            <p:cNvSpPr/>
            <p:nvPr>
              <p:custDataLst>
                <p:tags r:id="rId105"/>
              </p:custDataLst>
            </p:nvPr>
          </p:nvSpPr>
          <p:spPr>
            <a:xfrm>
              <a:off x="11221827" y="5635277"/>
              <a:ext cx="57179" cy="58233"/>
            </a:xfrm>
            <a:custGeom>
              <a:avLst/>
              <a:gdLst>
                <a:gd name="connsiteX0" fmla="*/ 37126 w 57179"/>
                <a:gd name="connsiteY0" fmla="*/ 47292 h 58233"/>
                <a:gd name="connsiteX1" fmla="*/ 47015 w 57179"/>
                <a:gd name="connsiteY1" fmla="*/ 57696 h 58233"/>
                <a:gd name="connsiteX2" fmla="*/ 57412 w 57179"/>
                <a:gd name="connsiteY2" fmla="*/ 45643 h 58233"/>
                <a:gd name="connsiteX3" fmla="*/ 57412 w 57179"/>
                <a:gd name="connsiteY3" fmla="*/ 38538 h 58233"/>
                <a:gd name="connsiteX4" fmla="*/ 54242 w 57179"/>
                <a:gd name="connsiteY4" fmla="*/ 38538 h 58233"/>
                <a:gd name="connsiteX5" fmla="*/ 54242 w 57179"/>
                <a:gd name="connsiteY5" fmla="*/ 45643 h 58233"/>
                <a:gd name="connsiteX6" fmla="*/ 49678 w 57179"/>
                <a:gd name="connsiteY6" fmla="*/ 53763 h 58233"/>
                <a:gd name="connsiteX7" fmla="*/ 44987 w 57179"/>
                <a:gd name="connsiteY7" fmla="*/ 47419 h 58233"/>
                <a:gd name="connsiteX8" fmla="*/ 44987 w 57179"/>
                <a:gd name="connsiteY8" fmla="*/ 22045 h 58233"/>
                <a:gd name="connsiteX9" fmla="*/ 40422 w 57179"/>
                <a:gd name="connsiteY9" fmla="*/ 7075 h 58233"/>
                <a:gd name="connsiteX10" fmla="*/ 23053 w 57179"/>
                <a:gd name="connsiteY10" fmla="*/ 97 h 58233"/>
                <a:gd name="connsiteX11" fmla="*/ 3908 w 57179"/>
                <a:gd name="connsiteY11" fmla="*/ 14433 h 58233"/>
                <a:gd name="connsiteX12" fmla="*/ 9740 w 57179"/>
                <a:gd name="connsiteY12" fmla="*/ 20396 h 58233"/>
                <a:gd name="connsiteX13" fmla="*/ 15573 w 57179"/>
                <a:gd name="connsiteY13" fmla="*/ 14560 h 58233"/>
                <a:gd name="connsiteX14" fmla="*/ 9107 w 57179"/>
                <a:gd name="connsiteY14" fmla="*/ 8724 h 58233"/>
                <a:gd name="connsiteX15" fmla="*/ 22799 w 57179"/>
                <a:gd name="connsiteY15" fmla="*/ 2888 h 58233"/>
                <a:gd name="connsiteX16" fmla="*/ 36238 w 57179"/>
                <a:gd name="connsiteY16" fmla="*/ 19127 h 58233"/>
                <a:gd name="connsiteX17" fmla="*/ 36238 w 57179"/>
                <a:gd name="connsiteY17" fmla="*/ 23822 h 58233"/>
                <a:gd name="connsiteX18" fmla="*/ 12910 w 57179"/>
                <a:gd name="connsiteY18" fmla="*/ 28389 h 58233"/>
                <a:gd name="connsiteX19" fmla="*/ 232 w 57179"/>
                <a:gd name="connsiteY19" fmla="*/ 44882 h 58233"/>
                <a:gd name="connsiteX20" fmla="*/ 20517 w 57179"/>
                <a:gd name="connsiteY20" fmla="*/ 58330 h 58233"/>
                <a:gd name="connsiteX21" fmla="*/ 37126 w 57179"/>
                <a:gd name="connsiteY21" fmla="*/ 47292 h 58233"/>
                <a:gd name="connsiteX22" fmla="*/ 36238 w 57179"/>
                <a:gd name="connsiteY22" fmla="*/ 26486 h 58233"/>
                <a:gd name="connsiteX23" fmla="*/ 36238 w 57179"/>
                <a:gd name="connsiteY23" fmla="*/ 39173 h 58233"/>
                <a:gd name="connsiteX24" fmla="*/ 21405 w 57179"/>
                <a:gd name="connsiteY24" fmla="*/ 55539 h 58233"/>
                <a:gd name="connsiteX25" fmla="*/ 9994 w 57179"/>
                <a:gd name="connsiteY25" fmla="*/ 44755 h 58233"/>
                <a:gd name="connsiteX26" fmla="*/ 36238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26" y="47292"/>
                  </a:moveTo>
                  <a:cubicBezTo>
                    <a:pt x="37633" y="52367"/>
                    <a:pt x="41056" y="57696"/>
                    <a:pt x="47015" y="57696"/>
                  </a:cubicBezTo>
                  <a:cubicBezTo>
                    <a:pt x="49678" y="57696"/>
                    <a:pt x="57412" y="55920"/>
                    <a:pt x="57412" y="45643"/>
                  </a:cubicBezTo>
                  <a:lnTo>
                    <a:pt x="57412" y="38538"/>
                  </a:lnTo>
                  <a:lnTo>
                    <a:pt x="54242" y="38538"/>
                  </a:lnTo>
                  <a:lnTo>
                    <a:pt x="54242" y="45643"/>
                  </a:lnTo>
                  <a:cubicBezTo>
                    <a:pt x="54242" y="53002"/>
                    <a:pt x="51072" y="53763"/>
                    <a:pt x="49678" y="53763"/>
                  </a:cubicBezTo>
                  <a:cubicBezTo>
                    <a:pt x="45494" y="53763"/>
                    <a:pt x="44987" y="48054"/>
                    <a:pt x="44987" y="47419"/>
                  </a:cubicBezTo>
                  <a:lnTo>
                    <a:pt x="44987" y="22045"/>
                  </a:lnTo>
                  <a:cubicBezTo>
                    <a:pt x="44987" y="16717"/>
                    <a:pt x="44987" y="11769"/>
                    <a:pt x="40422" y="7075"/>
                  </a:cubicBezTo>
                  <a:cubicBezTo>
                    <a:pt x="35478" y="2127"/>
                    <a:pt x="29139" y="97"/>
                    <a:pt x="23053" y="97"/>
                  </a:cubicBezTo>
                  <a:cubicBezTo>
                    <a:pt x="12657" y="97"/>
                    <a:pt x="3908" y="6060"/>
                    <a:pt x="3908" y="14433"/>
                  </a:cubicBezTo>
                  <a:cubicBezTo>
                    <a:pt x="3908" y="18239"/>
                    <a:pt x="6444" y="20396"/>
                    <a:pt x="9740" y="20396"/>
                  </a:cubicBezTo>
                  <a:cubicBezTo>
                    <a:pt x="13290" y="20396"/>
                    <a:pt x="15573" y="17859"/>
                    <a:pt x="15573" y="14560"/>
                  </a:cubicBezTo>
                  <a:cubicBezTo>
                    <a:pt x="15573" y="13038"/>
                    <a:pt x="14939" y="8851"/>
                    <a:pt x="9107" y="8724"/>
                  </a:cubicBezTo>
                  <a:cubicBezTo>
                    <a:pt x="12530" y="4284"/>
                    <a:pt x="18742" y="2888"/>
                    <a:pt x="22799" y="2888"/>
                  </a:cubicBezTo>
                  <a:cubicBezTo>
                    <a:pt x="29012" y="2888"/>
                    <a:pt x="36238" y="7836"/>
                    <a:pt x="36238" y="19127"/>
                  </a:cubicBezTo>
                  <a:lnTo>
                    <a:pt x="36238" y="23822"/>
                  </a:lnTo>
                  <a:cubicBezTo>
                    <a:pt x="29772" y="24202"/>
                    <a:pt x="20898" y="24583"/>
                    <a:pt x="12910" y="28389"/>
                  </a:cubicBezTo>
                  <a:cubicBezTo>
                    <a:pt x="3401" y="32702"/>
                    <a:pt x="232" y="39300"/>
                    <a:pt x="232" y="44882"/>
                  </a:cubicBezTo>
                  <a:cubicBezTo>
                    <a:pt x="232" y="55158"/>
                    <a:pt x="12530" y="58330"/>
                    <a:pt x="20517" y="58330"/>
                  </a:cubicBezTo>
                  <a:cubicBezTo>
                    <a:pt x="28885" y="58330"/>
                    <a:pt x="34717" y="53255"/>
                    <a:pt x="37126" y="47292"/>
                  </a:cubicBezTo>
                  <a:close/>
                  <a:moveTo>
                    <a:pt x="36238" y="26486"/>
                  </a:moveTo>
                  <a:lnTo>
                    <a:pt x="36238" y="39173"/>
                  </a:lnTo>
                  <a:cubicBezTo>
                    <a:pt x="36238" y="51225"/>
                    <a:pt x="27110" y="55539"/>
                    <a:pt x="21405" y="55539"/>
                  </a:cubicBezTo>
                  <a:cubicBezTo>
                    <a:pt x="15192" y="55539"/>
                    <a:pt x="9994" y="51099"/>
                    <a:pt x="9994" y="44755"/>
                  </a:cubicBezTo>
                  <a:cubicBezTo>
                    <a:pt x="9994" y="37777"/>
                    <a:pt x="15319" y="27247"/>
                    <a:pt x="36238"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8" name="Freeform: Shape 3127">
              <a:extLst>
                <a:ext uri="{FF2B5EF4-FFF2-40B4-BE49-F238E27FC236}">
                  <a16:creationId xmlns:a16="http://schemas.microsoft.com/office/drawing/2014/main" id="{8EFFB853-075D-DD32-6C6E-A29978AA0CAA}"/>
                </a:ext>
              </a:extLst>
            </p:cNvPr>
            <p:cNvSpPr/>
            <p:nvPr>
              <p:custDataLst>
                <p:tags r:id="rId106"/>
              </p:custDataLst>
            </p:nvPr>
          </p:nvSpPr>
          <p:spPr>
            <a:xfrm>
              <a:off x="11283445" y="5636038"/>
              <a:ext cx="62504" cy="80688"/>
            </a:xfrm>
            <a:custGeom>
              <a:avLst/>
              <a:gdLst>
                <a:gd name="connsiteX0" fmla="*/ 18494 w 62504"/>
                <a:gd name="connsiteY0" fmla="*/ 8470 h 80688"/>
                <a:gd name="connsiteX1" fmla="*/ 18494 w 62504"/>
                <a:gd name="connsiteY1" fmla="*/ 97 h 80688"/>
                <a:gd name="connsiteX2" fmla="*/ 237 w 62504"/>
                <a:gd name="connsiteY2" fmla="*/ 1493 h 80688"/>
                <a:gd name="connsiteX3" fmla="*/ 237 w 62504"/>
                <a:gd name="connsiteY3" fmla="*/ 5426 h 80688"/>
                <a:gd name="connsiteX4" fmla="*/ 10126 w 62504"/>
                <a:gd name="connsiteY4" fmla="*/ 11769 h 80688"/>
                <a:gd name="connsiteX5" fmla="*/ 10126 w 62504"/>
                <a:gd name="connsiteY5" fmla="*/ 71144 h 80688"/>
                <a:gd name="connsiteX6" fmla="*/ 237 w 62504"/>
                <a:gd name="connsiteY6" fmla="*/ 76853 h 80688"/>
                <a:gd name="connsiteX7" fmla="*/ 237 w 62504"/>
                <a:gd name="connsiteY7" fmla="*/ 80786 h 80688"/>
                <a:gd name="connsiteX8" fmla="*/ 14436 w 62504"/>
                <a:gd name="connsiteY8" fmla="*/ 80405 h 80688"/>
                <a:gd name="connsiteX9" fmla="*/ 28763 w 62504"/>
                <a:gd name="connsiteY9" fmla="*/ 80786 h 80688"/>
                <a:gd name="connsiteX10" fmla="*/ 28763 w 62504"/>
                <a:gd name="connsiteY10" fmla="*/ 76853 h 80688"/>
                <a:gd name="connsiteX11" fmla="*/ 18874 w 62504"/>
                <a:gd name="connsiteY11" fmla="*/ 71144 h 80688"/>
                <a:gd name="connsiteX12" fmla="*/ 18874 w 62504"/>
                <a:gd name="connsiteY12" fmla="*/ 49830 h 80688"/>
                <a:gd name="connsiteX13" fmla="*/ 18874 w 62504"/>
                <a:gd name="connsiteY13" fmla="*/ 48688 h 80688"/>
                <a:gd name="connsiteX14" fmla="*/ 34468 w 62504"/>
                <a:gd name="connsiteY14" fmla="*/ 57569 h 80688"/>
                <a:gd name="connsiteX15" fmla="*/ 62741 w 62504"/>
                <a:gd name="connsiteY15" fmla="*/ 28770 h 80688"/>
                <a:gd name="connsiteX16" fmla="*/ 36243 w 62504"/>
                <a:gd name="connsiteY16" fmla="*/ 97 h 80688"/>
                <a:gd name="connsiteX17" fmla="*/ 18494 w 62504"/>
                <a:gd name="connsiteY17" fmla="*/ 8470 h 80688"/>
                <a:gd name="connsiteX18" fmla="*/ 18874 w 62504"/>
                <a:gd name="connsiteY18" fmla="*/ 41710 h 80688"/>
                <a:gd name="connsiteX19" fmla="*/ 18874 w 62504"/>
                <a:gd name="connsiteY19" fmla="*/ 13418 h 80688"/>
                <a:gd name="connsiteX20" fmla="*/ 35229 w 62504"/>
                <a:gd name="connsiteY20" fmla="*/ 3269 h 80688"/>
                <a:gd name="connsiteX21" fmla="*/ 52218 w 62504"/>
                <a:gd name="connsiteY21" fmla="*/ 28770 h 80688"/>
                <a:gd name="connsiteX22" fmla="*/ 33961 w 62504"/>
                <a:gd name="connsiteY22" fmla="*/ 54778 h 80688"/>
                <a:gd name="connsiteX23" fmla="*/ 20649 w 62504"/>
                <a:gd name="connsiteY23" fmla="*/ 47039 h 80688"/>
                <a:gd name="connsiteX24" fmla="*/ 18874 w 62504"/>
                <a:gd name="connsiteY24" fmla="*/ 41710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94" y="8470"/>
                  </a:moveTo>
                  <a:lnTo>
                    <a:pt x="18494" y="97"/>
                  </a:lnTo>
                  <a:lnTo>
                    <a:pt x="237" y="1493"/>
                  </a:lnTo>
                  <a:lnTo>
                    <a:pt x="237" y="5426"/>
                  </a:lnTo>
                  <a:cubicBezTo>
                    <a:pt x="9238" y="5426"/>
                    <a:pt x="10126" y="6187"/>
                    <a:pt x="10126" y="11769"/>
                  </a:cubicBezTo>
                  <a:lnTo>
                    <a:pt x="10126" y="71144"/>
                  </a:lnTo>
                  <a:cubicBezTo>
                    <a:pt x="10126" y="76853"/>
                    <a:pt x="8731" y="76853"/>
                    <a:pt x="237" y="76853"/>
                  </a:cubicBezTo>
                  <a:lnTo>
                    <a:pt x="237" y="80786"/>
                  </a:lnTo>
                  <a:cubicBezTo>
                    <a:pt x="4547" y="80659"/>
                    <a:pt x="11140" y="80405"/>
                    <a:pt x="14436" y="80405"/>
                  </a:cubicBezTo>
                  <a:cubicBezTo>
                    <a:pt x="17860" y="80405"/>
                    <a:pt x="24326" y="80659"/>
                    <a:pt x="28763" y="80786"/>
                  </a:cubicBezTo>
                  <a:lnTo>
                    <a:pt x="28763" y="76853"/>
                  </a:lnTo>
                  <a:cubicBezTo>
                    <a:pt x="20269" y="76853"/>
                    <a:pt x="18874" y="76853"/>
                    <a:pt x="18874" y="71144"/>
                  </a:cubicBezTo>
                  <a:lnTo>
                    <a:pt x="18874" y="49830"/>
                  </a:lnTo>
                  <a:lnTo>
                    <a:pt x="18874" y="48688"/>
                  </a:lnTo>
                  <a:cubicBezTo>
                    <a:pt x="19508" y="50718"/>
                    <a:pt x="24833" y="57569"/>
                    <a:pt x="34468" y="57569"/>
                  </a:cubicBezTo>
                  <a:cubicBezTo>
                    <a:pt x="49556" y="57569"/>
                    <a:pt x="62741" y="45136"/>
                    <a:pt x="62741" y="28770"/>
                  </a:cubicBezTo>
                  <a:cubicBezTo>
                    <a:pt x="62741" y="12657"/>
                    <a:pt x="50443" y="97"/>
                    <a:pt x="36243" y="97"/>
                  </a:cubicBezTo>
                  <a:cubicBezTo>
                    <a:pt x="26354" y="97"/>
                    <a:pt x="21029" y="5679"/>
                    <a:pt x="18494" y="8470"/>
                  </a:cubicBezTo>
                  <a:close/>
                  <a:moveTo>
                    <a:pt x="18874" y="41710"/>
                  </a:moveTo>
                  <a:lnTo>
                    <a:pt x="18874" y="13418"/>
                  </a:lnTo>
                  <a:cubicBezTo>
                    <a:pt x="22551" y="6948"/>
                    <a:pt x="28763" y="3269"/>
                    <a:pt x="35229" y="3269"/>
                  </a:cubicBezTo>
                  <a:cubicBezTo>
                    <a:pt x="44484" y="3269"/>
                    <a:pt x="52218" y="14433"/>
                    <a:pt x="52218" y="28770"/>
                  </a:cubicBezTo>
                  <a:cubicBezTo>
                    <a:pt x="52218" y="44121"/>
                    <a:pt x="43343" y="54778"/>
                    <a:pt x="33961" y="54778"/>
                  </a:cubicBezTo>
                  <a:cubicBezTo>
                    <a:pt x="28890" y="54778"/>
                    <a:pt x="24072" y="52240"/>
                    <a:pt x="20649" y="47039"/>
                  </a:cubicBezTo>
                  <a:cubicBezTo>
                    <a:pt x="18874" y="44374"/>
                    <a:pt x="18874" y="44248"/>
                    <a:pt x="18874" y="417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29" name="Freeform: Shape 3128">
              <a:extLst>
                <a:ext uri="{FF2B5EF4-FFF2-40B4-BE49-F238E27FC236}">
                  <a16:creationId xmlns:a16="http://schemas.microsoft.com/office/drawing/2014/main" id="{071E788F-CBA7-DC13-F66A-38683225F2C8}"/>
                </a:ext>
              </a:extLst>
            </p:cNvPr>
            <p:cNvSpPr/>
            <p:nvPr>
              <p:custDataLst>
                <p:tags r:id="rId107"/>
              </p:custDataLst>
            </p:nvPr>
          </p:nvSpPr>
          <p:spPr>
            <a:xfrm>
              <a:off x="11355656" y="5635277"/>
              <a:ext cx="57179" cy="58233"/>
            </a:xfrm>
            <a:custGeom>
              <a:avLst/>
              <a:gdLst>
                <a:gd name="connsiteX0" fmla="*/ 37136 w 57179"/>
                <a:gd name="connsiteY0" fmla="*/ 47292 h 58233"/>
                <a:gd name="connsiteX1" fmla="*/ 47026 w 57179"/>
                <a:gd name="connsiteY1" fmla="*/ 57696 h 58233"/>
                <a:gd name="connsiteX2" fmla="*/ 57422 w 57179"/>
                <a:gd name="connsiteY2" fmla="*/ 45643 h 58233"/>
                <a:gd name="connsiteX3" fmla="*/ 57422 w 57179"/>
                <a:gd name="connsiteY3" fmla="*/ 38538 h 58233"/>
                <a:gd name="connsiteX4" fmla="*/ 54252 w 57179"/>
                <a:gd name="connsiteY4" fmla="*/ 38538 h 58233"/>
                <a:gd name="connsiteX5" fmla="*/ 54252 w 57179"/>
                <a:gd name="connsiteY5" fmla="*/ 45643 h 58233"/>
                <a:gd name="connsiteX6" fmla="*/ 49688 w 57179"/>
                <a:gd name="connsiteY6" fmla="*/ 53763 h 58233"/>
                <a:gd name="connsiteX7" fmla="*/ 44997 w 57179"/>
                <a:gd name="connsiteY7" fmla="*/ 47419 h 58233"/>
                <a:gd name="connsiteX8" fmla="*/ 44997 w 57179"/>
                <a:gd name="connsiteY8" fmla="*/ 22045 h 58233"/>
                <a:gd name="connsiteX9" fmla="*/ 40433 w 57179"/>
                <a:gd name="connsiteY9" fmla="*/ 7075 h 58233"/>
                <a:gd name="connsiteX10" fmla="*/ 23063 w 57179"/>
                <a:gd name="connsiteY10" fmla="*/ 97 h 58233"/>
                <a:gd name="connsiteX11" fmla="*/ 3919 w 57179"/>
                <a:gd name="connsiteY11" fmla="*/ 14433 h 58233"/>
                <a:gd name="connsiteX12" fmla="*/ 9751 w 57179"/>
                <a:gd name="connsiteY12" fmla="*/ 20396 h 58233"/>
                <a:gd name="connsiteX13" fmla="*/ 15583 w 57179"/>
                <a:gd name="connsiteY13" fmla="*/ 14560 h 58233"/>
                <a:gd name="connsiteX14" fmla="*/ 9117 w 57179"/>
                <a:gd name="connsiteY14" fmla="*/ 8724 h 58233"/>
                <a:gd name="connsiteX15" fmla="*/ 22810 w 57179"/>
                <a:gd name="connsiteY15" fmla="*/ 2888 h 58233"/>
                <a:gd name="connsiteX16" fmla="*/ 36249 w 57179"/>
                <a:gd name="connsiteY16" fmla="*/ 19127 h 58233"/>
                <a:gd name="connsiteX17" fmla="*/ 36249 w 57179"/>
                <a:gd name="connsiteY17" fmla="*/ 23822 h 58233"/>
                <a:gd name="connsiteX18" fmla="*/ 12921 w 57179"/>
                <a:gd name="connsiteY18" fmla="*/ 28389 h 58233"/>
                <a:gd name="connsiteX19" fmla="*/ 242 w 57179"/>
                <a:gd name="connsiteY19" fmla="*/ 44882 h 58233"/>
                <a:gd name="connsiteX20" fmla="*/ 20528 w 57179"/>
                <a:gd name="connsiteY20" fmla="*/ 58330 h 58233"/>
                <a:gd name="connsiteX21" fmla="*/ 37136 w 57179"/>
                <a:gd name="connsiteY21" fmla="*/ 47292 h 58233"/>
                <a:gd name="connsiteX22" fmla="*/ 36249 w 57179"/>
                <a:gd name="connsiteY22" fmla="*/ 26486 h 58233"/>
                <a:gd name="connsiteX23" fmla="*/ 36249 w 57179"/>
                <a:gd name="connsiteY23" fmla="*/ 39173 h 58233"/>
                <a:gd name="connsiteX24" fmla="*/ 21415 w 57179"/>
                <a:gd name="connsiteY24" fmla="*/ 55539 h 58233"/>
                <a:gd name="connsiteX25" fmla="*/ 10005 w 57179"/>
                <a:gd name="connsiteY25" fmla="*/ 44755 h 58233"/>
                <a:gd name="connsiteX26" fmla="*/ 36249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36" y="47292"/>
                  </a:moveTo>
                  <a:cubicBezTo>
                    <a:pt x="37644" y="52367"/>
                    <a:pt x="41067" y="57696"/>
                    <a:pt x="47026" y="57696"/>
                  </a:cubicBezTo>
                  <a:cubicBezTo>
                    <a:pt x="49688" y="57696"/>
                    <a:pt x="57422" y="55920"/>
                    <a:pt x="57422" y="45643"/>
                  </a:cubicBezTo>
                  <a:lnTo>
                    <a:pt x="57422" y="38538"/>
                  </a:lnTo>
                  <a:lnTo>
                    <a:pt x="54252" y="38538"/>
                  </a:lnTo>
                  <a:lnTo>
                    <a:pt x="54252" y="45643"/>
                  </a:lnTo>
                  <a:cubicBezTo>
                    <a:pt x="54252" y="53002"/>
                    <a:pt x="51083" y="53763"/>
                    <a:pt x="49688" y="53763"/>
                  </a:cubicBezTo>
                  <a:cubicBezTo>
                    <a:pt x="45504" y="53763"/>
                    <a:pt x="44997" y="48054"/>
                    <a:pt x="44997" y="47419"/>
                  </a:cubicBezTo>
                  <a:lnTo>
                    <a:pt x="44997" y="22045"/>
                  </a:lnTo>
                  <a:cubicBezTo>
                    <a:pt x="44997" y="16717"/>
                    <a:pt x="44997" y="11769"/>
                    <a:pt x="40433" y="7075"/>
                  </a:cubicBezTo>
                  <a:cubicBezTo>
                    <a:pt x="35488" y="2127"/>
                    <a:pt x="29149" y="97"/>
                    <a:pt x="23063" y="97"/>
                  </a:cubicBezTo>
                  <a:cubicBezTo>
                    <a:pt x="12667" y="97"/>
                    <a:pt x="3919" y="6060"/>
                    <a:pt x="3919" y="14433"/>
                  </a:cubicBezTo>
                  <a:cubicBezTo>
                    <a:pt x="3919" y="18239"/>
                    <a:pt x="6455" y="20396"/>
                    <a:pt x="9751" y="20396"/>
                  </a:cubicBezTo>
                  <a:cubicBezTo>
                    <a:pt x="13301" y="20396"/>
                    <a:pt x="15583" y="17859"/>
                    <a:pt x="15583" y="14560"/>
                  </a:cubicBezTo>
                  <a:cubicBezTo>
                    <a:pt x="15583" y="13038"/>
                    <a:pt x="14949" y="8851"/>
                    <a:pt x="9117" y="8724"/>
                  </a:cubicBezTo>
                  <a:cubicBezTo>
                    <a:pt x="12540" y="4284"/>
                    <a:pt x="18753" y="2888"/>
                    <a:pt x="22810" y="2888"/>
                  </a:cubicBezTo>
                  <a:cubicBezTo>
                    <a:pt x="29022" y="2888"/>
                    <a:pt x="36249" y="7836"/>
                    <a:pt x="36249" y="19127"/>
                  </a:cubicBezTo>
                  <a:lnTo>
                    <a:pt x="36249" y="23822"/>
                  </a:lnTo>
                  <a:cubicBezTo>
                    <a:pt x="29783" y="24202"/>
                    <a:pt x="20908" y="24583"/>
                    <a:pt x="12921" y="28389"/>
                  </a:cubicBezTo>
                  <a:cubicBezTo>
                    <a:pt x="3412" y="32702"/>
                    <a:pt x="242" y="39300"/>
                    <a:pt x="242" y="44882"/>
                  </a:cubicBezTo>
                  <a:cubicBezTo>
                    <a:pt x="242" y="55158"/>
                    <a:pt x="12540" y="58330"/>
                    <a:pt x="20528" y="58330"/>
                  </a:cubicBezTo>
                  <a:cubicBezTo>
                    <a:pt x="28895" y="58330"/>
                    <a:pt x="34728" y="53255"/>
                    <a:pt x="37136" y="47292"/>
                  </a:cubicBezTo>
                  <a:close/>
                  <a:moveTo>
                    <a:pt x="36249" y="26486"/>
                  </a:moveTo>
                  <a:lnTo>
                    <a:pt x="36249" y="39173"/>
                  </a:lnTo>
                  <a:cubicBezTo>
                    <a:pt x="36249" y="51225"/>
                    <a:pt x="27121" y="55539"/>
                    <a:pt x="21415" y="55539"/>
                  </a:cubicBezTo>
                  <a:cubicBezTo>
                    <a:pt x="15203" y="55539"/>
                    <a:pt x="10005" y="51099"/>
                    <a:pt x="10005" y="44755"/>
                  </a:cubicBezTo>
                  <a:cubicBezTo>
                    <a:pt x="10005" y="37777"/>
                    <a:pt x="15330" y="27247"/>
                    <a:pt x="36249"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0" name="Freeform: Shape 3129">
              <a:extLst>
                <a:ext uri="{FF2B5EF4-FFF2-40B4-BE49-F238E27FC236}">
                  <a16:creationId xmlns:a16="http://schemas.microsoft.com/office/drawing/2014/main" id="{8BC28CDE-0479-1F3C-DF8C-F3BFC87AC4F2}"/>
                </a:ext>
              </a:extLst>
            </p:cNvPr>
            <p:cNvSpPr/>
            <p:nvPr>
              <p:custDataLst>
                <p:tags r:id="rId108"/>
              </p:custDataLst>
            </p:nvPr>
          </p:nvSpPr>
          <p:spPr>
            <a:xfrm>
              <a:off x="11418035" y="5635277"/>
              <a:ext cx="48305" cy="58233"/>
            </a:xfrm>
            <a:custGeom>
              <a:avLst/>
              <a:gdLst>
                <a:gd name="connsiteX0" fmla="*/ 10770 w 48305"/>
                <a:gd name="connsiteY0" fmla="*/ 29277 h 58233"/>
                <a:gd name="connsiteX1" fmla="*/ 27886 w 48305"/>
                <a:gd name="connsiteY1" fmla="*/ 3269 h 58233"/>
                <a:gd name="connsiteX2" fmla="*/ 41452 w 48305"/>
                <a:gd name="connsiteY2" fmla="*/ 7963 h 58233"/>
                <a:gd name="connsiteX3" fmla="*/ 35493 w 48305"/>
                <a:gd name="connsiteY3" fmla="*/ 13799 h 58233"/>
                <a:gd name="connsiteX4" fmla="*/ 41325 w 48305"/>
                <a:gd name="connsiteY4" fmla="*/ 19635 h 58233"/>
                <a:gd name="connsiteX5" fmla="*/ 47157 w 48305"/>
                <a:gd name="connsiteY5" fmla="*/ 13672 h 58233"/>
                <a:gd name="connsiteX6" fmla="*/ 27759 w 48305"/>
                <a:gd name="connsiteY6" fmla="*/ 97 h 58233"/>
                <a:gd name="connsiteX7" fmla="*/ 247 w 48305"/>
                <a:gd name="connsiteY7" fmla="*/ 29531 h 58233"/>
                <a:gd name="connsiteX8" fmla="*/ 27506 w 48305"/>
                <a:gd name="connsiteY8" fmla="*/ 58330 h 58233"/>
                <a:gd name="connsiteX9" fmla="*/ 48552 w 48305"/>
                <a:gd name="connsiteY9" fmla="*/ 41837 h 58233"/>
                <a:gd name="connsiteX10" fmla="*/ 46904 w 48305"/>
                <a:gd name="connsiteY10" fmla="*/ 40568 h 58233"/>
                <a:gd name="connsiteX11" fmla="*/ 45256 w 48305"/>
                <a:gd name="connsiteY11" fmla="*/ 41837 h 58233"/>
                <a:gd name="connsiteX12" fmla="*/ 28647 w 48305"/>
                <a:gd name="connsiteY12" fmla="*/ 55158 h 58233"/>
                <a:gd name="connsiteX13" fmla="*/ 10770 w 48305"/>
                <a:gd name="connsiteY13" fmla="*/ 29277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770" y="29277"/>
                  </a:moveTo>
                  <a:cubicBezTo>
                    <a:pt x="10770" y="8597"/>
                    <a:pt x="21167" y="3269"/>
                    <a:pt x="27886" y="3269"/>
                  </a:cubicBezTo>
                  <a:cubicBezTo>
                    <a:pt x="29027" y="3269"/>
                    <a:pt x="37015" y="3396"/>
                    <a:pt x="41452" y="7963"/>
                  </a:cubicBezTo>
                  <a:cubicBezTo>
                    <a:pt x="36254" y="8344"/>
                    <a:pt x="35493" y="12150"/>
                    <a:pt x="35493" y="13799"/>
                  </a:cubicBezTo>
                  <a:cubicBezTo>
                    <a:pt x="35493" y="17098"/>
                    <a:pt x="37775" y="19635"/>
                    <a:pt x="41325" y="19635"/>
                  </a:cubicBezTo>
                  <a:cubicBezTo>
                    <a:pt x="44622" y="19635"/>
                    <a:pt x="47157" y="17478"/>
                    <a:pt x="47157" y="13672"/>
                  </a:cubicBezTo>
                  <a:cubicBezTo>
                    <a:pt x="47157" y="5045"/>
                    <a:pt x="37522" y="97"/>
                    <a:pt x="27759" y="97"/>
                  </a:cubicBezTo>
                  <a:cubicBezTo>
                    <a:pt x="11911" y="97"/>
                    <a:pt x="247" y="13799"/>
                    <a:pt x="247" y="29531"/>
                  </a:cubicBezTo>
                  <a:cubicBezTo>
                    <a:pt x="247" y="45770"/>
                    <a:pt x="12799" y="58330"/>
                    <a:pt x="27506" y="58330"/>
                  </a:cubicBezTo>
                  <a:cubicBezTo>
                    <a:pt x="44495" y="58330"/>
                    <a:pt x="48552" y="43106"/>
                    <a:pt x="48552" y="41837"/>
                  </a:cubicBezTo>
                  <a:cubicBezTo>
                    <a:pt x="48552" y="40568"/>
                    <a:pt x="47284" y="40568"/>
                    <a:pt x="46904" y="40568"/>
                  </a:cubicBezTo>
                  <a:cubicBezTo>
                    <a:pt x="45763" y="40568"/>
                    <a:pt x="45509" y="41076"/>
                    <a:pt x="45256" y="41837"/>
                  </a:cubicBezTo>
                  <a:cubicBezTo>
                    <a:pt x="41579" y="53636"/>
                    <a:pt x="33338" y="55158"/>
                    <a:pt x="28647" y="55158"/>
                  </a:cubicBezTo>
                  <a:cubicBezTo>
                    <a:pt x="21927" y="55158"/>
                    <a:pt x="10770" y="49703"/>
                    <a:pt x="10770" y="2927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1" name="Freeform: Shape 3130">
              <a:extLst>
                <a:ext uri="{FF2B5EF4-FFF2-40B4-BE49-F238E27FC236}">
                  <a16:creationId xmlns:a16="http://schemas.microsoft.com/office/drawing/2014/main" id="{45E5DA9E-0B95-704D-C5D0-DCB6C800DF41}"/>
                </a:ext>
              </a:extLst>
            </p:cNvPr>
            <p:cNvSpPr/>
            <p:nvPr>
              <p:custDataLst>
                <p:tags r:id="rId109"/>
              </p:custDataLst>
            </p:nvPr>
          </p:nvSpPr>
          <p:spPr>
            <a:xfrm>
              <a:off x="11474257" y="5607239"/>
              <a:ext cx="27131" cy="84875"/>
            </a:xfrm>
            <a:custGeom>
              <a:avLst/>
              <a:gdLst>
                <a:gd name="connsiteX0" fmla="*/ 18509 w 27131"/>
                <a:gd name="connsiteY0" fmla="*/ 28896 h 84875"/>
                <a:gd name="connsiteX1" fmla="*/ 759 w 27131"/>
                <a:gd name="connsiteY1" fmla="*/ 30292 h 84875"/>
                <a:gd name="connsiteX2" fmla="*/ 759 w 27131"/>
                <a:gd name="connsiteY2" fmla="*/ 34225 h 84875"/>
                <a:gd name="connsiteX3" fmla="*/ 10141 w 27131"/>
                <a:gd name="connsiteY3" fmla="*/ 41203 h 84875"/>
                <a:gd name="connsiteX4" fmla="*/ 10141 w 27131"/>
                <a:gd name="connsiteY4" fmla="*/ 75331 h 84875"/>
                <a:gd name="connsiteX5" fmla="*/ 252 w 27131"/>
                <a:gd name="connsiteY5" fmla="*/ 81040 h 84875"/>
                <a:gd name="connsiteX6" fmla="*/ 252 w 27131"/>
                <a:gd name="connsiteY6" fmla="*/ 84973 h 84875"/>
                <a:gd name="connsiteX7" fmla="*/ 14198 w 27131"/>
                <a:gd name="connsiteY7" fmla="*/ 84592 h 84875"/>
                <a:gd name="connsiteX8" fmla="*/ 27383 w 27131"/>
                <a:gd name="connsiteY8" fmla="*/ 84973 h 84875"/>
                <a:gd name="connsiteX9" fmla="*/ 27383 w 27131"/>
                <a:gd name="connsiteY9" fmla="*/ 81040 h 84875"/>
                <a:gd name="connsiteX10" fmla="*/ 18509 w 27131"/>
                <a:gd name="connsiteY10" fmla="*/ 75457 h 84875"/>
                <a:gd name="connsiteX11" fmla="*/ 18509 w 27131"/>
                <a:gd name="connsiteY11" fmla="*/ 28896 h 84875"/>
                <a:gd name="connsiteX12" fmla="*/ 19016 w 27131"/>
                <a:gd name="connsiteY12" fmla="*/ 6821 h 84875"/>
                <a:gd name="connsiteX13" fmla="*/ 12296 w 27131"/>
                <a:gd name="connsiteY13" fmla="*/ 97 h 84875"/>
                <a:gd name="connsiteX14" fmla="*/ 5576 w 27131"/>
                <a:gd name="connsiteY14" fmla="*/ 6821 h 84875"/>
                <a:gd name="connsiteX15" fmla="*/ 12296 w 27131"/>
                <a:gd name="connsiteY15" fmla="*/ 13545 h 84875"/>
                <a:gd name="connsiteX16" fmla="*/ 19016 w 27131"/>
                <a:gd name="connsiteY16" fmla="*/ 6821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09" y="28896"/>
                  </a:moveTo>
                  <a:lnTo>
                    <a:pt x="759" y="30292"/>
                  </a:lnTo>
                  <a:lnTo>
                    <a:pt x="759" y="34225"/>
                  </a:lnTo>
                  <a:cubicBezTo>
                    <a:pt x="9000" y="34225"/>
                    <a:pt x="10141" y="34986"/>
                    <a:pt x="10141" y="41203"/>
                  </a:cubicBezTo>
                  <a:lnTo>
                    <a:pt x="10141" y="75331"/>
                  </a:lnTo>
                  <a:cubicBezTo>
                    <a:pt x="10141" y="81040"/>
                    <a:pt x="8746" y="81040"/>
                    <a:pt x="252" y="81040"/>
                  </a:cubicBezTo>
                  <a:lnTo>
                    <a:pt x="252" y="84973"/>
                  </a:lnTo>
                  <a:cubicBezTo>
                    <a:pt x="4309" y="84846"/>
                    <a:pt x="11155" y="84592"/>
                    <a:pt x="14198" y="84592"/>
                  </a:cubicBezTo>
                  <a:cubicBezTo>
                    <a:pt x="18635" y="84592"/>
                    <a:pt x="23073" y="84846"/>
                    <a:pt x="27383" y="84973"/>
                  </a:cubicBezTo>
                  <a:lnTo>
                    <a:pt x="27383" y="81040"/>
                  </a:lnTo>
                  <a:cubicBezTo>
                    <a:pt x="19016" y="81040"/>
                    <a:pt x="18509" y="80405"/>
                    <a:pt x="18509" y="75457"/>
                  </a:cubicBezTo>
                  <a:lnTo>
                    <a:pt x="18509" y="28896"/>
                  </a:lnTo>
                  <a:close/>
                  <a:moveTo>
                    <a:pt x="19016" y="6821"/>
                  </a:moveTo>
                  <a:cubicBezTo>
                    <a:pt x="19016" y="2761"/>
                    <a:pt x="15846" y="97"/>
                    <a:pt x="12296" y="97"/>
                  </a:cubicBezTo>
                  <a:cubicBezTo>
                    <a:pt x="8366" y="97"/>
                    <a:pt x="5576" y="3523"/>
                    <a:pt x="5576" y="6821"/>
                  </a:cubicBezTo>
                  <a:cubicBezTo>
                    <a:pt x="5576" y="10247"/>
                    <a:pt x="8366" y="13545"/>
                    <a:pt x="12296" y="13545"/>
                  </a:cubicBezTo>
                  <a:cubicBezTo>
                    <a:pt x="15846" y="13545"/>
                    <a:pt x="19016" y="10881"/>
                    <a:pt x="19016" y="682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2" name="Freeform: Shape 3131">
              <a:extLst>
                <a:ext uri="{FF2B5EF4-FFF2-40B4-BE49-F238E27FC236}">
                  <a16:creationId xmlns:a16="http://schemas.microsoft.com/office/drawing/2014/main" id="{2E0C91B5-2EE1-D16B-C84B-470D467F41DF}"/>
                </a:ext>
              </a:extLst>
            </p:cNvPr>
            <p:cNvSpPr/>
            <p:nvPr>
              <p:custDataLst>
                <p:tags r:id="rId110"/>
              </p:custDataLst>
            </p:nvPr>
          </p:nvSpPr>
          <p:spPr>
            <a:xfrm>
              <a:off x="11507700" y="5614090"/>
              <a:ext cx="39683" cy="79420"/>
            </a:xfrm>
            <a:custGeom>
              <a:avLst/>
              <a:gdLst>
                <a:gd name="connsiteX0" fmla="*/ 19779 w 39683"/>
                <a:gd name="connsiteY0" fmla="*/ 27374 h 79420"/>
                <a:gd name="connsiteX1" fmla="*/ 37909 w 39683"/>
                <a:gd name="connsiteY1" fmla="*/ 27374 h 79420"/>
                <a:gd name="connsiteX2" fmla="*/ 37909 w 39683"/>
                <a:gd name="connsiteY2" fmla="*/ 23441 h 79420"/>
                <a:gd name="connsiteX3" fmla="*/ 19779 w 39683"/>
                <a:gd name="connsiteY3" fmla="*/ 23441 h 79420"/>
                <a:gd name="connsiteX4" fmla="*/ 19779 w 39683"/>
                <a:gd name="connsiteY4" fmla="*/ 97 h 79420"/>
                <a:gd name="connsiteX5" fmla="*/ 16610 w 39683"/>
                <a:gd name="connsiteY5" fmla="*/ 97 h 79420"/>
                <a:gd name="connsiteX6" fmla="*/ 254 w 39683"/>
                <a:gd name="connsiteY6" fmla="*/ 24583 h 79420"/>
                <a:gd name="connsiteX7" fmla="*/ 254 w 39683"/>
                <a:gd name="connsiteY7" fmla="*/ 27374 h 79420"/>
                <a:gd name="connsiteX8" fmla="*/ 11031 w 39683"/>
                <a:gd name="connsiteY8" fmla="*/ 27374 h 79420"/>
                <a:gd name="connsiteX9" fmla="*/ 11031 w 39683"/>
                <a:gd name="connsiteY9" fmla="*/ 62390 h 79420"/>
                <a:gd name="connsiteX10" fmla="*/ 27386 w 39683"/>
                <a:gd name="connsiteY10" fmla="*/ 79517 h 79420"/>
                <a:gd name="connsiteX11" fmla="*/ 39938 w 39683"/>
                <a:gd name="connsiteY11" fmla="*/ 62390 h 79420"/>
                <a:gd name="connsiteX12" fmla="*/ 39938 w 39683"/>
                <a:gd name="connsiteY12" fmla="*/ 55158 h 79420"/>
                <a:gd name="connsiteX13" fmla="*/ 36768 w 39683"/>
                <a:gd name="connsiteY13" fmla="*/ 55158 h 79420"/>
                <a:gd name="connsiteX14" fmla="*/ 36768 w 39683"/>
                <a:gd name="connsiteY14" fmla="*/ 62136 h 79420"/>
                <a:gd name="connsiteX15" fmla="*/ 28274 w 39683"/>
                <a:gd name="connsiteY15" fmla="*/ 76346 h 79420"/>
                <a:gd name="connsiteX16" fmla="*/ 19779 w 39683"/>
                <a:gd name="connsiteY16" fmla="*/ 62644 h 79420"/>
                <a:gd name="connsiteX17" fmla="*/ 19779 w 39683"/>
                <a:gd name="connsiteY17" fmla="*/ 27374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9" y="27374"/>
                  </a:moveTo>
                  <a:lnTo>
                    <a:pt x="37909" y="27374"/>
                  </a:lnTo>
                  <a:lnTo>
                    <a:pt x="37909" y="23441"/>
                  </a:lnTo>
                  <a:lnTo>
                    <a:pt x="19779" y="23441"/>
                  </a:lnTo>
                  <a:lnTo>
                    <a:pt x="19779" y="97"/>
                  </a:lnTo>
                  <a:lnTo>
                    <a:pt x="16610" y="97"/>
                  </a:lnTo>
                  <a:cubicBezTo>
                    <a:pt x="16483" y="10500"/>
                    <a:pt x="12679" y="24075"/>
                    <a:pt x="254" y="24583"/>
                  </a:cubicBezTo>
                  <a:lnTo>
                    <a:pt x="254" y="27374"/>
                  </a:lnTo>
                  <a:lnTo>
                    <a:pt x="11031" y="27374"/>
                  </a:lnTo>
                  <a:lnTo>
                    <a:pt x="11031" y="62390"/>
                  </a:lnTo>
                  <a:cubicBezTo>
                    <a:pt x="11031" y="77995"/>
                    <a:pt x="22822" y="79517"/>
                    <a:pt x="27386" y="79517"/>
                  </a:cubicBezTo>
                  <a:cubicBezTo>
                    <a:pt x="36388" y="79517"/>
                    <a:pt x="39938" y="70510"/>
                    <a:pt x="39938" y="62390"/>
                  </a:cubicBezTo>
                  <a:lnTo>
                    <a:pt x="39938" y="55158"/>
                  </a:lnTo>
                  <a:lnTo>
                    <a:pt x="36768" y="55158"/>
                  </a:lnTo>
                  <a:lnTo>
                    <a:pt x="36768" y="62136"/>
                  </a:lnTo>
                  <a:cubicBezTo>
                    <a:pt x="36768" y="71524"/>
                    <a:pt x="32965" y="76346"/>
                    <a:pt x="28274" y="76346"/>
                  </a:cubicBezTo>
                  <a:cubicBezTo>
                    <a:pt x="19779" y="76346"/>
                    <a:pt x="19779" y="64800"/>
                    <a:pt x="19779" y="62644"/>
                  </a:cubicBezTo>
                  <a:lnTo>
                    <a:pt x="19779" y="2737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3" name="Freeform: Shape 3132">
              <a:extLst>
                <a:ext uri="{FF2B5EF4-FFF2-40B4-BE49-F238E27FC236}">
                  <a16:creationId xmlns:a16="http://schemas.microsoft.com/office/drawing/2014/main" id="{FBA2523B-F00C-E580-EE88-4E4EB448EBB5}"/>
                </a:ext>
              </a:extLst>
            </p:cNvPr>
            <p:cNvSpPr/>
            <p:nvPr>
              <p:custDataLst>
                <p:tags r:id="rId111"/>
              </p:custDataLst>
            </p:nvPr>
          </p:nvSpPr>
          <p:spPr>
            <a:xfrm>
              <a:off x="11553483" y="5637434"/>
              <a:ext cx="61997" cy="80688"/>
            </a:xfrm>
            <a:custGeom>
              <a:avLst/>
              <a:gdLst>
                <a:gd name="connsiteX0" fmla="*/ 50465 w 61997"/>
                <a:gd name="connsiteY0" fmla="*/ 12150 h 80688"/>
                <a:gd name="connsiteX1" fmla="*/ 62256 w 61997"/>
                <a:gd name="connsiteY1" fmla="*/ 4030 h 80688"/>
                <a:gd name="connsiteX2" fmla="*/ 62256 w 61997"/>
                <a:gd name="connsiteY2" fmla="*/ 97 h 80688"/>
                <a:gd name="connsiteX3" fmla="*/ 52747 w 61997"/>
                <a:gd name="connsiteY3" fmla="*/ 478 h 80688"/>
                <a:gd name="connsiteX4" fmla="*/ 41717 w 61997"/>
                <a:gd name="connsiteY4" fmla="*/ 97 h 80688"/>
                <a:gd name="connsiteX5" fmla="*/ 41717 w 61997"/>
                <a:gd name="connsiteY5" fmla="*/ 4030 h 80688"/>
                <a:gd name="connsiteX6" fmla="*/ 47675 w 61997"/>
                <a:gd name="connsiteY6" fmla="*/ 9485 h 80688"/>
                <a:gd name="connsiteX7" fmla="*/ 46915 w 61997"/>
                <a:gd name="connsiteY7" fmla="*/ 12530 h 80688"/>
                <a:gd name="connsiteX8" fmla="*/ 34109 w 61997"/>
                <a:gd name="connsiteY8" fmla="*/ 43740 h 80688"/>
                <a:gd name="connsiteX9" fmla="*/ 20036 w 61997"/>
                <a:gd name="connsiteY9" fmla="*/ 9612 h 80688"/>
                <a:gd name="connsiteX10" fmla="*/ 19276 w 61997"/>
                <a:gd name="connsiteY10" fmla="*/ 7329 h 80688"/>
                <a:gd name="connsiteX11" fmla="*/ 26376 w 61997"/>
                <a:gd name="connsiteY11" fmla="*/ 4030 h 80688"/>
                <a:gd name="connsiteX12" fmla="*/ 26376 w 61997"/>
                <a:gd name="connsiteY12" fmla="*/ 97 h 80688"/>
                <a:gd name="connsiteX13" fmla="*/ 12556 w 61997"/>
                <a:gd name="connsiteY13" fmla="*/ 478 h 80688"/>
                <a:gd name="connsiteX14" fmla="*/ 258 w 61997"/>
                <a:gd name="connsiteY14" fmla="*/ 97 h 80688"/>
                <a:gd name="connsiteX15" fmla="*/ 258 w 61997"/>
                <a:gd name="connsiteY15" fmla="*/ 4030 h 80688"/>
                <a:gd name="connsiteX16" fmla="*/ 10527 w 61997"/>
                <a:gd name="connsiteY16" fmla="*/ 8470 h 80688"/>
                <a:gd name="connsiteX17" fmla="*/ 29545 w 61997"/>
                <a:gd name="connsiteY17" fmla="*/ 54778 h 80688"/>
                <a:gd name="connsiteX18" fmla="*/ 26376 w 61997"/>
                <a:gd name="connsiteY18" fmla="*/ 62263 h 80688"/>
                <a:gd name="connsiteX19" fmla="*/ 11922 w 61997"/>
                <a:gd name="connsiteY19" fmla="*/ 77995 h 80688"/>
                <a:gd name="connsiteX20" fmla="*/ 5963 w 61997"/>
                <a:gd name="connsiteY20" fmla="*/ 75711 h 80688"/>
                <a:gd name="connsiteX21" fmla="*/ 10908 w 61997"/>
                <a:gd name="connsiteY21" fmla="*/ 70383 h 80688"/>
                <a:gd name="connsiteX22" fmla="*/ 5583 w 61997"/>
                <a:gd name="connsiteY22" fmla="*/ 65054 h 80688"/>
                <a:gd name="connsiteX23" fmla="*/ 258 w 61997"/>
                <a:gd name="connsiteY23" fmla="*/ 70510 h 80688"/>
                <a:gd name="connsiteX24" fmla="*/ 11922 w 61997"/>
                <a:gd name="connsiteY24" fmla="*/ 80786 h 80688"/>
                <a:gd name="connsiteX25" fmla="*/ 28151 w 61997"/>
                <a:gd name="connsiteY25" fmla="*/ 66323 h 80688"/>
                <a:gd name="connsiteX26" fmla="*/ 50465 w 61997"/>
                <a:gd name="connsiteY26" fmla="*/ 12150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997" h="80688">
                  <a:moveTo>
                    <a:pt x="50465" y="12150"/>
                  </a:moveTo>
                  <a:cubicBezTo>
                    <a:pt x="53761" y="4157"/>
                    <a:pt x="60227" y="4030"/>
                    <a:pt x="62256" y="4030"/>
                  </a:cubicBezTo>
                  <a:lnTo>
                    <a:pt x="62256" y="97"/>
                  </a:lnTo>
                  <a:cubicBezTo>
                    <a:pt x="59340" y="351"/>
                    <a:pt x="55663" y="478"/>
                    <a:pt x="52747" y="478"/>
                  </a:cubicBezTo>
                  <a:cubicBezTo>
                    <a:pt x="50465" y="478"/>
                    <a:pt x="44506" y="224"/>
                    <a:pt x="41717" y="97"/>
                  </a:cubicBezTo>
                  <a:lnTo>
                    <a:pt x="41717" y="4030"/>
                  </a:lnTo>
                  <a:cubicBezTo>
                    <a:pt x="45647" y="4157"/>
                    <a:pt x="47675" y="6314"/>
                    <a:pt x="47675" y="9485"/>
                  </a:cubicBezTo>
                  <a:cubicBezTo>
                    <a:pt x="47675" y="10754"/>
                    <a:pt x="47549" y="11008"/>
                    <a:pt x="46915" y="12530"/>
                  </a:cubicBezTo>
                  <a:lnTo>
                    <a:pt x="34109" y="43740"/>
                  </a:lnTo>
                  <a:lnTo>
                    <a:pt x="20036" y="9612"/>
                  </a:lnTo>
                  <a:cubicBezTo>
                    <a:pt x="19529" y="8344"/>
                    <a:pt x="19276" y="7836"/>
                    <a:pt x="19276" y="7329"/>
                  </a:cubicBezTo>
                  <a:cubicBezTo>
                    <a:pt x="19276" y="4030"/>
                    <a:pt x="23967" y="4030"/>
                    <a:pt x="26376" y="4030"/>
                  </a:cubicBezTo>
                  <a:lnTo>
                    <a:pt x="26376" y="97"/>
                  </a:lnTo>
                  <a:cubicBezTo>
                    <a:pt x="23079" y="224"/>
                    <a:pt x="14711" y="478"/>
                    <a:pt x="12556" y="478"/>
                  </a:cubicBezTo>
                  <a:cubicBezTo>
                    <a:pt x="9133" y="478"/>
                    <a:pt x="4061" y="351"/>
                    <a:pt x="258" y="97"/>
                  </a:cubicBezTo>
                  <a:lnTo>
                    <a:pt x="258" y="4030"/>
                  </a:lnTo>
                  <a:cubicBezTo>
                    <a:pt x="6344" y="4030"/>
                    <a:pt x="8752" y="4030"/>
                    <a:pt x="10527" y="8470"/>
                  </a:cubicBezTo>
                  <a:lnTo>
                    <a:pt x="29545" y="54778"/>
                  </a:lnTo>
                  <a:cubicBezTo>
                    <a:pt x="28911" y="56427"/>
                    <a:pt x="27136" y="60614"/>
                    <a:pt x="26376" y="62263"/>
                  </a:cubicBezTo>
                  <a:cubicBezTo>
                    <a:pt x="23586" y="69241"/>
                    <a:pt x="20036" y="77995"/>
                    <a:pt x="11922" y="77995"/>
                  </a:cubicBezTo>
                  <a:cubicBezTo>
                    <a:pt x="11288" y="77995"/>
                    <a:pt x="8372" y="77995"/>
                    <a:pt x="5963" y="75711"/>
                  </a:cubicBezTo>
                  <a:cubicBezTo>
                    <a:pt x="9894" y="75204"/>
                    <a:pt x="10908" y="72413"/>
                    <a:pt x="10908" y="70383"/>
                  </a:cubicBezTo>
                  <a:cubicBezTo>
                    <a:pt x="10908" y="67084"/>
                    <a:pt x="8499" y="65054"/>
                    <a:pt x="5583" y="65054"/>
                  </a:cubicBezTo>
                  <a:cubicBezTo>
                    <a:pt x="3047" y="65054"/>
                    <a:pt x="258" y="66703"/>
                    <a:pt x="258" y="70510"/>
                  </a:cubicBezTo>
                  <a:cubicBezTo>
                    <a:pt x="258" y="76219"/>
                    <a:pt x="5583" y="80786"/>
                    <a:pt x="11922" y="80786"/>
                  </a:cubicBezTo>
                  <a:cubicBezTo>
                    <a:pt x="19910" y="80786"/>
                    <a:pt x="25108" y="73554"/>
                    <a:pt x="28151" y="66323"/>
                  </a:cubicBezTo>
                  <a:lnTo>
                    <a:pt x="50465" y="1215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4" name="Freeform: Shape 3133">
              <a:extLst>
                <a:ext uri="{FF2B5EF4-FFF2-40B4-BE49-F238E27FC236}">
                  <a16:creationId xmlns:a16="http://schemas.microsoft.com/office/drawing/2014/main" id="{C4CF1DC9-BE2A-C77A-1828-8694D727D84F}"/>
                </a:ext>
              </a:extLst>
            </p:cNvPr>
            <p:cNvSpPr/>
            <p:nvPr>
              <p:custDataLst>
                <p:tags r:id="rId112"/>
              </p:custDataLst>
            </p:nvPr>
          </p:nvSpPr>
          <p:spPr>
            <a:xfrm>
              <a:off x="11663801" y="5635277"/>
              <a:ext cx="56165" cy="58233"/>
            </a:xfrm>
            <a:custGeom>
              <a:avLst/>
              <a:gdLst>
                <a:gd name="connsiteX0" fmla="*/ 56432 w 56165"/>
                <a:gd name="connsiteY0" fmla="*/ 29784 h 58233"/>
                <a:gd name="connsiteX1" fmla="*/ 28413 w 56165"/>
                <a:gd name="connsiteY1" fmla="*/ 97 h 58233"/>
                <a:gd name="connsiteX2" fmla="*/ 266 w 56165"/>
                <a:gd name="connsiteY2" fmla="*/ 29784 h 58233"/>
                <a:gd name="connsiteX3" fmla="*/ 28286 w 56165"/>
                <a:gd name="connsiteY3" fmla="*/ 58330 h 58233"/>
                <a:gd name="connsiteX4" fmla="*/ 56432 w 56165"/>
                <a:gd name="connsiteY4" fmla="*/ 29784 h 58233"/>
                <a:gd name="connsiteX5" fmla="*/ 28413 w 56165"/>
                <a:gd name="connsiteY5" fmla="*/ 55158 h 58233"/>
                <a:gd name="connsiteX6" fmla="*/ 13959 w 56165"/>
                <a:gd name="connsiteY6" fmla="*/ 46658 h 58233"/>
                <a:gd name="connsiteX7" fmla="*/ 10790 w 56165"/>
                <a:gd name="connsiteY7" fmla="*/ 28770 h 58233"/>
                <a:gd name="connsiteX8" fmla="*/ 13832 w 56165"/>
                <a:gd name="connsiteY8" fmla="*/ 11388 h 58233"/>
                <a:gd name="connsiteX9" fmla="*/ 28286 w 56165"/>
                <a:gd name="connsiteY9" fmla="*/ 2888 h 58233"/>
                <a:gd name="connsiteX10" fmla="*/ 42613 w 56165"/>
                <a:gd name="connsiteY10" fmla="*/ 11135 h 58233"/>
                <a:gd name="connsiteX11" fmla="*/ 45909 w 56165"/>
                <a:gd name="connsiteY11" fmla="*/ 28770 h 58233"/>
                <a:gd name="connsiteX12" fmla="*/ 43120 w 56165"/>
                <a:gd name="connsiteY12" fmla="*/ 45770 h 58233"/>
                <a:gd name="connsiteX13" fmla="*/ 28413 w 56165"/>
                <a:gd name="connsiteY13" fmla="*/ 5515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32" y="29784"/>
                  </a:moveTo>
                  <a:cubicBezTo>
                    <a:pt x="56432" y="13545"/>
                    <a:pt x="43754" y="97"/>
                    <a:pt x="28413" y="97"/>
                  </a:cubicBezTo>
                  <a:cubicBezTo>
                    <a:pt x="12565" y="97"/>
                    <a:pt x="266" y="13926"/>
                    <a:pt x="266" y="29784"/>
                  </a:cubicBezTo>
                  <a:cubicBezTo>
                    <a:pt x="266" y="46151"/>
                    <a:pt x="13452" y="58330"/>
                    <a:pt x="28286" y="58330"/>
                  </a:cubicBezTo>
                  <a:cubicBezTo>
                    <a:pt x="43627" y="58330"/>
                    <a:pt x="56432" y="45897"/>
                    <a:pt x="56432" y="29784"/>
                  </a:cubicBezTo>
                  <a:close/>
                  <a:moveTo>
                    <a:pt x="28413" y="55158"/>
                  </a:moveTo>
                  <a:cubicBezTo>
                    <a:pt x="22961" y="55158"/>
                    <a:pt x="17382" y="52494"/>
                    <a:pt x="13959" y="46658"/>
                  </a:cubicBezTo>
                  <a:cubicBezTo>
                    <a:pt x="10790" y="41076"/>
                    <a:pt x="10790" y="33337"/>
                    <a:pt x="10790" y="28770"/>
                  </a:cubicBezTo>
                  <a:cubicBezTo>
                    <a:pt x="10790" y="23822"/>
                    <a:pt x="10790" y="16971"/>
                    <a:pt x="13832" y="11388"/>
                  </a:cubicBezTo>
                  <a:cubicBezTo>
                    <a:pt x="17256" y="5552"/>
                    <a:pt x="23215" y="2888"/>
                    <a:pt x="28286" y="2888"/>
                  </a:cubicBezTo>
                  <a:cubicBezTo>
                    <a:pt x="33864" y="2888"/>
                    <a:pt x="39316" y="5679"/>
                    <a:pt x="42613" y="11135"/>
                  </a:cubicBezTo>
                  <a:cubicBezTo>
                    <a:pt x="45909" y="16590"/>
                    <a:pt x="45909" y="23948"/>
                    <a:pt x="45909" y="28770"/>
                  </a:cubicBezTo>
                  <a:cubicBezTo>
                    <a:pt x="45909" y="33337"/>
                    <a:pt x="45909" y="40188"/>
                    <a:pt x="43120" y="45770"/>
                  </a:cubicBezTo>
                  <a:cubicBezTo>
                    <a:pt x="40330" y="51479"/>
                    <a:pt x="34752" y="55158"/>
                    <a:pt x="28413" y="5515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5" name="Freeform: Shape 3134">
              <a:extLst>
                <a:ext uri="{FF2B5EF4-FFF2-40B4-BE49-F238E27FC236}">
                  <a16:creationId xmlns:a16="http://schemas.microsoft.com/office/drawing/2014/main" id="{28E299FD-293D-EC44-F35F-5B7AF47D6D76}"/>
                </a:ext>
              </a:extLst>
            </p:cNvPr>
            <p:cNvSpPr/>
            <p:nvPr>
              <p:custDataLst>
                <p:tags r:id="rId113"/>
              </p:custDataLst>
            </p:nvPr>
          </p:nvSpPr>
          <p:spPr>
            <a:xfrm>
              <a:off x="11727827" y="5602672"/>
              <a:ext cx="41078" cy="89442"/>
            </a:xfrm>
            <a:custGeom>
              <a:avLst/>
              <a:gdLst>
                <a:gd name="connsiteX0" fmla="*/ 18275 w 41078"/>
                <a:gd name="connsiteY0" fmla="*/ 34859 h 89442"/>
                <a:gd name="connsiteX1" fmla="*/ 18275 w 41078"/>
                <a:gd name="connsiteY1" fmla="*/ 20142 h 89442"/>
                <a:gd name="connsiteX2" fmla="*/ 29939 w 41078"/>
                <a:gd name="connsiteY2" fmla="*/ 2888 h 89442"/>
                <a:gd name="connsiteX3" fmla="*/ 34123 w 41078"/>
                <a:gd name="connsiteY3" fmla="*/ 3776 h 89442"/>
                <a:gd name="connsiteX4" fmla="*/ 30319 w 41078"/>
                <a:gd name="connsiteY4" fmla="*/ 9105 h 89442"/>
                <a:gd name="connsiteX5" fmla="*/ 35771 w 41078"/>
                <a:gd name="connsiteY5" fmla="*/ 14560 h 89442"/>
                <a:gd name="connsiteX6" fmla="*/ 41350 w 41078"/>
                <a:gd name="connsiteY6" fmla="*/ 8978 h 89442"/>
                <a:gd name="connsiteX7" fmla="*/ 29939 w 41078"/>
                <a:gd name="connsiteY7" fmla="*/ 97 h 89442"/>
                <a:gd name="connsiteX8" fmla="*/ 10287 w 41078"/>
                <a:gd name="connsiteY8" fmla="*/ 20269 h 89442"/>
                <a:gd name="connsiteX9" fmla="*/ 10287 w 41078"/>
                <a:gd name="connsiteY9" fmla="*/ 34859 h 89442"/>
                <a:gd name="connsiteX10" fmla="*/ 271 w 41078"/>
                <a:gd name="connsiteY10" fmla="*/ 34859 h 89442"/>
                <a:gd name="connsiteX11" fmla="*/ 271 w 41078"/>
                <a:gd name="connsiteY11" fmla="*/ 38792 h 89442"/>
                <a:gd name="connsiteX12" fmla="*/ 10287 w 41078"/>
                <a:gd name="connsiteY12" fmla="*/ 38792 h 89442"/>
                <a:gd name="connsiteX13" fmla="*/ 10287 w 41078"/>
                <a:gd name="connsiteY13" fmla="*/ 79898 h 89442"/>
                <a:gd name="connsiteX14" fmla="*/ 398 w 41078"/>
                <a:gd name="connsiteY14" fmla="*/ 85607 h 89442"/>
                <a:gd name="connsiteX15" fmla="*/ 398 w 41078"/>
                <a:gd name="connsiteY15" fmla="*/ 89540 h 89442"/>
                <a:gd name="connsiteX16" fmla="*/ 14852 w 41078"/>
                <a:gd name="connsiteY16" fmla="*/ 89159 h 89442"/>
                <a:gd name="connsiteX17" fmla="*/ 30953 w 41078"/>
                <a:gd name="connsiteY17" fmla="*/ 89540 h 89442"/>
                <a:gd name="connsiteX18" fmla="*/ 30953 w 41078"/>
                <a:gd name="connsiteY18" fmla="*/ 85607 h 89442"/>
                <a:gd name="connsiteX19" fmla="*/ 28291 w 41078"/>
                <a:gd name="connsiteY19" fmla="*/ 85607 h 89442"/>
                <a:gd name="connsiteX20" fmla="*/ 18655 w 41078"/>
                <a:gd name="connsiteY20" fmla="*/ 79644 h 89442"/>
                <a:gd name="connsiteX21" fmla="*/ 18655 w 41078"/>
                <a:gd name="connsiteY21" fmla="*/ 38792 h 89442"/>
                <a:gd name="connsiteX22" fmla="*/ 33109 w 41078"/>
                <a:gd name="connsiteY22" fmla="*/ 38792 h 89442"/>
                <a:gd name="connsiteX23" fmla="*/ 33109 w 41078"/>
                <a:gd name="connsiteY23" fmla="*/ 34859 h 89442"/>
                <a:gd name="connsiteX24" fmla="*/ 18275 w 41078"/>
                <a:gd name="connsiteY24" fmla="*/ 34859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75" y="34859"/>
                  </a:moveTo>
                  <a:lnTo>
                    <a:pt x="18275" y="20142"/>
                  </a:lnTo>
                  <a:cubicBezTo>
                    <a:pt x="18275" y="8978"/>
                    <a:pt x="24361" y="2888"/>
                    <a:pt x="29939" y="2888"/>
                  </a:cubicBezTo>
                  <a:cubicBezTo>
                    <a:pt x="30319" y="2888"/>
                    <a:pt x="32221" y="2888"/>
                    <a:pt x="34123" y="3776"/>
                  </a:cubicBezTo>
                  <a:cubicBezTo>
                    <a:pt x="32602" y="4284"/>
                    <a:pt x="30319" y="5933"/>
                    <a:pt x="30319" y="9105"/>
                  </a:cubicBezTo>
                  <a:cubicBezTo>
                    <a:pt x="30319" y="12023"/>
                    <a:pt x="32348" y="14560"/>
                    <a:pt x="35771" y="14560"/>
                  </a:cubicBezTo>
                  <a:cubicBezTo>
                    <a:pt x="39448" y="14560"/>
                    <a:pt x="41350" y="12023"/>
                    <a:pt x="41350" y="8978"/>
                  </a:cubicBezTo>
                  <a:cubicBezTo>
                    <a:pt x="41350" y="4284"/>
                    <a:pt x="36659" y="97"/>
                    <a:pt x="29939" y="97"/>
                  </a:cubicBezTo>
                  <a:cubicBezTo>
                    <a:pt x="21064" y="97"/>
                    <a:pt x="10287" y="6821"/>
                    <a:pt x="10287" y="20269"/>
                  </a:cubicBezTo>
                  <a:lnTo>
                    <a:pt x="10287" y="34859"/>
                  </a:lnTo>
                  <a:lnTo>
                    <a:pt x="271" y="34859"/>
                  </a:lnTo>
                  <a:lnTo>
                    <a:pt x="271" y="38792"/>
                  </a:lnTo>
                  <a:lnTo>
                    <a:pt x="10287" y="38792"/>
                  </a:lnTo>
                  <a:lnTo>
                    <a:pt x="10287" y="79898"/>
                  </a:lnTo>
                  <a:cubicBezTo>
                    <a:pt x="10287" y="85607"/>
                    <a:pt x="8893" y="85607"/>
                    <a:pt x="398" y="85607"/>
                  </a:cubicBezTo>
                  <a:lnTo>
                    <a:pt x="398" y="89540"/>
                  </a:lnTo>
                  <a:cubicBezTo>
                    <a:pt x="5343" y="89413"/>
                    <a:pt x="11302" y="89159"/>
                    <a:pt x="14852" y="89159"/>
                  </a:cubicBezTo>
                  <a:cubicBezTo>
                    <a:pt x="19923" y="89159"/>
                    <a:pt x="25882" y="89159"/>
                    <a:pt x="30953" y="89540"/>
                  </a:cubicBezTo>
                  <a:lnTo>
                    <a:pt x="30953" y="85607"/>
                  </a:lnTo>
                  <a:lnTo>
                    <a:pt x="28291" y="85607"/>
                  </a:lnTo>
                  <a:cubicBezTo>
                    <a:pt x="18909" y="85607"/>
                    <a:pt x="18655" y="84211"/>
                    <a:pt x="18655" y="79644"/>
                  </a:cubicBezTo>
                  <a:lnTo>
                    <a:pt x="18655" y="38792"/>
                  </a:lnTo>
                  <a:lnTo>
                    <a:pt x="33109" y="38792"/>
                  </a:lnTo>
                  <a:lnTo>
                    <a:pt x="33109" y="34859"/>
                  </a:lnTo>
                  <a:lnTo>
                    <a:pt x="18275" y="3485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6" name="Freeform: Shape 3135">
              <a:extLst>
                <a:ext uri="{FF2B5EF4-FFF2-40B4-BE49-F238E27FC236}">
                  <a16:creationId xmlns:a16="http://schemas.microsoft.com/office/drawing/2014/main" id="{7F4D6669-AEA1-68DC-AD0E-FE86DAF681FD}"/>
                </a:ext>
              </a:extLst>
            </p:cNvPr>
            <p:cNvSpPr/>
            <p:nvPr>
              <p:custDataLst>
                <p:tags r:id="rId114"/>
              </p:custDataLst>
            </p:nvPr>
          </p:nvSpPr>
          <p:spPr>
            <a:xfrm>
              <a:off x="11809970" y="5635277"/>
              <a:ext cx="57179" cy="58233"/>
            </a:xfrm>
            <a:custGeom>
              <a:avLst/>
              <a:gdLst>
                <a:gd name="connsiteX0" fmla="*/ 37172 w 57179"/>
                <a:gd name="connsiteY0" fmla="*/ 47292 h 58233"/>
                <a:gd name="connsiteX1" fmla="*/ 47061 w 57179"/>
                <a:gd name="connsiteY1" fmla="*/ 57696 h 58233"/>
                <a:gd name="connsiteX2" fmla="*/ 57458 w 57179"/>
                <a:gd name="connsiteY2" fmla="*/ 45643 h 58233"/>
                <a:gd name="connsiteX3" fmla="*/ 57458 w 57179"/>
                <a:gd name="connsiteY3" fmla="*/ 38538 h 58233"/>
                <a:gd name="connsiteX4" fmla="*/ 54288 w 57179"/>
                <a:gd name="connsiteY4" fmla="*/ 38538 h 58233"/>
                <a:gd name="connsiteX5" fmla="*/ 54288 w 57179"/>
                <a:gd name="connsiteY5" fmla="*/ 45643 h 58233"/>
                <a:gd name="connsiteX6" fmla="*/ 49724 w 57179"/>
                <a:gd name="connsiteY6" fmla="*/ 53763 h 58233"/>
                <a:gd name="connsiteX7" fmla="*/ 45033 w 57179"/>
                <a:gd name="connsiteY7" fmla="*/ 47419 h 58233"/>
                <a:gd name="connsiteX8" fmla="*/ 45033 w 57179"/>
                <a:gd name="connsiteY8" fmla="*/ 22045 h 58233"/>
                <a:gd name="connsiteX9" fmla="*/ 40469 w 57179"/>
                <a:gd name="connsiteY9" fmla="*/ 7075 h 58233"/>
                <a:gd name="connsiteX10" fmla="*/ 23099 w 57179"/>
                <a:gd name="connsiteY10" fmla="*/ 97 h 58233"/>
                <a:gd name="connsiteX11" fmla="*/ 3955 w 57179"/>
                <a:gd name="connsiteY11" fmla="*/ 14433 h 58233"/>
                <a:gd name="connsiteX12" fmla="*/ 9787 w 57179"/>
                <a:gd name="connsiteY12" fmla="*/ 20396 h 58233"/>
                <a:gd name="connsiteX13" fmla="*/ 15619 w 57179"/>
                <a:gd name="connsiteY13" fmla="*/ 14560 h 58233"/>
                <a:gd name="connsiteX14" fmla="*/ 9153 w 57179"/>
                <a:gd name="connsiteY14" fmla="*/ 8724 h 58233"/>
                <a:gd name="connsiteX15" fmla="*/ 22846 w 57179"/>
                <a:gd name="connsiteY15" fmla="*/ 2888 h 58233"/>
                <a:gd name="connsiteX16" fmla="*/ 36285 w 57179"/>
                <a:gd name="connsiteY16" fmla="*/ 19127 h 58233"/>
                <a:gd name="connsiteX17" fmla="*/ 36285 w 57179"/>
                <a:gd name="connsiteY17" fmla="*/ 23822 h 58233"/>
                <a:gd name="connsiteX18" fmla="*/ 12956 w 57179"/>
                <a:gd name="connsiteY18" fmla="*/ 28389 h 58233"/>
                <a:gd name="connsiteX19" fmla="*/ 278 w 57179"/>
                <a:gd name="connsiteY19" fmla="*/ 44882 h 58233"/>
                <a:gd name="connsiteX20" fmla="*/ 20563 w 57179"/>
                <a:gd name="connsiteY20" fmla="*/ 58330 h 58233"/>
                <a:gd name="connsiteX21" fmla="*/ 37172 w 57179"/>
                <a:gd name="connsiteY21" fmla="*/ 47292 h 58233"/>
                <a:gd name="connsiteX22" fmla="*/ 36285 w 57179"/>
                <a:gd name="connsiteY22" fmla="*/ 26486 h 58233"/>
                <a:gd name="connsiteX23" fmla="*/ 36285 w 57179"/>
                <a:gd name="connsiteY23" fmla="*/ 39173 h 58233"/>
                <a:gd name="connsiteX24" fmla="*/ 21451 w 57179"/>
                <a:gd name="connsiteY24" fmla="*/ 55539 h 58233"/>
                <a:gd name="connsiteX25" fmla="*/ 10040 w 57179"/>
                <a:gd name="connsiteY25" fmla="*/ 44755 h 58233"/>
                <a:gd name="connsiteX26" fmla="*/ 36285 w 57179"/>
                <a:gd name="connsiteY26" fmla="*/ 2648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72" y="47292"/>
                  </a:moveTo>
                  <a:cubicBezTo>
                    <a:pt x="37679" y="52367"/>
                    <a:pt x="41103" y="57696"/>
                    <a:pt x="47061" y="57696"/>
                  </a:cubicBezTo>
                  <a:cubicBezTo>
                    <a:pt x="49724" y="57696"/>
                    <a:pt x="57458" y="55920"/>
                    <a:pt x="57458" y="45643"/>
                  </a:cubicBezTo>
                  <a:lnTo>
                    <a:pt x="57458" y="38538"/>
                  </a:lnTo>
                  <a:lnTo>
                    <a:pt x="54288" y="38538"/>
                  </a:lnTo>
                  <a:lnTo>
                    <a:pt x="54288" y="45643"/>
                  </a:lnTo>
                  <a:cubicBezTo>
                    <a:pt x="54288" y="53002"/>
                    <a:pt x="51119" y="53763"/>
                    <a:pt x="49724" y="53763"/>
                  </a:cubicBezTo>
                  <a:cubicBezTo>
                    <a:pt x="45540" y="53763"/>
                    <a:pt x="45033" y="48054"/>
                    <a:pt x="45033" y="47419"/>
                  </a:cubicBezTo>
                  <a:lnTo>
                    <a:pt x="45033" y="22045"/>
                  </a:lnTo>
                  <a:cubicBezTo>
                    <a:pt x="45033" y="16717"/>
                    <a:pt x="45033" y="11769"/>
                    <a:pt x="40469" y="7075"/>
                  </a:cubicBezTo>
                  <a:cubicBezTo>
                    <a:pt x="35524" y="2127"/>
                    <a:pt x="29185" y="97"/>
                    <a:pt x="23099" y="97"/>
                  </a:cubicBezTo>
                  <a:cubicBezTo>
                    <a:pt x="12703" y="97"/>
                    <a:pt x="3955" y="6060"/>
                    <a:pt x="3955" y="14433"/>
                  </a:cubicBezTo>
                  <a:cubicBezTo>
                    <a:pt x="3955" y="18239"/>
                    <a:pt x="6490" y="20396"/>
                    <a:pt x="9787" y="20396"/>
                  </a:cubicBezTo>
                  <a:cubicBezTo>
                    <a:pt x="13337" y="20396"/>
                    <a:pt x="15619" y="17859"/>
                    <a:pt x="15619" y="14560"/>
                  </a:cubicBezTo>
                  <a:cubicBezTo>
                    <a:pt x="15619" y="13038"/>
                    <a:pt x="14985" y="8851"/>
                    <a:pt x="9153" y="8724"/>
                  </a:cubicBezTo>
                  <a:cubicBezTo>
                    <a:pt x="12576" y="4284"/>
                    <a:pt x="18788" y="2888"/>
                    <a:pt x="22846" y="2888"/>
                  </a:cubicBezTo>
                  <a:cubicBezTo>
                    <a:pt x="29058" y="2888"/>
                    <a:pt x="36285" y="7836"/>
                    <a:pt x="36285" y="19127"/>
                  </a:cubicBezTo>
                  <a:lnTo>
                    <a:pt x="36285" y="23822"/>
                  </a:lnTo>
                  <a:cubicBezTo>
                    <a:pt x="29819" y="24202"/>
                    <a:pt x="20944" y="24583"/>
                    <a:pt x="12956" y="28389"/>
                  </a:cubicBezTo>
                  <a:cubicBezTo>
                    <a:pt x="3447" y="32702"/>
                    <a:pt x="278" y="39300"/>
                    <a:pt x="278" y="44882"/>
                  </a:cubicBezTo>
                  <a:cubicBezTo>
                    <a:pt x="278" y="55158"/>
                    <a:pt x="12576" y="58330"/>
                    <a:pt x="20563" y="58330"/>
                  </a:cubicBezTo>
                  <a:cubicBezTo>
                    <a:pt x="28931" y="58330"/>
                    <a:pt x="34763" y="53255"/>
                    <a:pt x="37172" y="47292"/>
                  </a:cubicBezTo>
                  <a:close/>
                  <a:moveTo>
                    <a:pt x="36285" y="26486"/>
                  </a:moveTo>
                  <a:lnTo>
                    <a:pt x="36285" y="39173"/>
                  </a:lnTo>
                  <a:cubicBezTo>
                    <a:pt x="36285" y="51225"/>
                    <a:pt x="27156" y="55539"/>
                    <a:pt x="21451" y="55539"/>
                  </a:cubicBezTo>
                  <a:cubicBezTo>
                    <a:pt x="15238" y="55539"/>
                    <a:pt x="10040" y="51099"/>
                    <a:pt x="10040" y="44755"/>
                  </a:cubicBezTo>
                  <a:cubicBezTo>
                    <a:pt x="10040" y="37777"/>
                    <a:pt x="15365" y="27247"/>
                    <a:pt x="36285" y="264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7" name="Freeform: Shape 3136">
              <a:extLst>
                <a:ext uri="{FF2B5EF4-FFF2-40B4-BE49-F238E27FC236}">
                  <a16:creationId xmlns:a16="http://schemas.microsoft.com/office/drawing/2014/main" id="{773A6680-7535-6C1C-EB16-F025080DCC29}"/>
                </a:ext>
              </a:extLst>
            </p:cNvPr>
            <p:cNvSpPr/>
            <p:nvPr>
              <p:custDataLst>
                <p:tags r:id="rId115"/>
              </p:custDataLst>
            </p:nvPr>
          </p:nvSpPr>
          <p:spPr>
            <a:xfrm>
              <a:off x="11872221" y="5604067"/>
              <a:ext cx="28146" cy="88047"/>
            </a:xfrm>
            <a:custGeom>
              <a:avLst/>
              <a:gdLst>
                <a:gd name="connsiteX0" fmla="*/ 18540 w 28146"/>
                <a:gd name="connsiteY0" fmla="*/ 97 h 88047"/>
                <a:gd name="connsiteX1" fmla="*/ 283 w 28146"/>
                <a:gd name="connsiteY1" fmla="*/ 1493 h 88047"/>
                <a:gd name="connsiteX2" fmla="*/ 283 w 28146"/>
                <a:gd name="connsiteY2" fmla="*/ 5426 h 88047"/>
                <a:gd name="connsiteX3" fmla="*/ 10172 w 28146"/>
                <a:gd name="connsiteY3" fmla="*/ 12530 h 88047"/>
                <a:gd name="connsiteX4" fmla="*/ 10172 w 28146"/>
                <a:gd name="connsiteY4" fmla="*/ 78502 h 88047"/>
                <a:gd name="connsiteX5" fmla="*/ 283 w 28146"/>
                <a:gd name="connsiteY5" fmla="*/ 84211 h 88047"/>
                <a:gd name="connsiteX6" fmla="*/ 283 w 28146"/>
                <a:gd name="connsiteY6" fmla="*/ 88144 h 88047"/>
                <a:gd name="connsiteX7" fmla="*/ 14356 w 28146"/>
                <a:gd name="connsiteY7" fmla="*/ 87764 h 88047"/>
                <a:gd name="connsiteX8" fmla="*/ 28429 w 28146"/>
                <a:gd name="connsiteY8" fmla="*/ 88144 h 88047"/>
                <a:gd name="connsiteX9" fmla="*/ 28429 w 28146"/>
                <a:gd name="connsiteY9" fmla="*/ 84211 h 88047"/>
                <a:gd name="connsiteX10" fmla="*/ 18540 w 28146"/>
                <a:gd name="connsiteY10" fmla="*/ 78502 h 88047"/>
                <a:gd name="connsiteX11" fmla="*/ 18540 w 28146"/>
                <a:gd name="connsiteY11" fmla="*/ 97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40" y="97"/>
                  </a:moveTo>
                  <a:lnTo>
                    <a:pt x="283" y="1493"/>
                  </a:lnTo>
                  <a:lnTo>
                    <a:pt x="283" y="5426"/>
                  </a:lnTo>
                  <a:cubicBezTo>
                    <a:pt x="9158" y="5426"/>
                    <a:pt x="10172" y="6314"/>
                    <a:pt x="10172" y="12530"/>
                  </a:cubicBezTo>
                  <a:lnTo>
                    <a:pt x="10172" y="78502"/>
                  </a:lnTo>
                  <a:cubicBezTo>
                    <a:pt x="10172" y="84211"/>
                    <a:pt x="8777" y="84211"/>
                    <a:pt x="283" y="84211"/>
                  </a:cubicBezTo>
                  <a:lnTo>
                    <a:pt x="283" y="88144"/>
                  </a:lnTo>
                  <a:cubicBezTo>
                    <a:pt x="4467" y="88017"/>
                    <a:pt x="11186" y="87764"/>
                    <a:pt x="14356" y="87764"/>
                  </a:cubicBezTo>
                  <a:cubicBezTo>
                    <a:pt x="17526" y="87764"/>
                    <a:pt x="23738" y="88017"/>
                    <a:pt x="28429" y="88144"/>
                  </a:cubicBezTo>
                  <a:lnTo>
                    <a:pt x="28429" y="84211"/>
                  </a:lnTo>
                  <a:cubicBezTo>
                    <a:pt x="19934" y="84211"/>
                    <a:pt x="18540" y="84211"/>
                    <a:pt x="18540" y="78502"/>
                  </a:cubicBezTo>
                  <a:lnTo>
                    <a:pt x="18540" y="9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8" name="Freeform: Shape 3137">
              <a:extLst>
                <a:ext uri="{FF2B5EF4-FFF2-40B4-BE49-F238E27FC236}">
                  <a16:creationId xmlns:a16="http://schemas.microsoft.com/office/drawing/2014/main" id="{305C3907-F01B-83B6-BCD1-6176DC5B696E}"/>
                </a:ext>
              </a:extLst>
            </p:cNvPr>
            <p:cNvSpPr/>
            <p:nvPr>
              <p:custDataLst>
                <p:tags r:id="rId116"/>
              </p:custDataLst>
            </p:nvPr>
          </p:nvSpPr>
          <p:spPr>
            <a:xfrm>
              <a:off x="11907313" y="5636038"/>
              <a:ext cx="63772" cy="57471"/>
            </a:xfrm>
            <a:custGeom>
              <a:avLst/>
              <a:gdLst>
                <a:gd name="connsiteX0" fmla="*/ 45801 w 63772"/>
                <a:gd name="connsiteY0" fmla="*/ 46151 h 57471"/>
                <a:gd name="connsiteX1" fmla="*/ 45801 w 63772"/>
                <a:gd name="connsiteY1" fmla="*/ 57569 h 57471"/>
                <a:gd name="connsiteX2" fmla="*/ 64058 w 63772"/>
                <a:gd name="connsiteY2" fmla="*/ 56173 h 57471"/>
                <a:gd name="connsiteX3" fmla="*/ 64058 w 63772"/>
                <a:gd name="connsiteY3" fmla="*/ 52240 h 57471"/>
                <a:gd name="connsiteX4" fmla="*/ 54169 w 63772"/>
                <a:gd name="connsiteY4" fmla="*/ 45136 h 57471"/>
                <a:gd name="connsiteX5" fmla="*/ 54169 w 63772"/>
                <a:gd name="connsiteY5" fmla="*/ 97 h 57471"/>
                <a:gd name="connsiteX6" fmla="*/ 35532 w 63772"/>
                <a:gd name="connsiteY6" fmla="*/ 1493 h 57471"/>
                <a:gd name="connsiteX7" fmla="*/ 35532 w 63772"/>
                <a:gd name="connsiteY7" fmla="*/ 5426 h 57471"/>
                <a:gd name="connsiteX8" fmla="*/ 45421 w 63772"/>
                <a:gd name="connsiteY8" fmla="*/ 12530 h 57471"/>
                <a:gd name="connsiteX9" fmla="*/ 45421 w 63772"/>
                <a:gd name="connsiteY9" fmla="*/ 35113 h 57471"/>
                <a:gd name="connsiteX10" fmla="*/ 30080 w 63772"/>
                <a:gd name="connsiteY10" fmla="*/ 54778 h 57471"/>
                <a:gd name="connsiteX11" fmla="*/ 18923 w 63772"/>
                <a:gd name="connsiteY11" fmla="*/ 42218 h 57471"/>
                <a:gd name="connsiteX12" fmla="*/ 18923 w 63772"/>
                <a:gd name="connsiteY12" fmla="*/ 97 h 57471"/>
                <a:gd name="connsiteX13" fmla="*/ 286 w 63772"/>
                <a:gd name="connsiteY13" fmla="*/ 1493 h 57471"/>
                <a:gd name="connsiteX14" fmla="*/ 286 w 63772"/>
                <a:gd name="connsiteY14" fmla="*/ 5426 h 57471"/>
                <a:gd name="connsiteX15" fmla="*/ 10175 w 63772"/>
                <a:gd name="connsiteY15" fmla="*/ 17098 h 57471"/>
                <a:gd name="connsiteX16" fmla="*/ 10175 w 63772"/>
                <a:gd name="connsiteY16" fmla="*/ 36128 h 57471"/>
                <a:gd name="connsiteX17" fmla="*/ 29446 w 63772"/>
                <a:gd name="connsiteY17" fmla="*/ 57569 h 57471"/>
                <a:gd name="connsiteX18" fmla="*/ 45801 w 63772"/>
                <a:gd name="connsiteY18" fmla="*/ 46151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01" y="46151"/>
                  </a:moveTo>
                  <a:lnTo>
                    <a:pt x="45801" y="57569"/>
                  </a:lnTo>
                  <a:lnTo>
                    <a:pt x="64058" y="56173"/>
                  </a:lnTo>
                  <a:lnTo>
                    <a:pt x="64058" y="52240"/>
                  </a:lnTo>
                  <a:cubicBezTo>
                    <a:pt x="55183" y="52240"/>
                    <a:pt x="54169" y="51352"/>
                    <a:pt x="54169" y="45136"/>
                  </a:cubicBezTo>
                  <a:lnTo>
                    <a:pt x="54169" y="97"/>
                  </a:lnTo>
                  <a:lnTo>
                    <a:pt x="35532" y="1493"/>
                  </a:lnTo>
                  <a:lnTo>
                    <a:pt x="35532" y="5426"/>
                  </a:lnTo>
                  <a:cubicBezTo>
                    <a:pt x="44407" y="5426"/>
                    <a:pt x="45421" y="6314"/>
                    <a:pt x="45421" y="12530"/>
                  </a:cubicBezTo>
                  <a:lnTo>
                    <a:pt x="45421" y="35113"/>
                  </a:lnTo>
                  <a:cubicBezTo>
                    <a:pt x="45421" y="46151"/>
                    <a:pt x="39335" y="54778"/>
                    <a:pt x="30080" y="54778"/>
                  </a:cubicBezTo>
                  <a:cubicBezTo>
                    <a:pt x="19430" y="54778"/>
                    <a:pt x="18923" y="48815"/>
                    <a:pt x="18923" y="42218"/>
                  </a:cubicBezTo>
                  <a:lnTo>
                    <a:pt x="18923" y="97"/>
                  </a:lnTo>
                  <a:lnTo>
                    <a:pt x="286" y="1493"/>
                  </a:lnTo>
                  <a:lnTo>
                    <a:pt x="286" y="5426"/>
                  </a:lnTo>
                  <a:cubicBezTo>
                    <a:pt x="10175" y="5426"/>
                    <a:pt x="10175" y="5806"/>
                    <a:pt x="10175" y="17098"/>
                  </a:cubicBezTo>
                  <a:lnTo>
                    <a:pt x="10175" y="36128"/>
                  </a:lnTo>
                  <a:cubicBezTo>
                    <a:pt x="10175" y="46024"/>
                    <a:pt x="10175" y="57569"/>
                    <a:pt x="29446" y="57569"/>
                  </a:cubicBezTo>
                  <a:cubicBezTo>
                    <a:pt x="36546" y="57569"/>
                    <a:pt x="42125" y="54017"/>
                    <a:pt x="45801" y="4615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39" name="Freeform: Shape 3138">
              <a:extLst>
                <a:ext uri="{FF2B5EF4-FFF2-40B4-BE49-F238E27FC236}">
                  <a16:creationId xmlns:a16="http://schemas.microsoft.com/office/drawing/2014/main" id="{46F7248B-3658-1BD4-9CCC-B36CB916F6AC}"/>
                </a:ext>
              </a:extLst>
            </p:cNvPr>
            <p:cNvSpPr/>
            <p:nvPr>
              <p:custDataLst>
                <p:tags r:id="rId117"/>
              </p:custDataLst>
            </p:nvPr>
          </p:nvSpPr>
          <p:spPr>
            <a:xfrm>
              <a:off x="11977749" y="5636038"/>
              <a:ext cx="99018" cy="56076"/>
            </a:xfrm>
            <a:custGeom>
              <a:avLst/>
              <a:gdLst>
                <a:gd name="connsiteX0" fmla="*/ 10180 w 99018"/>
                <a:gd name="connsiteY0" fmla="*/ 12530 h 56076"/>
                <a:gd name="connsiteX1" fmla="*/ 10180 w 99018"/>
                <a:gd name="connsiteY1" fmla="*/ 46531 h 56076"/>
                <a:gd name="connsiteX2" fmla="*/ 291 w 99018"/>
                <a:gd name="connsiteY2" fmla="*/ 52240 h 56076"/>
                <a:gd name="connsiteX3" fmla="*/ 291 w 99018"/>
                <a:gd name="connsiteY3" fmla="*/ 56173 h 56076"/>
                <a:gd name="connsiteX4" fmla="*/ 14618 w 99018"/>
                <a:gd name="connsiteY4" fmla="*/ 55793 h 56076"/>
                <a:gd name="connsiteX5" fmla="*/ 28818 w 99018"/>
                <a:gd name="connsiteY5" fmla="*/ 56173 h 56076"/>
                <a:gd name="connsiteX6" fmla="*/ 28818 w 99018"/>
                <a:gd name="connsiteY6" fmla="*/ 52240 h 56076"/>
                <a:gd name="connsiteX7" fmla="*/ 18928 w 99018"/>
                <a:gd name="connsiteY7" fmla="*/ 46531 h 56076"/>
                <a:gd name="connsiteX8" fmla="*/ 18928 w 99018"/>
                <a:gd name="connsiteY8" fmla="*/ 23187 h 56076"/>
                <a:gd name="connsiteX9" fmla="*/ 36044 w 99018"/>
                <a:gd name="connsiteY9" fmla="*/ 2888 h 56076"/>
                <a:gd name="connsiteX10" fmla="*/ 45426 w 99018"/>
                <a:gd name="connsiteY10" fmla="*/ 16971 h 56076"/>
                <a:gd name="connsiteX11" fmla="*/ 45426 w 99018"/>
                <a:gd name="connsiteY11" fmla="*/ 46531 h 56076"/>
                <a:gd name="connsiteX12" fmla="*/ 35537 w 99018"/>
                <a:gd name="connsiteY12" fmla="*/ 52240 h 56076"/>
                <a:gd name="connsiteX13" fmla="*/ 35537 w 99018"/>
                <a:gd name="connsiteY13" fmla="*/ 56173 h 56076"/>
                <a:gd name="connsiteX14" fmla="*/ 49864 w 99018"/>
                <a:gd name="connsiteY14" fmla="*/ 55793 h 56076"/>
                <a:gd name="connsiteX15" fmla="*/ 64064 w 99018"/>
                <a:gd name="connsiteY15" fmla="*/ 56173 h 56076"/>
                <a:gd name="connsiteX16" fmla="*/ 64064 w 99018"/>
                <a:gd name="connsiteY16" fmla="*/ 52240 h 56076"/>
                <a:gd name="connsiteX17" fmla="*/ 54175 w 99018"/>
                <a:gd name="connsiteY17" fmla="*/ 46531 h 56076"/>
                <a:gd name="connsiteX18" fmla="*/ 54175 w 99018"/>
                <a:gd name="connsiteY18" fmla="*/ 23187 h 56076"/>
                <a:gd name="connsiteX19" fmla="*/ 71291 w 99018"/>
                <a:gd name="connsiteY19" fmla="*/ 2888 h 56076"/>
                <a:gd name="connsiteX20" fmla="*/ 80673 w 99018"/>
                <a:gd name="connsiteY20" fmla="*/ 16971 h 56076"/>
                <a:gd name="connsiteX21" fmla="*/ 80673 w 99018"/>
                <a:gd name="connsiteY21" fmla="*/ 46531 h 56076"/>
                <a:gd name="connsiteX22" fmla="*/ 70783 w 99018"/>
                <a:gd name="connsiteY22" fmla="*/ 52240 h 56076"/>
                <a:gd name="connsiteX23" fmla="*/ 70783 w 99018"/>
                <a:gd name="connsiteY23" fmla="*/ 56173 h 56076"/>
                <a:gd name="connsiteX24" fmla="*/ 85110 w 99018"/>
                <a:gd name="connsiteY24" fmla="*/ 55793 h 56076"/>
                <a:gd name="connsiteX25" fmla="*/ 99310 w 99018"/>
                <a:gd name="connsiteY25" fmla="*/ 56173 h 56076"/>
                <a:gd name="connsiteX26" fmla="*/ 99310 w 99018"/>
                <a:gd name="connsiteY26" fmla="*/ 52240 h 56076"/>
                <a:gd name="connsiteX27" fmla="*/ 89421 w 99018"/>
                <a:gd name="connsiteY27" fmla="*/ 48434 h 56076"/>
                <a:gd name="connsiteX28" fmla="*/ 89421 w 99018"/>
                <a:gd name="connsiteY28" fmla="*/ 24202 h 56076"/>
                <a:gd name="connsiteX29" fmla="*/ 85491 w 99018"/>
                <a:gd name="connsiteY29" fmla="*/ 4791 h 56076"/>
                <a:gd name="connsiteX30" fmla="*/ 72178 w 99018"/>
                <a:gd name="connsiteY30" fmla="*/ 97 h 56076"/>
                <a:gd name="connsiteX31" fmla="*/ 53794 w 99018"/>
                <a:gd name="connsiteY31" fmla="*/ 12530 h 56076"/>
                <a:gd name="connsiteX32" fmla="*/ 36932 w 99018"/>
                <a:gd name="connsiteY32" fmla="*/ 97 h 56076"/>
                <a:gd name="connsiteX33" fmla="*/ 18168 w 99018"/>
                <a:gd name="connsiteY33" fmla="*/ 13418 h 56076"/>
                <a:gd name="connsiteX34" fmla="*/ 18168 w 99018"/>
                <a:gd name="connsiteY34" fmla="*/ 97 h 56076"/>
                <a:gd name="connsiteX35" fmla="*/ 291 w 99018"/>
                <a:gd name="connsiteY35" fmla="*/ 1493 h 56076"/>
                <a:gd name="connsiteX36" fmla="*/ 291 w 99018"/>
                <a:gd name="connsiteY36" fmla="*/ 5426 h 56076"/>
                <a:gd name="connsiteX37" fmla="*/ 10180 w 99018"/>
                <a:gd name="connsiteY37" fmla="*/ 1253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80" y="12530"/>
                  </a:moveTo>
                  <a:lnTo>
                    <a:pt x="10180" y="46531"/>
                  </a:lnTo>
                  <a:cubicBezTo>
                    <a:pt x="10180" y="52240"/>
                    <a:pt x="8786" y="52240"/>
                    <a:pt x="291" y="52240"/>
                  </a:cubicBezTo>
                  <a:lnTo>
                    <a:pt x="291" y="56173"/>
                  </a:lnTo>
                  <a:cubicBezTo>
                    <a:pt x="4729" y="56046"/>
                    <a:pt x="11195" y="55793"/>
                    <a:pt x="14618" y="55793"/>
                  </a:cubicBezTo>
                  <a:cubicBezTo>
                    <a:pt x="17914" y="55793"/>
                    <a:pt x="24507" y="56046"/>
                    <a:pt x="28818" y="56173"/>
                  </a:cubicBezTo>
                  <a:lnTo>
                    <a:pt x="28818" y="52240"/>
                  </a:lnTo>
                  <a:cubicBezTo>
                    <a:pt x="20323" y="52240"/>
                    <a:pt x="18928" y="52240"/>
                    <a:pt x="18928" y="46531"/>
                  </a:cubicBezTo>
                  <a:lnTo>
                    <a:pt x="18928" y="23187"/>
                  </a:lnTo>
                  <a:cubicBezTo>
                    <a:pt x="18928" y="9993"/>
                    <a:pt x="27930" y="2888"/>
                    <a:pt x="36044" y="2888"/>
                  </a:cubicBezTo>
                  <a:cubicBezTo>
                    <a:pt x="44032" y="2888"/>
                    <a:pt x="45426" y="9739"/>
                    <a:pt x="45426" y="16971"/>
                  </a:cubicBezTo>
                  <a:lnTo>
                    <a:pt x="45426" y="46531"/>
                  </a:lnTo>
                  <a:cubicBezTo>
                    <a:pt x="45426" y="52240"/>
                    <a:pt x="44032" y="52240"/>
                    <a:pt x="35537" y="52240"/>
                  </a:cubicBezTo>
                  <a:lnTo>
                    <a:pt x="35537" y="56173"/>
                  </a:lnTo>
                  <a:cubicBezTo>
                    <a:pt x="39975" y="56046"/>
                    <a:pt x="46441" y="55793"/>
                    <a:pt x="49864" y="55793"/>
                  </a:cubicBezTo>
                  <a:cubicBezTo>
                    <a:pt x="53160" y="55793"/>
                    <a:pt x="59753" y="56046"/>
                    <a:pt x="64064" y="56173"/>
                  </a:cubicBezTo>
                  <a:lnTo>
                    <a:pt x="64064" y="52240"/>
                  </a:lnTo>
                  <a:cubicBezTo>
                    <a:pt x="55569" y="52240"/>
                    <a:pt x="54175" y="52240"/>
                    <a:pt x="54175" y="46531"/>
                  </a:cubicBezTo>
                  <a:lnTo>
                    <a:pt x="54175" y="23187"/>
                  </a:lnTo>
                  <a:cubicBezTo>
                    <a:pt x="54175" y="9993"/>
                    <a:pt x="63176" y="2888"/>
                    <a:pt x="71291" y="2888"/>
                  </a:cubicBezTo>
                  <a:cubicBezTo>
                    <a:pt x="79278" y="2888"/>
                    <a:pt x="80673" y="9739"/>
                    <a:pt x="80673" y="16971"/>
                  </a:cubicBezTo>
                  <a:lnTo>
                    <a:pt x="80673" y="46531"/>
                  </a:lnTo>
                  <a:cubicBezTo>
                    <a:pt x="80673" y="52240"/>
                    <a:pt x="79278" y="52240"/>
                    <a:pt x="70783" y="52240"/>
                  </a:cubicBezTo>
                  <a:lnTo>
                    <a:pt x="70783" y="56173"/>
                  </a:lnTo>
                  <a:cubicBezTo>
                    <a:pt x="75221" y="56046"/>
                    <a:pt x="81687" y="55793"/>
                    <a:pt x="85110" y="55793"/>
                  </a:cubicBezTo>
                  <a:cubicBezTo>
                    <a:pt x="88407" y="55793"/>
                    <a:pt x="94999" y="56046"/>
                    <a:pt x="99310" y="56173"/>
                  </a:cubicBezTo>
                  <a:lnTo>
                    <a:pt x="99310" y="52240"/>
                  </a:lnTo>
                  <a:cubicBezTo>
                    <a:pt x="92717" y="52240"/>
                    <a:pt x="89548" y="52240"/>
                    <a:pt x="89421" y="48434"/>
                  </a:cubicBezTo>
                  <a:lnTo>
                    <a:pt x="89421" y="24202"/>
                  </a:lnTo>
                  <a:cubicBezTo>
                    <a:pt x="89421" y="13291"/>
                    <a:pt x="89421" y="9359"/>
                    <a:pt x="85491" y="4791"/>
                  </a:cubicBezTo>
                  <a:cubicBezTo>
                    <a:pt x="83716" y="2634"/>
                    <a:pt x="79532" y="97"/>
                    <a:pt x="72178" y="97"/>
                  </a:cubicBezTo>
                  <a:cubicBezTo>
                    <a:pt x="61528" y="97"/>
                    <a:pt x="55950" y="7709"/>
                    <a:pt x="53794" y="12530"/>
                  </a:cubicBezTo>
                  <a:cubicBezTo>
                    <a:pt x="52019" y="1493"/>
                    <a:pt x="42637" y="97"/>
                    <a:pt x="36932" y="97"/>
                  </a:cubicBezTo>
                  <a:cubicBezTo>
                    <a:pt x="27677" y="97"/>
                    <a:pt x="21718" y="5552"/>
                    <a:pt x="18168" y="13418"/>
                  </a:cubicBezTo>
                  <a:lnTo>
                    <a:pt x="18168" y="97"/>
                  </a:lnTo>
                  <a:lnTo>
                    <a:pt x="291" y="1493"/>
                  </a:lnTo>
                  <a:lnTo>
                    <a:pt x="291" y="5426"/>
                  </a:lnTo>
                  <a:cubicBezTo>
                    <a:pt x="9166" y="5426"/>
                    <a:pt x="10180" y="6314"/>
                    <a:pt x="10180" y="1253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0" name="Freeform: Shape 3139">
              <a:extLst>
                <a:ext uri="{FF2B5EF4-FFF2-40B4-BE49-F238E27FC236}">
                  <a16:creationId xmlns:a16="http://schemas.microsoft.com/office/drawing/2014/main" id="{8FD6D90E-91FF-8440-B6FF-BB11FAD1C8D1}"/>
                </a:ext>
              </a:extLst>
            </p:cNvPr>
            <p:cNvSpPr/>
            <p:nvPr>
              <p:custDataLst>
                <p:tags r:id="rId118"/>
              </p:custDataLst>
            </p:nvPr>
          </p:nvSpPr>
          <p:spPr>
            <a:xfrm>
              <a:off x="12083530" y="5607239"/>
              <a:ext cx="27131" cy="84875"/>
            </a:xfrm>
            <a:custGeom>
              <a:avLst/>
              <a:gdLst>
                <a:gd name="connsiteX0" fmla="*/ 18556 w 27131"/>
                <a:gd name="connsiteY0" fmla="*/ 28896 h 84875"/>
                <a:gd name="connsiteX1" fmla="*/ 807 w 27131"/>
                <a:gd name="connsiteY1" fmla="*/ 30292 h 84875"/>
                <a:gd name="connsiteX2" fmla="*/ 807 w 27131"/>
                <a:gd name="connsiteY2" fmla="*/ 34225 h 84875"/>
                <a:gd name="connsiteX3" fmla="*/ 10189 w 27131"/>
                <a:gd name="connsiteY3" fmla="*/ 41203 h 84875"/>
                <a:gd name="connsiteX4" fmla="*/ 10189 w 27131"/>
                <a:gd name="connsiteY4" fmla="*/ 75331 h 84875"/>
                <a:gd name="connsiteX5" fmla="*/ 299 w 27131"/>
                <a:gd name="connsiteY5" fmla="*/ 81040 h 84875"/>
                <a:gd name="connsiteX6" fmla="*/ 299 w 27131"/>
                <a:gd name="connsiteY6" fmla="*/ 84973 h 84875"/>
                <a:gd name="connsiteX7" fmla="*/ 14246 w 27131"/>
                <a:gd name="connsiteY7" fmla="*/ 84592 h 84875"/>
                <a:gd name="connsiteX8" fmla="*/ 27431 w 27131"/>
                <a:gd name="connsiteY8" fmla="*/ 84973 h 84875"/>
                <a:gd name="connsiteX9" fmla="*/ 27431 w 27131"/>
                <a:gd name="connsiteY9" fmla="*/ 81040 h 84875"/>
                <a:gd name="connsiteX10" fmla="*/ 18556 w 27131"/>
                <a:gd name="connsiteY10" fmla="*/ 75457 h 84875"/>
                <a:gd name="connsiteX11" fmla="*/ 18556 w 27131"/>
                <a:gd name="connsiteY11" fmla="*/ 28896 h 84875"/>
                <a:gd name="connsiteX12" fmla="*/ 19064 w 27131"/>
                <a:gd name="connsiteY12" fmla="*/ 6821 h 84875"/>
                <a:gd name="connsiteX13" fmla="*/ 12344 w 27131"/>
                <a:gd name="connsiteY13" fmla="*/ 97 h 84875"/>
                <a:gd name="connsiteX14" fmla="*/ 5624 w 27131"/>
                <a:gd name="connsiteY14" fmla="*/ 6821 h 84875"/>
                <a:gd name="connsiteX15" fmla="*/ 12344 w 27131"/>
                <a:gd name="connsiteY15" fmla="*/ 13545 h 84875"/>
                <a:gd name="connsiteX16" fmla="*/ 19064 w 27131"/>
                <a:gd name="connsiteY16" fmla="*/ 6821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56" y="28896"/>
                  </a:moveTo>
                  <a:lnTo>
                    <a:pt x="807" y="30292"/>
                  </a:lnTo>
                  <a:lnTo>
                    <a:pt x="807" y="34225"/>
                  </a:lnTo>
                  <a:cubicBezTo>
                    <a:pt x="9048" y="34225"/>
                    <a:pt x="10189" y="34986"/>
                    <a:pt x="10189" y="41203"/>
                  </a:cubicBezTo>
                  <a:lnTo>
                    <a:pt x="10189" y="75331"/>
                  </a:lnTo>
                  <a:cubicBezTo>
                    <a:pt x="10189" y="81040"/>
                    <a:pt x="8794" y="81040"/>
                    <a:pt x="299" y="81040"/>
                  </a:cubicBezTo>
                  <a:lnTo>
                    <a:pt x="299" y="84973"/>
                  </a:lnTo>
                  <a:cubicBezTo>
                    <a:pt x="4357" y="84846"/>
                    <a:pt x="11203" y="84592"/>
                    <a:pt x="14246" y="84592"/>
                  </a:cubicBezTo>
                  <a:cubicBezTo>
                    <a:pt x="18683" y="84592"/>
                    <a:pt x="23121" y="84846"/>
                    <a:pt x="27431" y="84973"/>
                  </a:cubicBezTo>
                  <a:lnTo>
                    <a:pt x="27431" y="81040"/>
                  </a:lnTo>
                  <a:cubicBezTo>
                    <a:pt x="19064" y="81040"/>
                    <a:pt x="18556" y="80405"/>
                    <a:pt x="18556" y="75457"/>
                  </a:cubicBezTo>
                  <a:lnTo>
                    <a:pt x="18556" y="28896"/>
                  </a:lnTo>
                  <a:close/>
                  <a:moveTo>
                    <a:pt x="19064" y="6821"/>
                  </a:moveTo>
                  <a:cubicBezTo>
                    <a:pt x="19064" y="2761"/>
                    <a:pt x="15894" y="97"/>
                    <a:pt x="12344" y="97"/>
                  </a:cubicBezTo>
                  <a:cubicBezTo>
                    <a:pt x="8414" y="97"/>
                    <a:pt x="5624" y="3523"/>
                    <a:pt x="5624" y="6821"/>
                  </a:cubicBezTo>
                  <a:cubicBezTo>
                    <a:pt x="5624" y="10247"/>
                    <a:pt x="8414" y="13545"/>
                    <a:pt x="12344" y="13545"/>
                  </a:cubicBezTo>
                  <a:cubicBezTo>
                    <a:pt x="15894" y="13545"/>
                    <a:pt x="19064" y="10881"/>
                    <a:pt x="19064" y="682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1" name="Freeform: Shape 3140">
              <a:extLst>
                <a:ext uri="{FF2B5EF4-FFF2-40B4-BE49-F238E27FC236}">
                  <a16:creationId xmlns:a16="http://schemas.microsoft.com/office/drawing/2014/main" id="{6C322B0C-0C8C-ABE2-022A-6919A07E852F}"/>
                </a:ext>
              </a:extLst>
            </p:cNvPr>
            <p:cNvSpPr/>
            <p:nvPr>
              <p:custDataLst>
                <p:tags r:id="rId119"/>
              </p:custDataLst>
            </p:nvPr>
          </p:nvSpPr>
          <p:spPr>
            <a:xfrm>
              <a:off x="12118621" y="5636038"/>
              <a:ext cx="63772" cy="56076"/>
            </a:xfrm>
            <a:custGeom>
              <a:avLst/>
              <a:gdLst>
                <a:gd name="connsiteX0" fmla="*/ 10191 w 63772"/>
                <a:gd name="connsiteY0" fmla="*/ 12530 h 56076"/>
                <a:gd name="connsiteX1" fmla="*/ 10191 w 63772"/>
                <a:gd name="connsiteY1" fmla="*/ 46531 h 56076"/>
                <a:gd name="connsiteX2" fmla="*/ 302 w 63772"/>
                <a:gd name="connsiteY2" fmla="*/ 52240 h 56076"/>
                <a:gd name="connsiteX3" fmla="*/ 302 w 63772"/>
                <a:gd name="connsiteY3" fmla="*/ 56173 h 56076"/>
                <a:gd name="connsiteX4" fmla="*/ 14629 w 63772"/>
                <a:gd name="connsiteY4" fmla="*/ 55793 h 56076"/>
                <a:gd name="connsiteX5" fmla="*/ 28829 w 63772"/>
                <a:gd name="connsiteY5" fmla="*/ 56173 h 56076"/>
                <a:gd name="connsiteX6" fmla="*/ 28829 w 63772"/>
                <a:gd name="connsiteY6" fmla="*/ 52240 h 56076"/>
                <a:gd name="connsiteX7" fmla="*/ 18940 w 63772"/>
                <a:gd name="connsiteY7" fmla="*/ 46531 h 56076"/>
                <a:gd name="connsiteX8" fmla="*/ 18940 w 63772"/>
                <a:gd name="connsiteY8" fmla="*/ 23187 h 56076"/>
                <a:gd name="connsiteX9" fmla="*/ 36055 w 63772"/>
                <a:gd name="connsiteY9" fmla="*/ 2888 h 56076"/>
                <a:gd name="connsiteX10" fmla="*/ 45438 w 63772"/>
                <a:gd name="connsiteY10" fmla="*/ 16971 h 56076"/>
                <a:gd name="connsiteX11" fmla="*/ 45438 w 63772"/>
                <a:gd name="connsiteY11" fmla="*/ 46531 h 56076"/>
                <a:gd name="connsiteX12" fmla="*/ 35548 w 63772"/>
                <a:gd name="connsiteY12" fmla="*/ 52240 h 56076"/>
                <a:gd name="connsiteX13" fmla="*/ 35548 w 63772"/>
                <a:gd name="connsiteY13" fmla="*/ 56173 h 56076"/>
                <a:gd name="connsiteX14" fmla="*/ 49875 w 63772"/>
                <a:gd name="connsiteY14" fmla="*/ 55793 h 56076"/>
                <a:gd name="connsiteX15" fmla="*/ 64075 w 63772"/>
                <a:gd name="connsiteY15" fmla="*/ 56173 h 56076"/>
                <a:gd name="connsiteX16" fmla="*/ 64075 w 63772"/>
                <a:gd name="connsiteY16" fmla="*/ 52240 h 56076"/>
                <a:gd name="connsiteX17" fmla="*/ 54186 w 63772"/>
                <a:gd name="connsiteY17" fmla="*/ 48434 h 56076"/>
                <a:gd name="connsiteX18" fmla="*/ 54186 w 63772"/>
                <a:gd name="connsiteY18" fmla="*/ 24202 h 56076"/>
                <a:gd name="connsiteX19" fmla="*/ 50255 w 63772"/>
                <a:gd name="connsiteY19" fmla="*/ 4791 h 56076"/>
                <a:gd name="connsiteX20" fmla="*/ 36943 w 63772"/>
                <a:gd name="connsiteY20" fmla="*/ 97 h 56076"/>
                <a:gd name="connsiteX21" fmla="*/ 18179 w 63772"/>
                <a:gd name="connsiteY21" fmla="*/ 13418 h 56076"/>
                <a:gd name="connsiteX22" fmla="*/ 18179 w 63772"/>
                <a:gd name="connsiteY22" fmla="*/ 97 h 56076"/>
                <a:gd name="connsiteX23" fmla="*/ 302 w 63772"/>
                <a:gd name="connsiteY23" fmla="*/ 1493 h 56076"/>
                <a:gd name="connsiteX24" fmla="*/ 302 w 63772"/>
                <a:gd name="connsiteY24" fmla="*/ 5426 h 56076"/>
                <a:gd name="connsiteX25" fmla="*/ 10191 w 63772"/>
                <a:gd name="connsiteY25" fmla="*/ 1253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91" y="12530"/>
                  </a:moveTo>
                  <a:lnTo>
                    <a:pt x="10191" y="46531"/>
                  </a:lnTo>
                  <a:cubicBezTo>
                    <a:pt x="10191" y="52240"/>
                    <a:pt x="8797" y="52240"/>
                    <a:pt x="302" y="52240"/>
                  </a:cubicBezTo>
                  <a:lnTo>
                    <a:pt x="302" y="56173"/>
                  </a:lnTo>
                  <a:cubicBezTo>
                    <a:pt x="4740" y="56046"/>
                    <a:pt x="11206" y="55793"/>
                    <a:pt x="14629" y="55793"/>
                  </a:cubicBezTo>
                  <a:cubicBezTo>
                    <a:pt x="17925" y="55793"/>
                    <a:pt x="24518" y="56046"/>
                    <a:pt x="28829" y="56173"/>
                  </a:cubicBezTo>
                  <a:lnTo>
                    <a:pt x="28829" y="52240"/>
                  </a:lnTo>
                  <a:cubicBezTo>
                    <a:pt x="20334" y="52240"/>
                    <a:pt x="18940" y="52240"/>
                    <a:pt x="18940" y="46531"/>
                  </a:cubicBezTo>
                  <a:lnTo>
                    <a:pt x="18940" y="23187"/>
                  </a:lnTo>
                  <a:cubicBezTo>
                    <a:pt x="18940" y="9993"/>
                    <a:pt x="27941" y="2888"/>
                    <a:pt x="36055" y="2888"/>
                  </a:cubicBezTo>
                  <a:cubicBezTo>
                    <a:pt x="44043" y="2888"/>
                    <a:pt x="45438" y="9739"/>
                    <a:pt x="45438" y="16971"/>
                  </a:cubicBezTo>
                  <a:lnTo>
                    <a:pt x="45438" y="46531"/>
                  </a:lnTo>
                  <a:cubicBezTo>
                    <a:pt x="45438" y="52240"/>
                    <a:pt x="44043" y="52240"/>
                    <a:pt x="35548" y="52240"/>
                  </a:cubicBezTo>
                  <a:lnTo>
                    <a:pt x="35548" y="56173"/>
                  </a:lnTo>
                  <a:cubicBezTo>
                    <a:pt x="39986" y="56046"/>
                    <a:pt x="46452" y="55793"/>
                    <a:pt x="49875" y="55793"/>
                  </a:cubicBezTo>
                  <a:cubicBezTo>
                    <a:pt x="53171" y="55793"/>
                    <a:pt x="59764" y="56046"/>
                    <a:pt x="64075" y="56173"/>
                  </a:cubicBezTo>
                  <a:lnTo>
                    <a:pt x="64075" y="52240"/>
                  </a:lnTo>
                  <a:cubicBezTo>
                    <a:pt x="57482" y="52240"/>
                    <a:pt x="54313" y="52240"/>
                    <a:pt x="54186" y="48434"/>
                  </a:cubicBezTo>
                  <a:lnTo>
                    <a:pt x="54186" y="24202"/>
                  </a:lnTo>
                  <a:cubicBezTo>
                    <a:pt x="54186" y="13291"/>
                    <a:pt x="54186" y="9359"/>
                    <a:pt x="50255" y="4791"/>
                  </a:cubicBezTo>
                  <a:cubicBezTo>
                    <a:pt x="48480" y="2634"/>
                    <a:pt x="44297" y="97"/>
                    <a:pt x="36943" y="97"/>
                  </a:cubicBezTo>
                  <a:cubicBezTo>
                    <a:pt x="27688" y="97"/>
                    <a:pt x="21729" y="5552"/>
                    <a:pt x="18179" y="13418"/>
                  </a:cubicBezTo>
                  <a:lnTo>
                    <a:pt x="18179" y="97"/>
                  </a:lnTo>
                  <a:lnTo>
                    <a:pt x="302" y="1493"/>
                  </a:lnTo>
                  <a:lnTo>
                    <a:pt x="302" y="5426"/>
                  </a:lnTo>
                  <a:cubicBezTo>
                    <a:pt x="9177" y="5426"/>
                    <a:pt x="10191" y="6314"/>
                    <a:pt x="10191" y="1253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2" name="Freeform: Shape 3141">
              <a:extLst>
                <a:ext uri="{FF2B5EF4-FFF2-40B4-BE49-F238E27FC236}">
                  <a16:creationId xmlns:a16="http://schemas.microsoft.com/office/drawing/2014/main" id="{A6F5FFA0-965E-619B-A1DA-F30FD9F5CCD4}"/>
                </a:ext>
              </a:extLst>
            </p:cNvPr>
            <p:cNvSpPr/>
            <p:nvPr>
              <p:custDataLst>
                <p:tags r:id="rId120"/>
              </p:custDataLst>
            </p:nvPr>
          </p:nvSpPr>
          <p:spPr>
            <a:xfrm>
              <a:off x="12185536" y="5636038"/>
              <a:ext cx="63772" cy="57471"/>
            </a:xfrm>
            <a:custGeom>
              <a:avLst/>
              <a:gdLst>
                <a:gd name="connsiteX0" fmla="*/ 45823 w 63772"/>
                <a:gd name="connsiteY0" fmla="*/ 46151 h 57471"/>
                <a:gd name="connsiteX1" fmla="*/ 45823 w 63772"/>
                <a:gd name="connsiteY1" fmla="*/ 57569 h 57471"/>
                <a:gd name="connsiteX2" fmla="*/ 64080 w 63772"/>
                <a:gd name="connsiteY2" fmla="*/ 56173 h 57471"/>
                <a:gd name="connsiteX3" fmla="*/ 64080 w 63772"/>
                <a:gd name="connsiteY3" fmla="*/ 52240 h 57471"/>
                <a:gd name="connsiteX4" fmla="*/ 54191 w 63772"/>
                <a:gd name="connsiteY4" fmla="*/ 45136 h 57471"/>
                <a:gd name="connsiteX5" fmla="*/ 54191 w 63772"/>
                <a:gd name="connsiteY5" fmla="*/ 97 h 57471"/>
                <a:gd name="connsiteX6" fmla="*/ 35554 w 63772"/>
                <a:gd name="connsiteY6" fmla="*/ 1493 h 57471"/>
                <a:gd name="connsiteX7" fmla="*/ 35554 w 63772"/>
                <a:gd name="connsiteY7" fmla="*/ 5426 h 57471"/>
                <a:gd name="connsiteX8" fmla="*/ 45443 w 63772"/>
                <a:gd name="connsiteY8" fmla="*/ 12530 h 57471"/>
                <a:gd name="connsiteX9" fmla="*/ 45443 w 63772"/>
                <a:gd name="connsiteY9" fmla="*/ 35113 h 57471"/>
                <a:gd name="connsiteX10" fmla="*/ 30102 w 63772"/>
                <a:gd name="connsiteY10" fmla="*/ 54778 h 57471"/>
                <a:gd name="connsiteX11" fmla="*/ 18945 w 63772"/>
                <a:gd name="connsiteY11" fmla="*/ 42218 h 57471"/>
                <a:gd name="connsiteX12" fmla="*/ 18945 w 63772"/>
                <a:gd name="connsiteY12" fmla="*/ 97 h 57471"/>
                <a:gd name="connsiteX13" fmla="*/ 307 w 63772"/>
                <a:gd name="connsiteY13" fmla="*/ 1493 h 57471"/>
                <a:gd name="connsiteX14" fmla="*/ 307 w 63772"/>
                <a:gd name="connsiteY14" fmla="*/ 5426 h 57471"/>
                <a:gd name="connsiteX15" fmla="*/ 10197 w 63772"/>
                <a:gd name="connsiteY15" fmla="*/ 17098 h 57471"/>
                <a:gd name="connsiteX16" fmla="*/ 10197 w 63772"/>
                <a:gd name="connsiteY16" fmla="*/ 36128 h 57471"/>
                <a:gd name="connsiteX17" fmla="*/ 29468 w 63772"/>
                <a:gd name="connsiteY17" fmla="*/ 57569 h 57471"/>
                <a:gd name="connsiteX18" fmla="*/ 45823 w 63772"/>
                <a:gd name="connsiteY18" fmla="*/ 46151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23" y="46151"/>
                  </a:moveTo>
                  <a:lnTo>
                    <a:pt x="45823" y="57569"/>
                  </a:lnTo>
                  <a:lnTo>
                    <a:pt x="64080" y="56173"/>
                  </a:lnTo>
                  <a:lnTo>
                    <a:pt x="64080" y="52240"/>
                  </a:lnTo>
                  <a:cubicBezTo>
                    <a:pt x="55205" y="52240"/>
                    <a:pt x="54191" y="51352"/>
                    <a:pt x="54191" y="45136"/>
                  </a:cubicBezTo>
                  <a:lnTo>
                    <a:pt x="54191" y="97"/>
                  </a:lnTo>
                  <a:lnTo>
                    <a:pt x="35554" y="1493"/>
                  </a:lnTo>
                  <a:lnTo>
                    <a:pt x="35554" y="5426"/>
                  </a:lnTo>
                  <a:cubicBezTo>
                    <a:pt x="44429" y="5426"/>
                    <a:pt x="45443" y="6314"/>
                    <a:pt x="45443" y="12530"/>
                  </a:cubicBezTo>
                  <a:lnTo>
                    <a:pt x="45443" y="35113"/>
                  </a:lnTo>
                  <a:cubicBezTo>
                    <a:pt x="45443" y="46151"/>
                    <a:pt x="39357" y="54778"/>
                    <a:pt x="30102" y="54778"/>
                  </a:cubicBezTo>
                  <a:cubicBezTo>
                    <a:pt x="19452" y="54778"/>
                    <a:pt x="18945" y="48815"/>
                    <a:pt x="18945" y="42218"/>
                  </a:cubicBezTo>
                  <a:lnTo>
                    <a:pt x="18945" y="97"/>
                  </a:lnTo>
                  <a:lnTo>
                    <a:pt x="307" y="1493"/>
                  </a:lnTo>
                  <a:lnTo>
                    <a:pt x="307" y="5426"/>
                  </a:lnTo>
                  <a:cubicBezTo>
                    <a:pt x="10197" y="5426"/>
                    <a:pt x="10197" y="5806"/>
                    <a:pt x="10197" y="17098"/>
                  </a:cubicBezTo>
                  <a:lnTo>
                    <a:pt x="10197" y="36128"/>
                  </a:lnTo>
                  <a:cubicBezTo>
                    <a:pt x="10197" y="46024"/>
                    <a:pt x="10197" y="57569"/>
                    <a:pt x="29468" y="57569"/>
                  </a:cubicBezTo>
                  <a:cubicBezTo>
                    <a:pt x="36568" y="57569"/>
                    <a:pt x="42146" y="54017"/>
                    <a:pt x="45823" y="4615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3" name="Freeform: Shape 3142">
              <a:extLst>
                <a:ext uri="{FF2B5EF4-FFF2-40B4-BE49-F238E27FC236}">
                  <a16:creationId xmlns:a16="http://schemas.microsoft.com/office/drawing/2014/main" id="{320E4C50-E57D-8242-33A8-767041A6C467}"/>
                </a:ext>
              </a:extLst>
            </p:cNvPr>
            <p:cNvSpPr/>
            <p:nvPr>
              <p:custDataLst>
                <p:tags r:id="rId121"/>
              </p:custDataLst>
            </p:nvPr>
          </p:nvSpPr>
          <p:spPr>
            <a:xfrm>
              <a:off x="12255972" y="5636038"/>
              <a:ext cx="99018" cy="56076"/>
            </a:xfrm>
            <a:custGeom>
              <a:avLst/>
              <a:gdLst>
                <a:gd name="connsiteX0" fmla="*/ 10202 w 99018"/>
                <a:gd name="connsiteY0" fmla="*/ 12530 h 56076"/>
                <a:gd name="connsiteX1" fmla="*/ 10202 w 99018"/>
                <a:gd name="connsiteY1" fmla="*/ 46531 h 56076"/>
                <a:gd name="connsiteX2" fmla="*/ 313 w 99018"/>
                <a:gd name="connsiteY2" fmla="*/ 52240 h 56076"/>
                <a:gd name="connsiteX3" fmla="*/ 313 w 99018"/>
                <a:gd name="connsiteY3" fmla="*/ 56173 h 56076"/>
                <a:gd name="connsiteX4" fmla="*/ 14640 w 99018"/>
                <a:gd name="connsiteY4" fmla="*/ 55793 h 56076"/>
                <a:gd name="connsiteX5" fmla="*/ 28840 w 99018"/>
                <a:gd name="connsiteY5" fmla="*/ 56173 h 56076"/>
                <a:gd name="connsiteX6" fmla="*/ 28840 w 99018"/>
                <a:gd name="connsiteY6" fmla="*/ 52240 h 56076"/>
                <a:gd name="connsiteX7" fmla="*/ 18950 w 99018"/>
                <a:gd name="connsiteY7" fmla="*/ 46531 h 56076"/>
                <a:gd name="connsiteX8" fmla="*/ 18950 w 99018"/>
                <a:gd name="connsiteY8" fmla="*/ 23187 h 56076"/>
                <a:gd name="connsiteX9" fmla="*/ 36066 w 99018"/>
                <a:gd name="connsiteY9" fmla="*/ 2888 h 56076"/>
                <a:gd name="connsiteX10" fmla="*/ 45448 w 99018"/>
                <a:gd name="connsiteY10" fmla="*/ 16971 h 56076"/>
                <a:gd name="connsiteX11" fmla="*/ 45448 w 99018"/>
                <a:gd name="connsiteY11" fmla="*/ 46531 h 56076"/>
                <a:gd name="connsiteX12" fmla="*/ 35559 w 99018"/>
                <a:gd name="connsiteY12" fmla="*/ 52240 h 56076"/>
                <a:gd name="connsiteX13" fmla="*/ 35559 w 99018"/>
                <a:gd name="connsiteY13" fmla="*/ 56173 h 56076"/>
                <a:gd name="connsiteX14" fmla="*/ 49886 w 99018"/>
                <a:gd name="connsiteY14" fmla="*/ 55793 h 56076"/>
                <a:gd name="connsiteX15" fmla="*/ 64086 w 99018"/>
                <a:gd name="connsiteY15" fmla="*/ 56173 h 56076"/>
                <a:gd name="connsiteX16" fmla="*/ 64086 w 99018"/>
                <a:gd name="connsiteY16" fmla="*/ 52240 h 56076"/>
                <a:gd name="connsiteX17" fmla="*/ 54197 w 99018"/>
                <a:gd name="connsiteY17" fmla="*/ 46531 h 56076"/>
                <a:gd name="connsiteX18" fmla="*/ 54197 w 99018"/>
                <a:gd name="connsiteY18" fmla="*/ 23187 h 56076"/>
                <a:gd name="connsiteX19" fmla="*/ 71312 w 99018"/>
                <a:gd name="connsiteY19" fmla="*/ 2888 h 56076"/>
                <a:gd name="connsiteX20" fmla="*/ 80695 w 99018"/>
                <a:gd name="connsiteY20" fmla="*/ 16971 h 56076"/>
                <a:gd name="connsiteX21" fmla="*/ 80695 w 99018"/>
                <a:gd name="connsiteY21" fmla="*/ 46531 h 56076"/>
                <a:gd name="connsiteX22" fmla="*/ 70805 w 99018"/>
                <a:gd name="connsiteY22" fmla="*/ 52240 h 56076"/>
                <a:gd name="connsiteX23" fmla="*/ 70805 w 99018"/>
                <a:gd name="connsiteY23" fmla="*/ 56173 h 56076"/>
                <a:gd name="connsiteX24" fmla="*/ 85132 w 99018"/>
                <a:gd name="connsiteY24" fmla="*/ 55793 h 56076"/>
                <a:gd name="connsiteX25" fmla="*/ 99332 w 99018"/>
                <a:gd name="connsiteY25" fmla="*/ 56173 h 56076"/>
                <a:gd name="connsiteX26" fmla="*/ 99332 w 99018"/>
                <a:gd name="connsiteY26" fmla="*/ 52240 h 56076"/>
                <a:gd name="connsiteX27" fmla="*/ 89443 w 99018"/>
                <a:gd name="connsiteY27" fmla="*/ 48434 h 56076"/>
                <a:gd name="connsiteX28" fmla="*/ 89443 w 99018"/>
                <a:gd name="connsiteY28" fmla="*/ 24202 h 56076"/>
                <a:gd name="connsiteX29" fmla="*/ 85512 w 99018"/>
                <a:gd name="connsiteY29" fmla="*/ 4791 h 56076"/>
                <a:gd name="connsiteX30" fmla="*/ 72200 w 99018"/>
                <a:gd name="connsiteY30" fmla="*/ 97 h 56076"/>
                <a:gd name="connsiteX31" fmla="*/ 53816 w 99018"/>
                <a:gd name="connsiteY31" fmla="*/ 12530 h 56076"/>
                <a:gd name="connsiteX32" fmla="*/ 36954 w 99018"/>
                <a:gd name="connsiteY32" fmla="*/ 97 h 56076"/>
                <a:gd name="connsiteX33" fmla="*/ 18190 w 99018"/>
                <a:gd name="connsiteY33" fmla="*/ 13418 h 56076"/>
                <a:gd name="connsiteX34" fmla="*/ 18190 w 99018"/>
                <a:gd name="connsiteY34" fmla="*/ 97 h 56076"/>
                <a:gd name="connsiteX35" fmla="*/ 313 w 99018"/>
                <a:gd name="connsiteY35" fmla="*/ 1493 h 56076"/>
                <a:gd name="connsiteX36" fmla="*/ 313 w 99018"/>
                <a:gd name="connsiteY36" fmla="*/ 5426 h 56076"/>
                <a:gd name="connsiteX37" fmla="*/ 10202 w 99018"/>
                <a:gd name="connsiteY37" fmla="*/ 1253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202" y="12530"/>
                  </a:moveTo>
                  <a:lnTo>
                    <a:pt x="10202" y="46531"/>
                  </a:lnTo>
                  <a:cubicBezTo>
                    <a:pt x="10202" y="52240"/>
                    <a:pt x="8808" y="52240"/>
                    <a:pt x="313" y="52240"/>
                  </a:cubicBezTo>
                  <a:lnTo>
                    <a:pt x="313" y="56173"/>
                  </a:lnTo>
                  <a:cubicBezTo>
                    <a:pt x="4750" y="56046"/>
                    <a:pt x="11216" y="55793"/>
                    <a:pt x="14640" y="55793"/>
                  </a:cubicBezTo>
                  <a:cubicBezTo>
                    <a:pt x="17936" y="55793"/>
                    <a:pt x="24529" y="56046"/>
                    <a:pt x="28840" y="56173"/>
                  </a:cubicBezTo>
                  <a:lnTo>
                    <a:pt x="28840" y="52240"/>
                  </a:lnTo>
                  <a:cubicBezTo>
                    <a:pt x="20345" y="52240"/>
                    <a:pt x="18950" y="52240"/>
                    <a:pt x="18950" y="46531"/>
                  </a:cubicBezTo>
                  <a:lnTo>
                    <a:pt x="18950" y="23187"/>
                  </a:lnTo>
                  <a:cubicBezTo>
                    <a:pt x="18950" y="9993"/>
                    <a:pt x="27952" y="2888"/>
                    <a:pt x="36066" y="2888"/>
                  </a:cubicBezTo>
                  <a:cubicBezTo>
                    <a:pt x="44054" y="2888"/>
                    <a:pt x="45448" y="9739"/>
                    <a:pt x="45448" y="16971"/>
                  </a:cubicBezTo>
                  <a:lnTo>
                    <a:pt x="45448" y="46531"/>
                  </a:lnTo>
                  <a:cubicBezTo>
                    <a:pt x="45448" y="52240"/>
                    <a:pt x="44054" y="52240"/>
                    <a:pt x="35559" y="52240"/>
                  </a:cubicBezTo>
                  <a:lnTo>
                    <a:pt x="35559" y="56173"/>
                  </a:lnTo>
                  <a:cubicBezTo>
                    <a:pt x="39997" y="56046"/>
                    <a:pt x="46463" y="55793"/>
                    <a:pt x="49886" y="55793"/>
                  </a:cubicBezTo>
                  <a:cubicBezTo>
                    <a:pt x="53182" y="55793"/>
                    <a:pt x="59775" y="56046"/>
                    <a:pt x="64086" y="56173"/>
                  </a:cubicBezTo>
                  <a:lnTo>
                    <a:pt x="64086" y="52240"/>
                  </a:lnTo>
                  <a:cubicBezTo>
                    <a:pt x="55591" y="52240"/>
                    <a:pt x="54197" y="52240"/>
                    <a:pt x="54197" y="46531"/>
                  </a:cubicBezTo>
                  <a:lnTo>
                    <a:pt x="54197" y="23187"/>
                  </a:lnTo>
                  <a:cubicBezTo>
                    <a:pt x="54197" y="9993"/>
                    <a:pt x="63198" y="2888"/>
                    <a:pt x="71312" y="2888"/>
                  </a:cubicBezTo>
                  <a:cubicBezTo>
                    <a:pt x="79300" y="2888"/>
                    <a:pt x="80695" y="9739"/>
                    <a:pt x="80695" y="16971"/>
                  </a:cubicBezTo>
                  <a:lnTo>
                    <a:pt x="80695" y="46531"/>
                  </a:lnTo>
                  <a:cubicBezTo>
                    <a:pt x="80695" y="52240"/>
                    <a:pt x="79300" y="52240"/>
                    <a:pt x="70805" y="52240"/>
                  </a:cubicBezTo>
                  <a:lnTo>
                    <a:pt x="70805" y="56173"/>
                  </a:lnTo>
                  <a:cubicBezTo>
                    <a:pt x="75243" y="56046"/>
                    <a:pt x="81709" y="55793"/>
                    <a:pt x="85132" y="55793"/>
                  </a:cubicBezTo>
                  <a:cubicBezTo>
                    <a:pt x="88428" y="55793"/>
                    <a:pt x="95021" y="56046"/>
                    <a:pt x="99332" y="56173"/>
                  </a:cubicBezTo>
                  <a:lnTo>
                    <a:pt x="99332" y="52240"/>
                  </a:lnTo>
                  <a:cubicBezTo>
                    <a:pt x="92739" y="52240"/>
                    <a:pt x="89569" y="52240"/>
                    <a:pt x="89443" y="48434"/>
                  </a:cubicBezTo>
                  <a:lnTo>
                    <a:pt x="89443" y="24202"/>
                  </a:lnTo>
                  <a:cubicBezTo>
                    <a:pt x="89443" y="13291"/>
                    <a:pt x="89443" y="9359"/>
                    <a:pt x="85512" y="4791"/>
                  </a:cubicBezTo>
                  <a:cubicBezTo>
                    <a:pt x="83737" y="2634"/>
                    <a:pt x="79553" y="97"/>
                    <a:pt x="72200" y="97"/>
                  </a:cubicBezTo>
                  <a:cubicBezTo>
                    <a:pt x="61550" y="97"/>
                    <a:pt x="55971" y="7709"/>
                    <a:pt x="53816" y="12530"/>
                  </a:cubicBezTo>
                  <a:cubicBezTo>
                    <a:pt x="52041" y="1493"/>
                    <a:pt x="42659" y="97"/>
                    <a:pt x="36954" y="97"/>
                  </a:cubicBezTo>
                  <a:cubicBezTo>
                    <a:pt x="27698" y="97"/>
                    <a:pt x="21740" y="5552"/>
                    <a:pt x="18190" y="13418"/>
                  </a:cubicBezTo>
                  <a:lnTo>
                    <a:pt x="18190" y="97"/>
                  </a:lnTo>
                  <a:lnTo>
                    <a:pt x="313" y="1493"/>
                  </a:lnTo>
                  <a:lnTo>
                    <a:pt x="313" y="5426"/>
                  </a:lnTo>
                  <a:cubicBezTo>
                    <a:pt x="9188" y="5426"/>
                    <a:pt x="10202" y="6314"/>
                    <a:pt x="10202" y="1253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4" name="Freeform: Shape 3143">
              <a:extLst>
                <a:ext uri="{FF2B5EF4-FFF2-40B4-BE49-F238E27FC236}">
                  <a16:creationId xmlns:a16="http://schemas.microsoft.com/office/drawing/2014/main" id="{983C0E14-3AD0-3D20-8D22-7B6B78C73EF7}"/>
                </a:ext>
              </a:extLst>
            </p:cNvPr>
            <p:cNvSpPr/>
            <p:nvPr>
              <p:custDataLst>
                <p:tags r:id="rId122"/>
              </p:custDataLst>
            </p:nvPr>
          </p:nvSpPr>
          <p:spPr>
            <a:xfrm>
              <a:off x="9692827" y="5753519"/>
              <a:ext cx="86974" cy="90838"/>
            </a:xfrm>
            <a:custGeom>
              <a:avLst/>
              <a:gdLst>
                <a:gd name="connsiteX0" fmla="*/ 18369 w 86974"/>
                <a:gd name="connsiteY0" fmla="*/ 76357 h 90838"/>
                <a:gd name="connsiteX1" fmla="*/ 2774 w 86974"/>
                <a:gd name="connsiteY1" fmla="*/ 87014 h 90838"/>
                <a:gd name="connsiteX2" fmla="*/ 112 w 86974"/>
                <a:gd name="connsiteY2" fmla="*/ 89552 h 90838"/>
                <a:gd name="connsiteX3" fmla="*/ 1760 w 86974"/>
                <a:gd name="connsiteY3" fmla="*/ 90947 h 90838"/>
                <a:gd name="connsiteX4" fmla="*/ 12663 w 86974"/>
                <a:gd name="connsiteY4" fmla="*/ 90567 h 90838"/>
                <a:gd name="connsiteX5" fmla="*/ 25342 w 86974"/>
                <a:gd name="connsiteY5" fmla="*/ 90947 h 90838"/>
                <a:gd name="connsiteX6" fmla="*/ 27751 w 86974"/>
                <a:gd name="connsiteY6" fmla="*/ 88537 h 90838"/>
                <a:gd name="connsiteX7" fmla="*/ 25722 w 86974"/>
                <a:gd name="connsiteY7" fmla="*/ 87014 h 90838"/>
                <a:gd name="connsiteX8" fmla="*/ 19763 w 86974"/>
                <a:gd name="connsiteY8" fmla="*/ 82574 h 90838"/>
                <a:gd name="connsiteX9" fmla="*/ 21538 w 86974"/>
                <a:gd name="connsiteY9" fmla="*/ 77880 h 90838"/>
                <a:gd name="connsiteX10" fmla="*/ 31174 w 86974"/>
                <a:gd name="connsiteY10" fmla="*/ 61641 h 90838"/>
                <a:gd name="connsiteX11" fmla="*/ 62997 w 86974"/>
                <a:gd name="connsiteY11" fmla="*/ 61641 h 90838"/>
                <a:gd name="connsiteX12" fmla="*/ 65025 w 86974"/>
                <a:gd name="connsiteY12" fmla="*/ 82828 h 90838"/>
                <a:gd name="connsiteX13" fmla="*/ 55897 w 86974"/>
                <a:gd name="connsiteY13" fmla="*/ 87014 h 90838"/>
                <a:gd name="connsiteX14" fmla="*/ 52854 w 86974"/>
                <a:gd name="connsiteY14" fmla="*/ 89552 h 90838"/>
                <a:gd name="connsiteX15" fmla="*/ 54629 w 86974"/>
                <a:gd name="connsiteY15" fmla="*/ 90947 h 90838"/>
                <a:gd name="connsiteX16" fmla="*/ 70477 w 86974"/>
                <a:gd name="connsiteY16" fmla="*/ 90567 h 90838"/>
                <a:gd name="connsiteX17" fmla="*/ 84804 w 86974"/>
                <a:gd name="connsiteY17" fmla="*/ 90947 h 90838"/>
                <a:gd name="connsiteX18" fmla="*/ 87086 w 86974"/>
                <a:gd name="connsiteY18" fmla="*/ 88410 h 90838"/>
                <a:gd name="connsiteX19" fmla="*/ 84170 w 86974"/>
                <a:gd name="connsiteY19" fmla="*/ 87014 h 90838"/>
                <a:gd name="connsiteX20" fmla="*/ 75929 w 86974"/>
                <a:gd name="connsiteY20" fmla="*/ 82447 h 90838"/>
                <a:gd name="connsiteX21" fmla="*/ 68195 w 86974"/>
                <a:gd name="connsiteY21" fmla="*/ 3154 h 90838"/>
                <a:gd name="connsiteX22" fmla="*/ 65786 w 86974"/>
                <a:gd name="connsiteY22" fmla="*/ 109 h 90838"/>
                <a:gd name="connsiteX23" fmla="*/ 62490 w 86974"/>
                <a:gd name="connsiteY23" fmla="*/ 2266 h 90838"/>
                <a:gd name="connsiteX24" fmla="*/ 18369 w 86974"/>
                <a:gd name="connsiteY24" fmla="*/ 76357 h 90838"/>
                <a:gd name="connsiteX25" fmla="*/ 33583 w 86974"/>
                <a:gd name="connsiteY25" fmla="*/ 57708 h 90838"/>
                <a:gd name="connsiteX26" fmla="*/ 58559 w 86974"/>
                <a:gd name="connsiteY26" fmla="*/ 15841 h 90838"/>
                <a:gd name="connsiteX27" fmla="*/ 62616 w 86974"/>
                <a:gd name="connsiteY27" fmla="*/ 57708 h 90838"/>
                <a:gd name="connsiteX28" fmla="*/ 33583 w 86974"/>
                <a:gd name="connsiteY28" fmla="*/ 57708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974" h="90838">
                  <a:moveTo>
                    <a:pt x="18369" y="76357"/>
                  </a:moveTo>
                  <a:cubicBezTo>
                    <a:pt x="13297" y="84858"/>
                    <a:pt x="8353" y="86634"/>
                    <a:pt x="2774" y="87014"/>
                  </a:cubicBezTo>
                  <a:cubicBezTo>
                    <a:pt x="1253" y="87141"/>
                    <a:pt x="112" y="87141"/>
                    <a:pt x="112" y="89552"/>
                  </a:cubicBezTo>
                  <a:cubicBezTo>
                    <a:pt x="112" y="90313"/>
                    <a:pt x="745" y="90947"/>
                    <a:pt x="1760" y="90947"/>
                  </a:cubicBezTo>
                  <a:cubicBezTo>
                    <a:pt x="5183" y="90947"/>
                    <a:pt x="9113" y="90567"/>
                    <a:pt x="12663" y="90567"/>
                  </a:cubicBezTo>
                  <a:cubicBezTo>
                    <a:pt x="16847" y="90567"/>
                    <a:pt x="21285" y="90947"/>
                    <a:pt x="25342" y="90947"/>
                  </a:cubicBezTo>
                  <a:cubicBezTo>
                    <a:pt x="26102" y="90947"/>
                    <a:pt x="27751" y="90947"/>
                    <a:pt x="27751" y="88537"/>
                  </a:cubicBezTo>
                  <a:cubicBezTo>
                    <a:pt x="27751" y="87141"/>
                    <a:pt x="26610" y="87014"/>
                    <a:pt x="25722" y="87014"/>
                  </a:cubicBezTo>
                  <a:cubicBezTo>
                    <a:pt x="22806" y="86761"/>
                    <a:pt x="19763" y="85746"/>
                    <a:pt x="19763" y="82574"/>
                  </a:cubicBezTo>
                  <a:cubicBezTo>
                    <a:pt x="19763" y="81052"/>
                    <a:pt x="20524" y="79656"/>
                    <a:pt x="21538" y="77880"/>
                  </a:cubicBezTo>
                  <a:lnTo>
                    <a:pt x="31174" y="61641"/>
                  </a:lnTo>
                  <a:lnTo>
                    <a:pt x="62997" y="61641"/>
                  </a:lnTo>
                  <a:cubicBezTo>
                    <a:pt x="63250" y="64305"/>
                    <a:pt x="65025" y="81559"/>
                    <a:pt x="65025" y="82828"/>
                  </a:cubicBezTo>
                  <a:cubicBezTo>
                    <a:pt x="65025" y="86634"/>
                    <a:pt x="58433" y="87014"/>
                    <a:pt x="55897" y="87014"/>
                  </a:cubicBezTo>
                  <a:cubicBezTo>
                    <a:pt x="54122" y="87014"/>
                    <a:pt x="52854" y="87014"/>
                    <a:pt x="52854" y="89552"/>
                  </a:cubicBezTo>
                  <a:cubicBezTo>
                    <a:pt x="52854" y="90947"/>
                    <a:pt x="54375" y="90947"/>
                    <a:pt x="54629" y="90947"/>
                  </a:cubicBezTo>
                  <a:cubicBezTo>
                    <a:pt x="59827" y="90947"/>
                    <a:pt x="65279" y="90567"/>
                    <a:pt x="70477" y="90567"/>
                  </a:cubicBezTo>
                  <a:cubicBezTo>
                    <a:pt x="73647" y="90567"/>
                    <a:pt x="81634" y="90947"/>
                    <a:pt x="84804" y="90947"/>
                  </a:cubicBezTo>
                  <a:cubicBezTo>
                    <a:pt x="85564" y="90947"/>
                    <a:pt x="87086" y="90947"/>
                    <a:pt x="87086" y="88410"/>
                  </a:cubicBezTo>
                  <a:cubicBezTo>
                    <a:pt x="87086" y="87014"/>
                    <a:pt x="85818" y="87014"/>
                    <a:pt x="84170" y="87014"/>
                  </a:cubicBezTo>
                  <a:cubicBezTo>
                    <a:pt x="76309" y="87014"/>
                    <a:pt x="76309" y="86126"/>
                    <a:pt x="75929" y="82447"/>
                  </a:cubicBezTo>
                  <a:lnTo>
                    <a:pt x="68195" y="3154"/>
                  </a:lnTo>
                  <a:cubicBezTo>
                    <a:pt x="67941" y="616"/>
                    <a:pt x="67941" y="109"/>
                    <a:pt x="65786" y="109"/>
                  </a:cubicBezTo>
                  <a:cubicBezTo>
                    <a:pt x="63758" y="109"/>
                    <a:pt x="63250" y="997"/>
                    <a:pt x="62490" y="2266"/>
                  </a:cubicBezTo>
                  <a:lnTo>
                    <a:pt x="18369" y="76357"/>
                  </a:lnTo>
                  <a:close/>
                  <a:moveTo>
                    <a:pt x="33583" y="57708"/>
                  </a:moveTo>
                  <a:lnTo>
                    <a:pt x="58559" y="15841"/>
                  </a:lnTo>
                  <a:lnTo>
                    <a:pt x="62616" y="57708"/>
                  </a:lnTo>
                  <a:lnTo>
                    <a:pt x="33583" y="5770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5" name="Freeform: Shape 3144">
              <a:extLst>
                <a:ext uri="{FF2B5EF4-FFF2-40B4-BE49-F238E27FC236}">
                  <a16:creationId xmlns:a16="http://schemas.microsoft.com/office/drawing/2014/main" id="{7332188B-3D6A-1E4A-E073-8CA05BDECD3C}"/>
                </a:ext>
              </a:extLst>
            </p:cNvPr>
            <p:cNvSpPr/>
            <p:nvPr>
              <p:custDataLst>
                <p:tags r:id="rId123"/>
              </p:custDataLst>
            </p:nvPr>
          </p:nvSpPr>
          <p:spPr>
            <a:xfrm>
              <a:off x="10421109" y="5753519"/>
              <a:ext cx="86847" cy="90838"/>
            </a:xfrm>
            <a:custGeom>
              <a:avLst/>
              <a:gdLst>
                <a:gd name="connsiteX0" fmla="*/ 46572 w 86847"/>
                <a:gd name="connsiteY0" fmla="*/ 2646 h 90838"/>
                <a:gd name="connsiteX1" fmla="*/ 43656 w 86847"/>
                <a:gd name="connsiteY1" fmla="*/ 109 h 90838"/>
                <a:gd name="connsiteX2" fmla="*/ 40613 w 86847"/>
                <a:gd name="connsiteY2" fmla="*/ 2646 h 90838"/>
                <a:gd name="connsiteX3" fmla="*/ 14369 w 86847"/>
                <a:gd name="connsiteY3" fmla="*/ 78514 h 90838"/>
                <a:gd name="connsiteX4" fmla="*/ 169 w 86847"/>
                <a:gd name="connsiteY4" fmla="*/ 87014 h 90838"/>
                <a:gd name="connsiteX5" fmla="*/ 169 w 86847"/>
                <a:gd name="connsiteY5" fmla="*/ 90947 h 90838"/>
                <a:gd name="connsiteX6" fmla="*/ 13101 w 86847"/>
                <a:gd name="connsiteY6" fmla="*/ 90567 h 90838"/>
                <a:gd name="connsiteX7" fmla="*/ 27681 w 86847"/>
                <a:gd name="connsiteY7" fmla="*/ 90947 h 90838"/>
                <a:gd name="connsiteX8" fmla="*/ 27681 w 86847"/>
                <a:gd name="connsiteY8" fmla="*/ 87014 h 90838"/>
                <a:gd name="connsiteX9" fmla="*/ 18172 w 86847"/>
                <a:gd name="connsiteY9" fmla="*/ 80544 h 90838"/>
                <a:gd name="connsiteX10" fmla="*/ 18426 w 86847"/>
                <a:gd name="connsiteY10" fmla="*/ 78641 h 90838"/>
                <a:gd name="connsiteX11" fmla="*/ 24258 w 86847"/>
                <a:gd name="connsiteY11" fmla="*/ 62021 h 90838"/>
                <a:gd name="connsiteX12" fmla="*/ 55574 w 86847"/>
                <a:gd name="connsiteY12" fmla="*/ 62021 h 90838"/>
                <a:gd name="connsiteX13" fmla="*/ 62293 w 86847"/>
                <a:gd name="connsiteY13" fmla="*/ 81432 h 90838"/>
                <a:gd name="connsiteX14" fmla="*/ 62674 w 86847"/>
                <a:gd name="connsiteY14" fmla="*/ 83208 h 90838"/>
                <a:gd name="connsiteX15" fmla="*/ 52151 w 86847"/>
                <a:gd name="connsiteY15" fmla="*/ 87014 h 90838"/>
                <a:gd name="connsiteX16" fmla="*/ 52151 w 86847"/>
                <a:gd name="connsiteY16" fmla="*/ 90947 h 90838"/>
                <a:gd name="connsiteX17" fmla="*/ 70408 w 86847"/>
                <a:gd name="connsiteY17" fmla="*/ 90567 h 90838"/>
                <a:gd name="connsiteX18" fmla="*/ 87016 w 86847"/>
                <a:gd name="connsiteY18" fmla="*/ 90947 h 90838"/>
                <a:gd name="connsiteX19" fmla="*/ 87016 w 86847"/>
                <a:gd name="connsiteY19" fmla="*/ 87014 h 90838"/>
                <a:gd name="connsiteX20" fmla="*/ 84734 w 86847"/>
                <a:gd name="connsiteY20" fmla="*/ 87014 h 90838"/>
                <a:gd name="connsiteX21" fmla="*/ 73958 w 86847"/>
                <a:gd name="connsiteY21" fmla="*/ 81940 h 90838"/>
                <a:gd name="connsiteX22" fmla="*/ 46572 w 86847"/>
                <a:gd name="connsiteY22" fmla="*/ 2646 h 90838"/>
                <a:gd name="connsiteX23" fmla="*/ 39852 w 86847"/>
                <a:gd name="connsiteY23" fmla="*/ 16856 h 90838"/>
                <a:gd name="connsiteX24" fmla="*/ 54179 w 86847"/>
                <a:gd name="connsiteY24" fmla="*/ 58088 h 90838"/>
                <a:gd name="connsiteX25" fmla="*/ 25653 w 86847"/>
                <a:gd name="connsiteY25" fmla="*/ 58088 h 90838"/>
                <a:gd name="connsiteX26" fmla="*/ 39852 w 86847"/>
                <a:gd name="connsiteY26" fmla="*/ 16856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47" h="90838">
                  <a:moveTo>
                    <a:pt x="46572" y="2646"/>
                  </a:moveTo>
                  <a:cubicBezTo>
                    <a:pt x="45938" y="997"/>
                    <a:pt x="45685" y="109"/>
                    <a:pt x="43656" y="109"/>
                  </a:cubicBezTo>
                  <a:cubicBezTo>
                    <a:pt x="41627" y="109"/>
                    <a:pt x="41247" y="870"/>
                    <a:pt x="40613" y="2646"/>
                  </a:cubicBezTo>
                  <a:lnTo>
                    <a:pt x="14369" y="78514"/>
                  </a:lnTo>
                  <a:cubicBezTo>
                    <a:pt x="12087" y="84985"/>
                    <a:pt x="7015" y="86888"/>
                    <a:pt x="169" y="87014"/>
                  </a:cubicBezTo>
                  <a:lnTo>
                    <a:pt x="169" y="90947"/>
                  </a:lnTo>
                  <a:cubicBezTo>
                    <a:pt x="3085" y="90821"/>
                    <a:pt x="8537" y="90567"/>
                    <a:pt x="13101" y="90567"/>
                  </a:cubicBezTo>
                  <a:cubicBezTo>
                    <a:pt x="17031" y="90567"/>
                    <a:pt x="23624" y="90821"/>
                    <a:pt x="27681" y="90947"/>
                  </a:cubicBezTo>
                  <a:lnTo>
                    <a:pt x="27681" y="87014"/>
                  </a:lnTo>
                  <a:cubicBezTo>
                    <a:pt x="21342" y="87014"/>
                    <a:pt x="18172" y="83843"/>
                    <a:pt x="18172" y="80544"/>
                  </a:cubicBezTo>
                  <a:cubicBezTo>
                    <a:pt x="18172" y="80164"/>
                    <a:pt x="18299" y="78895"/>
                    <a:pt x="18426" y="78641"/>
                  </a:cubicBezTo>
                  <a:lnTo>
                    <a:pt x="24258" y="62021"/>
                  </a:lnTo>
                  <a:lnTo>
                    <a:pt x="55574" y="62021"/>
                  </a:lnTo>
                  <a:lnTo>
                    <a:pt x="62293" y="81432"/>
                  </a:lnTo>
                  <a:cubicBezTo>
                    <a:pt x="62420" y="81940"/>
                    <a:pt x="62674" y="82701"/>
                    <a:pt x="62674" y="83208"/>
                  </a:cubicBezTo>
                  <a:cubicBezTo>
                    <a:pt x="62674" y="87014"/>
                    <a:pt x="55574" y="87014"/>
                    <a:pt x="52151" y="87014"/>
                  </a:cubicBezTo>
                  <a:lnTo>
                    <a:pt x="52151" y="90947"/>
                  </a:lnTo>
                  <a:cubicBezTo>
                    <a:pt x="56715" y="90567"/>
                    <a:pt x="65590" y="90567"/>
                    <a:pt x="70408" y="90567"/>
                  </a:cubicBezTo>
                  <a:cubicBezTo>
                    <a:pt x="75859" y="90567"/>
                    <a:pt x="81691" y="90694"/>
                    <a:pt x="87016" y="90947"/>
                  </a:cubicBezTo>
                  <a:lnTo>
                    <a:pt x="87016" y="87014"/>
                  </a:lnTo>
                  <a:lnTo>
                    <a:pt x="84734" y="87014"/>
                  </a:lnTo>
                  <a:cubicBezTo>
                    <a:pt x="77127" y="87014"/>
                    <a:pt x="75352" y="86126"/>
                    <a:pt x="73958" y="81940"/>
                  </a:cubicBezTo>
                  <a:lnTo>
                    <a:pt x="46572" y="2646"/>
                  </a:lnTo>
                  <a:close/>
                  <a:moveTo>
                    <a:pt x="39852" y="16856"/>
                  </a:moveTo>
                  <a:lnTo>
                    <a:pt x="54179" y="58088"/>
                  </a:lnTo>
                  <a:lnTo>
                    <a:pt x="25653" y="58088"/>
                  </a:lnTo>
                  <a:lnTo>
                    <a:pt x="39852" y="1685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6" name="Freeform: Shape 3145">
              <a:extLst>
                <a:ext uri="{FF2B5EF4-FFF2-40B4-BE49-F238E27FC236}">
                  <a16:creationId xmlns:a16="http://schemas.microsoft.com/office/drawing/2014/main" id="{7DCF0DEA-CC57-889A-AFCE-901A5E26549F}"/>
                </a:ext>
              </a:extLst>
            </p:cNvPr>
            <p:cNvSpPr/>
            <p:nvPr>
              <p:custDataLst>
                <p:tags r:id="rId124"/>
              </p:custDataLst>
            </p:nvPr>
          </p:nvSpPr>
          <p:spPr>
            <a:xfrm>
              <a:off x="10515691" y="5788281"/>
              <a:ext cx="42599" cy="56076"/>
            </a:xfrm>
            <a:custGeom>
              <a:avLst/>
              <a:gdLst>
                <a:gd name="connsiteX0" fmla="*/ 17799 w 42599"/>
                <a:gd name="connsiteY0" fmla="*/ 14065 h 56076"/>
                <a:gd name="connsiteX1" fmla="*/ 17799 w 42599"/>
                <a:gd name="connsiteY1" fmla="*/ 109 h 56076"/>
                <a:gd name="connsiteX2" fmla="*/ 176 w 42599"/>
                <a:gd name="connsiteY2" fmla="*/ 1505 h 56076"/>
                <a:gd name="connsiteX3" fmla="*/ 176 w 42599"/>
                <a:gd name="connsiteY3" fmla="*/ 5438 h 56076"/>
                <a:gd name="connsiteX4" fmla="*/ 10065 w 42599"/>
                <a:gd name="connsiteY4" fmla="*/ 12542 h 56076"/>
                <a:gd name="connsiteX5" fmla="*/ 10065 w 42599"/>
                <a:gd name="connsiteY5" fmla="*/ 46543 h 56076"/>
                <a:gd name="connsiteX6" fmla="*/ 176 w 42599"/>
                <a:gd name="connsiteY6" fmla="*/ 52252 h 56076"/>
                <a:gd name="connsiteX7" fmla="*/ 176 w 42599"/>
                <a:gd name="connsiteY7" fmla="*/ 56185 h 56076"/>
                <a:gd name="connsiteX8" fmla="*/ 14630 w 42599"/>
                <a:gd name="connsiteY8" fmla="*/ 55805 h 56076"/>
                <a:gd name="connsiteX9" fmla="*/ 30731 w 42599"/>
                <a:gd name="connsiteY9" fmla="*/ 56185 h 56076"/>
                <a:gd name="connsiteX10" fmla="*/ 30731 w 42599"/>
                <a:gd name="connsiteY10" fmla="*/ 52252 h 56076"/>
                <a:gd name="connsiteX11" fmla="*/ 28069 w 42599"/>
                <a:gd name="connsiteY11" fmla="*/ 52252 h 56076"/>
                <a:gd name="connsiteX12" fmla="*/ 18433 w 42599"/>
                <a:gd name="connsiteY12" fmla="*/ 46289 h 56076"/>
                <a:gd name="connsiteX13" fmla="*/ 18433 w 42599"/>
                <a:gd name="connsiteY13" fmla="*/ 26752 h 56076"/>
                <a:gd name="connsiteX14" fmla="*/ 33394 w 42599"/>
                <a:gd name="connsiteY14" fmla="*/ 2900 h 56076"/>
                <a:gd name="connsiteX15" fmla="*/ 34789 w 42599"/>
                <a:gd name="connsiteY15" fmla="*/ 3027 h 56076"/>
                <a:gd name="connsiteX16" fmla="*/ 31872 w 42599"/>
                <a:gd name="connsiteY16" fmla="*/ 7975 h 56076"/>
                <a:gd name="connsiteX17" fmla="*/ 37324 w 42599"/>
                <a:gd name="connsiteY17" fmla="*/ 13430 h 56076"/>
                <a:gd name="connsiteX18" fmla="*/ 42776 w 42599"/>
                <a:gd name="connsiteY18" fmla="*/ 7848 h 56076"/>
                <a:gd name="connsiteX19" fmla="*/ 33394 w 42599"/>
                <a:gd name="connsiteY19" fmla="*/ 109 h 56076"/>
                <a:gd name="connsiteX20" fmla="*/ 17799 w 42599"/>
                <a:gd name="connsiteY20" fmla="*/ 14065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799" y="14065"/>
                  </a:moveTo>
                  <a:lnTo>
                    <a:pt x="17799" y="109"/>
                  </a:lnTo>
                  <a:lnTo>
                    <a:pt x="176" y="1505"/>
                  </a:lnTo>
                  <a:lnTo>
                    <a:pt x="176" y="5438"/>
                  </a:lnTo>
                  <a:cubicBezTo>
                    <a:pt x="9051" y="5438"/>
                    <a:pt x="10065" y="6326"/>
                    <a:pt x="10065" y="12542"/>
                  </a:cubicBezTo>
                  <a:lnTo>
                    <a:pt x="10065" y="46543"/>
                  </a:lnTo>
                  <a:cubicBezTo>
                    <a:pt x="10065" y="52252"/>
                    <a:pt x="8671" y="52252"/>
                    <a:pt x="176" y="52252"/>
                  </a:cubicBezTo>
                  <a:lnTo>
                    <a:pt x="176" y="56185"/>
                  </a:lnTo>
                  <a:cubicBezTo>
                    <a:pt x="5121" y="56058"/>
                    <a:pt x="11080" y="55805"/>
                    <a:pt x="14630" y="55805"/>
                  </a:cubicBezTo>
                  <a:cubicBezTo>
                    <a:pt x="19701" y="55805"/>
                    <a:pt x="25660" y="55805"/>
                    <a:pt x="30731" y="56185"/>
                  </a:cubicBezTo>
                  <a:lnTo>
                    <a:pt x="30731" y="52252"/>
                  </a:lnTo>
                  <a:lnTo>
                    <a:pt x="28069" y="52252"/>
                  </a:lnTo>
                  <a:cubicBezTo>
                    <a:pt x="18687" y="52252"/>
                    <a:pt x="18433" y="50857"/>
                    <a:pt x="18433" y="46289"/>
                  </a:cubicBezTo>
                  <a:lnTo>
                    <a:pt x="18433" y="26752"/>
                  </a:lnTo>
                  <a:cubicBezTo>
                    <a:pt x="18433" y="14191"/>
                    <a:pt x="23758" y="2900"/>
                    <a:pt x="33394" y="2900"/>
                  </a:cubicBezTo>
                  <a:cubicBezTo>
                    <a:pt x="34281" y="2900"/>
                    <a:pt x="34535" y="2900"/>
                    <a:pt x="34789" y="3027"/>
                  </a:cubicBezTo>
                  <a:cubicBezTo>
                    <a:pt x="34408" y="3154"/>
                    <a:pt x="31872" y="4676"/>
                    <a:pt x="31872" y="7975"/>
                  </a:cubicBezTo>
                  <a:cubicBezTo>
                    <a:pt x="31872" y="11527"/>
                    <a:pt x="34535" y="13430"/>
                    <a:pt x="37324" y="13430"/>
                  </a:cubicBezTo>
                  <a:cubicBezTo>
                    <a:pt x="39606" y="13430"/>
                    <a:pt x="42776" y="11908"/>
                    <a:pt x="42776" y="7848"/>
                  </a:cubicBezTo>
                  <a:cubicBezTo>
                    <a:pt x="42776" y="3788"/>
                    <a:pt x="38846" y="109"/>
                    <a:pt x="33394" y="109"/>
                  </a:cubicBezTo>
                  <a:cubicBezTo>
                    <a:pt x="24139" y="109"/>
                    <a:pt x="19574" y="8609"/>
                    <a:pt x="17799" y="140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7" name="Freeform: Shape 3146">
              <a:extLst>
                <a:ext uri="{FF2B5EF4-FFF2-40B4-BE49-F238E27FC236}">
                  <a16:creationId xmlns:a16="http://schemas.microsoft.com/office/drawing/2014/main" id="{0D96E5EB-AC1C-29BA-14EC-50F9EB51A317}"/>
                </a:ext>
              </a:extLst>
            </p:cNvPr>
            <p:cNvSpPr/>
            <p:nvPr>
              <p:custDataLst>
                <p:tags r:id="rId125"/>
              </p:custDataLst>
            </p:nvPr>
          </p:nvSpPr>
          <p:spPr>
            <a:xfrm>
              <a:off x="10565348" y="5787520"/>
              <a:ext cx="49065" cy="58233"/>
            </a:xfrm>
            <a:custGeom>
              <a:avLst/>
              <a:gdLst>
                <a:gd name="connsiteX0" fmla="*/ 10830 w 49065"/>
                <a:gd name="connsiteY0" fmla="*/ 24975 h 58233"/>
                <a:gd name="connsiteX1" fmla="*/ 26551 w 49065"/>
                <a:gd name="connsiteY1" fmla="*/ 2900 h 58233"/>
                <a:gd name="connsiteX2" fmla="*/ 40878 w 49065"/>
                <a:gd name="connsiteY2" fmla="*/ 24975 h 58233"/>
                <a:gd name="connsiteX3" fmla="*/ 10830 w 49065"/>
                <a:gd name="connsiteY3" fmla="*/ 24975 h 58233"/>
                <a:gd name="connsiteX4" fmla="*/ 10703 w 49065"/>
                <a:gd name="connsiteY4" fmla="*/ 27640 h 58233"/>
                <a:gd name="connsiteX5" fmla="*/ 46076 w 49065"/>
                <a:gd name="connsiteY5" fmla="*/ 27640 h 58233"/>
                <a:gd name="connsiteX6" fmla="*/ 49246 w 49065"/>
                <a:gd name="connsiteY6" fmla="*/ 24975 h 58233"/>
                <a:gd name="connsiteX7" fmla="*/ 26551 w 49065"/>
                <a:gd name="connsiteY7" fmla="*/ 109 h 58233"/>
                <a:gd name="connsiteX8" fmla="*/ 180 w 49065"/>
                <a:gd name="connsiteY8" fmla="*/ 29035 h 58233"/>
                <a:gd name="connsiteX9" fmla="*/ 28073 w 49065"/>
                <a:gd name="connsiteY9" fmla="*/ 58342 h 58233"/>
                <a:gd name="connsiteX10" fmla="*/ 49246 w 49065"/>
                <a:gd name="connsiteY10" fmla="*/ 41849 h 58233"/>
                <a:gd name="connsiteX11" fmla="*/ 47598 w 49065"/>
                <a:gd name="connsiteY11" fmla="*/ 40327 h 58233"/>
                <a:gd name="connsiteX12" fmla="*/ 45949 w 49065"/>
                <a:gd name="connsiteY12" fmla="*/ 42103 h 58233"/>
                <a:gd name="connsiteX13" fmla="*/ 28834 w 49065"/>
                <a:gd name="connsiteY13" fmla="*/ 55170 h 58233"/>
                <a:gd name="connsiteX14" fmla="*/ 14507 w 49065"/>
                <a:gd name="connsiteY14" fmla="*/ 46670 h 58233"/>
                <a:gd name="connsiteX15" fmla="*/ 10703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0" y="24975"/>
                  </a:moveTo>
                  <a:cubicBezTo>
                    <a:pt x="11591" y="6072"/>
                    <a:pt x="22241" y="2900"/>
                    <a:pt x="26551" y="2900"/>
                  </a:cubicBezTo>
                  <a:cubicBezTo>
                    <a:pt x="39610" y="2900"/>
                    <a:pt x="40878" y="20027"/>
                    <a:pt x="40878" y="24975"/>
                  </a:cubicBezTo>
                  <a:lnTo>
                    <a:pt x="10830" y="24975"/>
                  </a:lnTo>
                  <a:close/>
                  <a:moveTo>
                    <a:pt x="10703" y="27640"/>
                  </a:moveTo>
                  <a:lnTo>
                    <a:pt x="46076" y="27640"/>
                  </a:lnTo>
                  <a:cubicBezTo>
                    <a:pt x="48866" y="27640"/>
                    <a:pt x="49246" y="27640"/>
                    <a:pt x="49246" y="24975"/>
                  </a:cubicBezTo>
                  <a:cubicBezTo>
                    <a:pt x="49246" y="12415"/>
                    <a:pt x="42399" y="109"/>
                    <a:pt x="26551" y="109"/>
                  </a:cubicBezTo>
                  <a:cubicBezTo>
                    <a:pt x="11844" y="109"/>
                    <a:pt x="180" y="13177"/>
                    <a:pt x="180" y="29035"/>
                  </a:cubicBezTo>
                  <a:cubicBezTo>
                    <a:pt x="180" y="46036"/>
                    <a:pt x="13493" y="58342"/>
                    <a:pt x="28073" y="58342"/>
                  </a:cubicBezTo>
                  <a:cubicBezTo>
                    <a:pt x="43541" y="58342"/>
                    <a:pt x="49246" y="44260"/>
                    <a:pt x="49246" y="41849"/>
                  </a:cubicBezTo>
                  <a:cubicBezTo>
                    <a:pt x="49246" y="40580"/>
                    <a:pt x="48232" y="40327"/>
                    <a:pt x="47598" y="40327"/>
                  </a:cubicBezTo>
                  <a:cubicBezTo>
                    <a:pt x="46457" y="40327"/>
                    <a:pt x="46203" y="41088"/>
                    <a:pt x="45949" y="42103"/>
                  </a:cubicBezTo>
                  <a:cubicBezTo>
                    <a:pt x="41512" y="55170"/>
                    <a:pt x="30101" y="55170"/>
                    <a:pt x="28834" y="55170"/>
                  </a:cubicBezTo>
                  <a:cubicBezTo>
                    <a:pt x="22494" y="55170"/>
                    <a:pt x="17423" y="51364"/>
                    <a:pt x="14507" y="46670"/>
                  </a:cubicBezTo>
                  <a:cubicBezTo>
                    <a:pt x="10703" y="40580"/>
                    <a:pt x="10703" y="32207"/>
                    <a:pt x="10703"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8" name="Freeform: Shape 3147">
              <a:extLst>
                <a:ext uri="{FF2B5EF4-FFF2-40B4-BE49-F238E27FC236}">
                  <a16:creationId xmlns:a16="http://schemas.microsoft.com/office/drawing/2014/main" id="{DBB82904-0B31-7FEE-28BD-E27B6DE49A13}"/>
                </a:ext>
              </a:extLst>
            </p:cNvPr>
            <p:cNvSpPr/>
            <p:nvPr>
              <p:custDataLst>
                <p:tags r:id="rId126"/>
              </p:custDataLst>
            </p:nvPr>
          </p:nvSpPr>
          <p:spPr>
            <a:xfrm>
              <a:off x="10623472" y="5787520"/>
              <a:ext cx="57179" cy="58233"/>
            </a:xfrm>
            <a:custGeom>
              <a:avLst/>
              <a:gdLst>
                <a:gd name="connsiteX0" fmla="*/ 37079 w 57179"/>
                <a:gd name="connsiteY0" fmla="*/ 47304 h 58233"/>
                <a:gd name="connsiteX1" fmla="*/ 46968 w 57179"/>
                <a:gd name="connsiteY1" fmla="*/ 57708 h 58233"/>
                <a:gd name="connsiteX2" fmla="*/ 57365 w 57179"/>
                <a:gd name="connsiteY2" fmla="*/ 45655 h 58233"/>
                <a:gd name="connsiteX3" fmla="*/ 57365 w 57179"/>
                <a:gd name="connsiteY3" fmla="*/ 38550 h 58233"/>
                <a:gd name="connsiteX4" fmla="*/ 54195 w 57179"/>
                <a:gd name="connsiteY4" fmla="*/ 38550 h 58233"/>
                <a:gd name="connsiteX5" fmla="*/ 54195 w 57179"/>
                <a:gd name="connsiteY5" fmla="*/ 45655 h 58233"/>
                <a:gd name="connsiteX6" fmla="*/ 49631 w 57179"/>
                <a:gd name="connsiteY6" fmla="*/ 53775 h 58233"/>
                <a:gd name="connsiteX7" fmla="*/ 44940 w 57179"/>
                <a:gd name="connsiteY7" fmla="*/ 47431 h 58233"/>
                <a:gd name="connsiteX8" fmla="*/ 44940 w 57179"/>
                <a:gd name="connsiteY8" fmla="*/ 22057 h 58233"/>
                <a:gd name="connsiteX9" fmla="*/ 40375 w 57179"/>
                <a:gd name="connsiteY9" fmla="*/ 7087 h 58233"/>
                <a:gd name="connsiteX10" fmla="*/ 23006 w 57179"/>
                <a:gd name="connsiteY10" fmla="*/ 109 h 58233"/>
                <a:gd name="connsiteX11" fmla="*/ 3861 w 57179"/>
                <a:gd name="connsiteY11" fmla="*/ 14445 h 58233"/>
                <a:gd name="connsiteX12" fmla="*/ 9693 w 57179"/>
                <a:gd name="connsiteY12" fmla="*/ 20408 h 58233"/>
                <a:gd name="connsiteX13" fmla="*/ 15526 w 57179"/>
                <a:gd name="connsiteY13" fmla="*/ 14572 h 58233"/>
                <a:gd name="connsiteX14" fmla="*/ 9060 w 57179"/>
                <a:gd name="connsiteY14" fmla="*/ 8736 h 58233"/>
                <a:gd name="connsiteX15" fmla="*/ 22752 w 57179"/>
                <a:gd name="connsiteY15" fmla="*/ 2900 h 58233"/>
                <a:gd name="connsiteX16" fmla="*/ 36191 w 57179"/>
                <a:gd name="connsiteY16" fmla="*/ 19139 h 58233"/>
                <a:gd name="connsiteX17" fmla="*/ 36191 w 57179"/>
                <a:gd name="connsiteY17" fmla="*/ 23834 h 58233"/>
                <a:gd name="connsiteX18" fmla="*/ 12863 w 57179"/>
                <a:gd name="connsiteY18" fmla="*/ 28401 h 58233"/>
                <a:gd name="connsiteX19" fmla="*/ 185 w 57179"/>
                <a:gd name="connsiteY19" fmla="*/ 44894 h 58233"/>
                <a:gd name="connsiteX20" fmla="*/ 20470 w 57179"/>
                <a:gd name="connsiteY20" fmla="*/ 58342 h 58233"/>
                <a:gd name="connsiteX21" fmla="*/ 37079 w 57179"/>
                <a:gd name="connsiteY21" fmla="*/ 47304 h 58233"/>
                <a:gd name="connsiteX22" fmla="*/ 36191 w 57179"/>
                <a:gd name="connsiteY22" fmla="*/ 26498 h 58233"/>
                <a:gd name="connsiteX23" fmla="*/ 36191 w 57179"/>
                <a:gd name="connsiteY23" fmla="*/ 39185 h 58233"/>
                <a:gd name="connsiteX24" fmla="*/ 21358 w 57179"/>
                <a:gd name="connsiteY24" fmla="*/ 55551 h 58233"/>
                <a:gd name="connsiteX25" fmla="*/ 9947 w 57179"/>
                <a:gd name="connsiteY25" fmla="*/ 44767 h 58233"/>
                <a:gd name="connsiteX26" fmla="*/ 36191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79" y="47304"/>
                  </a:moveTo>
                  <a:cubicBezTo>
                    <a:pt x="37586" y="52379"/>
                    <a:pt x="41009" y="57708"/>
                    <a:pt x="46968" y="57708"/>
                  </a:cubicBezTo>
                  <a:cubicBezTo>
                    <a:pt x="49631" y="57708"/>
                    <a:pt x="57365" y="55932"/>
                    <a:pt x="57365" y="45655"/>
                  </a:cubicBezTo>
                  <a:lnTo>
                    <a:pt x="57365" y="38550"/>
                  </a:lnTo>
                  <a:lnTo>
                    <a:pt x="54195" y="38550"/>
                  </a:lnTo>
                  <a:lnTo>
                    <a:pt x="54195" y="45655"/>
                  </a:lnTo>
                  <a:cubicBezTo>
                    <a:pt x="54195" y="53014"/>
                    <a:pt x="51025" y="53775"/>
                    <a:pt x="49631" y="53775"/>
                  </a:cubicBezTo>
                  <a:cubicBezTo>
                    <a:pt x="45447" y="53775"/>
                    <a:pt x="44940" y="48066"/>
                    <a:pt x="44940" y="47431"/>
                  </a:cubicBezTo>
                  <a:lnTo>
                    <a:pt x="44940" y="22057"/>
                  </a:lnTo>
                  <a:cubicBezTo>
                    <a:pt x="44940" y="16729"/>
                    <a:pt x="44940" y="11781"/>
                    <a:pt x="40375" y="7087"/>
                  </a:cubicBezTo>
                  <a:cubicBezTo>
                    <a:pt x="35431" y="2139"/>
                    <a:pt x="29092" y="109"/>
                    <a:pt x="23006" y="109"/>
                  </a:cubicBezTo>
                  <a:cubicBezTo>
                    <a:pt x="12610" y="109"/>
                    <a:pt x="3861" y="6072"/>
                    <a:pt x="3861" y="14445"/>
                  </a:cubicBezTo>
                  <a:cubicBezTo>
                    <a:pt x="3861" y="18251"/>
                    <a:pt x="6397" y="20408"/>
                    <a:pt x="9693" y="20408"/>
                  </a:cubicBezTo>
                  <a:cubicBezTo>
                    <a:pt x="13243" y="20408"/>
                    <a:pt x="15526" y="17871"/>
                    <a:pt x="15526" y="14572"/>
                  </a:cubicBezTo>
                  <a:cubicBezTo>
                    <a:pt x="15526" y="13050"/>
                    <a:pt x="14892" y="8863"/>
                    <a:pt x="9060" y="8736"/>
                  </a:cubicBezTo>
                  <a:cubicBezTo>
                    <a:pt x="12483" y="4296"/>
                    <a:pt x="18695" y="2900"/>
                    <a:pt x="22752" y="2900"/>
                  </a:cubicBezTo>
                  <a:cubicBezTo>
                    <a:pt x="28965" y="2900"/>
                    <a:pt x="36191" y="7848"/>
                    <a:pt x="36191" y="19139"/>
                  </a:cubicBezTo>
                  <a:lnTo>
                    <a:pt x="36191" y="23834"/>
                  </a:lnTo>
                  <a:cubicBezTo>
                    <a:pt x="29725" y="24214"/>
                    <a:pt x="20851" y="24595"/>
                    <a:pt x="12863" y="28401"/>
                  </a:cubicBezTo>
                  <a:cubicBezTo>
                    <a:pt x="3354" y="32714"/>
                    <a:pt x="185" y="39312"/>
                    <a:pt x="185" y="44894"/>
                  </a:cubicBezTo>
                  <a:cubicBezTo>
                    <a:pt x="185" y="55170"/>
                    <a:pt x="12483" y="58342"/>
                    <a:pt x="20470" y="58342"/>
                  </a:cubicBezTo>
                  <a:cubicBezTo>
                    <a:pt x="28838" y="58342"/>
                    <a:pt x="34670" y="53267"/>
                    <a:pt x="37079" y="47304"/>
                  </a:cubicBezTo>
                  <a:close/>
                  <a:moveTo>
                    <a:pt x="36191" y="26498"/>
                  </a:moveTo>
                  <a:lnTo>
                    <a:pt x="36191" y="39185"/>
                  </a:lnTo>
                  <a:cubicBezTo>
                    <a:pt x="36191" y="51237"/>
                    <a:pt x="27063" y="55551"/>
                    <a:pt x="21358" y="55551"/>
                  </a:cubicBezTo>
                  <a:cubicBezTo>
                    <a:pt x="15145" y="55551"/>
                    <a:pt x="9947" y="51110"/>
                    <a:pt x="9947" y="44767"/>
                  </a:cubicBezTo>
                  <a:cubicBezTo>
                    <a:pt x="9947" y="37789"/>
                    <a:pt x="15272" y="27259"/>
                    <a:pt x="36191"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9" name="Freeform: Shape 3148">
              <a:extLst>
                <a:ext uri="{FF2B5EF4-FFF2-40B4-BE49-F238E27FC236}">
                  <a16:creationId xmlns:a16="http://schemas.microsoft.com/office/drawing/2014/main" id="{AA58DA6D-DDB2-7906-7F60-CE6E0E0A066B}"/>
                </a:ext>
              </a:extLst>
            </p:cNvPr>
            <p:cNvSpPr/>
            <p:nvPr>
              <p:custDataLst>
                <p:tags r:id="rId127"/>
              </p:custDataLst>
            </p:nvPr>
          </p:nvSpPr>
          <p:spPr>
            <a:xfrm>
              <a:off x="10729126" y="5787520"/>
              <a:ext cx="57179" cy="58233"/>
            </a:xfrm>
            <a:custGeom>
              <a:avLst/>
              <a:gdLst>
                <a:gd name="connsiteX0" fmla="*/ 37087 w 57179"/>
                <a:gd name="connsiteY0" fmla="*/ 47304 h 58233"/>
                <a:gd name="connsiteX1" fmla="*/ 46976 w 57179"/>
                <a:gd name="connsiteY1" fmla="*/ 57708 h 58233"/>
                <a:gd name="connsiteX2" fmla="*/ 57373 w 57179"/>
                <a:gd name="connsiteY2" fmla="*/ 45655 h 58233"/>
                <a:gd name="connsiteX3" fmla="*/ 57373 w 57179"/>
                <a:gd name="connsiteY3" fmla="*/ 38550 h 58233"/>
                <a:gd name="connsiteX4" fmla="*/ 54203 w 57179"/>
                <a:gd name="connsiteY4" fmla="*/ 38550 h 58233"/>
                <a:gd name="connsiteX5" fmla="*/ 54203 w 57179"/>
                <a:gd name="connsiteY5" fmla="*/ 45655 h 58233"/>
                <a:gd name="connsiteX6" fmla="*/ 49639 w 57179"/>
                <a:gd name="connsiteY6" fmla="*/ 53775 h 58233"/>
                <a:gd name="connsiteX7" fmla="*/ 44948 w 57179"/>
                <a:gd name="connsiteY7" fmla="*/ 47431 h 58233"/>
                <a:gd name="connsiteX8" fmla="*/ 44948 w 57179"/>
                <a:gd name="connsiteY8" fmla="*/ 22057 h 58233"/>
                <a:gd name="connsiteX9" fmla="*/ 40384 w 57179"/>
                <a:gd name="connsiteY9" fmla="*/ 7087 h 58233"/>
                <a:gd name="connsiteX10" fmla="*/ 23014 w 57179"/>
                <a:gd name="connsiteY10" fmla="*/ 109 h 58233"/>
                <a:gd name="connsiteX11" fmla="*/ 3870 w 57179"/>
                <a:gd name="connsiteY11" fmla="*/ 14445 h 58233"/>
                <a:gd name="connsiteX12" fmla="*/ 9702 w 57179"/>
                <a:gd name="connsiteY12" fmla="*/ 20408 h 58233"/>
                <a:gd name="connsiteX13" fmla="*/ 15534 w 57179"/>
                <a:gd name="connsiteY13" fmla="*/ 14572 h 58233"/>
                <a:gd name="connsiteX14" fmla="*/ 9068 w 57179"/>
                <a:gd name="connsiteY14" fmla="*/ 8736 h 58233"/>
                <a:gd name="connsiteX15" fmla="*/ 22761 w 57179"/>
                <a:gd name="connsiteY15" fmla="*/ 2900 h 58233"/>
                <a:gd name="connsiteX16" fmla="*/ 36200 w 57179"/>
                <a:gd name="connsiteY16" fmla="*/ 19139 h 58233"/>
                <a:gd name="connsiteX17" fmla="*/ 36200 w 57179"/>
                <a:gd name="connsiteY17" fmla="*/ 23834 h 58233"/>
                <a:gd name="connsiteX18" fmla="*/ 12871 w 57179"/>
                <a:gd name="connsiteY18" fmla="*/ 28401 h 58233"/>
                <a:gd name="connsiteX19" fmla="*/ 193 w 57179"/>
                <a:gd name="connsiteY19" fmla="*/ 44894 h 58233"/>
                <a:gd name="connsiteX20" fmla="*/ 20478 w 57179"/>
                <a:gd name="connsiteY20" fmla="*/ 58342 h 58233"/>
                <a:gd name="connsiteX21" fmla="*/ 37087 w 57179"/>
                <a:gd name="connsiteY21" fmla="*/ 47304 h 58233"/>
                <a:gd name="connsiteX22" fmla="*/ 36200 w 57179"/>
                <a:gd name="connsiteY22" fmla="*/ 26498 h 58233"/>
                <a:gd name="connsiteX23" fmla="*/ 36200 w 57179"/>
                <a:gd name="connsiteY23" fmla="*/ 39185 h 58233"/>
                <a:gd name="connsiteX24" fmla="*/ 21366 w 57179"/>
                <a:gd name="connsiteY24" fmla="*/ 55551 h 58233"/>
                <a:gd name="connsiteX25" fmla="*/ 9955 w 57179"/>
                <a:gd name="connsiteY25" fmla="*/ 44767 h 58233"/>
                <a:gd name="connsiteX26" fmla="*/ 36200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87" y="47304"/>
                  </a:moveTo>
                  <a:cubicBezTo>
                    <a:pt x="37594" y="52379"/>
                    <a:pt x="41018" y="57708"/>
                    <a:pt x="46976" y="57708"/>
                  </a:cubicBezTo>
                  <a:cubicBezTo>
                    <a:pt x="49639" y="57708"/>
                    <a:pt x="57373" y="55932"/>
                    <a:pt x="57373" y="45655"/>
                  </a:cubicBezTo>
                  <a:lnTo>
                    <a:pt x="57373" y="38550"/>
                  </a:lnTo>
                  <a:lnTo>
                    <a:pt x="54203" y="38550"/>
                  </a:lnTo>
                  <a:lnTo>
                    <a:pt x="54203" y="45655"/>
                  </a:lnTo>
                  <a:cubicBezTo>
                    <a:pt x="54203" y="53014"/>
                    <a:pt x="51034" y="53775"/>
                    <a:pt x="49639" y="53775"/>
                  </a:cubicBezTo>
                  <a:cubicBezTo>
                    <a:pt x="45455" y="53775"/>
                    <a:pt x="44948" y="48066"/>
                    <a:pt x="44948" y="47431"/>
                  </a:cubicBezTo>
                  <a:lnTo>
                    <a:pt x="44948" y="22057"/>
                  </a:lnTo>
                  <a:cubicBezTo>
                    <a:pt x="44948" y="16729"/>
                    <a:pt x="44948" y="11781"/>
                    <a:pt x="40384" y="7087"/>
                  </a:cubicBezTo>
                  <a:cubicBezTo>
                    <a:pt x="35439" y="2139"/>
                    <a:pt x="29100" y="109"/>
                    <a:pt x="23014" y="109"/>
                  </a:cubicBezTo>
                  <a:cubicBezTo>
                    <a:pt x="12618" y="109"/>
                    <a:pt x="3870" y="6072"/>
                    <a:pt x="3870" y="14445"/>
                  </a:cubicBezTo>
                  <a:cubicBezTo>
                    <a:pt x="3870" y="18251"/>
                    <a:pt x="6405" y="20408"/>
                    <a:pt x="9702" y="20408"/>
                  </a:cubicBezTo>
                  <a:cubicBezTo>
                    <a:pt x="13252" y="20408"/>
                    <a:pt x="15534" y="17871"/>
                    <a:pt x="15534" y="14572"/>
                  </a:cubicBezTo>
                  <a:cubicBezTo>
                    <a:pt x="15534" y="13050"/>
                    <a:pt x="14900" y="8863"/>
                    <a:pt x="9068" y="8736"/>
                  </a:cubicBezTo>
                  <a:cubicBezTo>
                    <a:pt x="12491" y="4296"/>
                    <a:pt x="18703" y="2900"/>
                    <a:pt x="22761" y="2900"/>
                  </a:cubicBezTo>
                  <a:cubicBezTo>
                    <a:pt x="28973" y="2900"/>
                    <a:pt x="36200" y="7848"/>
                    <a:pt x="36200" y="19139"/>
                  </a:cubicBezTo>
                  <a:lnTo>
                    <a:pt x="36200" y="23834"/>
                  </a:lnTo>
                  <a:cubicBezTo>
                    <a:pt x="29734" y="24214"/>
                    <a:pt x="20859" y="24595"/>
                    <a:pt x="12871" y="28401"/>
                  </a:cubicBezTo>
                  <a:cubicBezTo>
                    <a:pt x="3363" y="32714"/>
                    <a:pt x="193" y="39312"/>
                    <a:pt x="193" y="44894"/>
                  </a:cubicBezTo>
                  <a:cubicBezTo>
                    <a:pt x="193" y="55170"/>
                    <a:pt x="12491" y="58342"/>
                    <a:pt x="20478" y="58342"/>
                  </a:cubicBezTo>
                  <a:cubicBezTo>
                    <a:pt x="28846" y="58342"/>
                    <a:pt x="34678" y="53267"/>
                    <a:pt x="37087" y="47304"/>
                  </a:cubicBezTo>
                  <a:close/>
                  <a:moveTo>
                    <a:pt x="36200" y="26498"/>
                  </a:moveTo>
                  <a:lnTo>
                    <a:pt x="36200" y="39185"/>
                  </a:lnTo>
                  <a:cubicBezTo>
                    <a:pt x="36200" y="51237"/>
                    <a:pt x="27071" y="55551"/>
                    <a:pt x="21366" y="55551"/>
                  </a:cubicBezTo>
                  <a:cubicBezTo>
                    <a:pt x="15153" y="55551"/>
                    <a:pt x="9955" y="51110"/>
                    <a:pt x="9955" y="44767"/>
                  </a:cubicBezTo>
                  <a:cubicBezTo>
                    <a:pt x="9955" y="37789"/>
                    <a:pt x="15280" y="27259"/>
                    <a:pt x="36200"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0" name="Freeform: Shape 3149">
              <a:extLst>
                <a:ext uri="{FF2B5EF4-FFF2-40B4-BE49-F238E27FC236}">
                  <a16:creationId xmlns:a16="http://schemas.microsoft.com/office/drawing/2014/main" id="{4AC6B22F-4921-8F01-2CB9-4E6813C6D658}"/>
                </a:ext>
              </a:extLst>
            </p:cNvPr>
            <p:cNvSpPr/>
            <p:nvPr>
              <p:custDataLst>
                <p:tags r:id="rId128"/>
              </p:custDataLst>
            </p:nvPr>
          </p:nvSpPr>
          <p:spPr>
            <a:xfrm>
              <a:off x="10786081" y="5789677"/>
              <a:ext cx="61997" cy="56076"/>
            </a:xfrm>
            <a:custGeom>
              <a:avLst/>
              <a:gdLst>
                <a:gd name="connsiteX0" fmla="*/ 50531 w 61997"/>
                <a:gd name="connsiteY0" fmla="*/ 12542 h 56076"/>
                <a:gd name="connsiteX1" fmla="*/ 62195 w 61997"/>
                <a:gd name="connsiteY1" fmla="*/ 4042 h 56076"/>
                <a:gd name="connsiteX2" fmla="*/ 62195 w 61997"/>
                <a:gd name="connsiteY2" fmla="*/ 109 h 56076"/>
                <a:gd name="connsiteX3" fmla="*/ 52687 w 61997"/>
                <a:gd name="connsiteY3" fmla="*/ 490 h 56076"/>
                <a:gd name="connsiteX4" fmla="*/ 41656 w 61997"/>
                <a:gd name="connsiteY4" fmla="*/ 109 h 56076"/>
                <a:gd name="connsiteX5" fmla="*/ 41656 w 61997"/>
                <a:gd name="connsiteY5" fmla="*/ 4042 h 56076"/>
                <a:gd name="connsiteX6" fmla="*/ 47742 w 61997"/>
                <a:gd name="connsiteY6" fmla="*/ 9497 h 56076"/>
                <a:gd name="connsiteX7" fmla="*/ 46981 w 61997"/>
                <a:gd name="connsiteY7" fmla="*/ 12542 h 56076"/>
                <a:gd name="connsiteX8" fmla="*/ 34049 w 61997"/>
                <a:gd name="connsiteY8" fmla="*/ 44894 h 56076"/>
                <a:gd name="connsiteX9" fmla="*/ 19849 w 61997"/>
                <a:gd name="connsiteY9" fmla="*/ 9497 h 56076"/>
                <a:gd name="connsiteX10" fmla="*/ 19089 w 61997"/>
                <a:gd name="connsiteY10" fmla="*/ 7341 h 56076"/>
                <a:gd name="connsiteX11" fmla="*/ 26315 w 61997"/>
                <a:gd name="connsiteY11" fmla="*/ 4042 h 56076"/>
                <a:gd name="connsiteX12" fmla="*/ 26315 w 61997"/>
                <a:gd name="connsiteY12" fmla="*/ 109 h 56076"/>
                <a:gd name="connsiteX13" fmla="*/ 12496 w 61997"/>
                <a:gd name="connsiteY13" fmla="*/ 490 h 56076"/>
                <a:gd name="connsiteX14" fmla="*/ 198 w 61997"/>
                <a:gd name="connsiteY14" fmla="*/ 109 h 56076"/>
                <a:gd name="connsiteX15" fmla="*/ 198 w 61997"/>
                <a:gd name="connsiteY15" fmla="*/ 4042 h 56076"/>
                <a:gd name="connsiteX16" fmla="*/ 10340 w 61997"/>
                <a:gd name="connsiteY16" fmla="*/ 8736 h 56076"/>
                <a:gd name="connsiteX17" fmla="*/ 28597 w 61997"/>
                <a:gd name="connsiteY17" fmla="*/ 53775 h 56076"/>
                <a:gd name="connsiteX18" fmla="*/ 31260 w 61997"/>
                <a:gd name="connsiteY18" fmla="*/ 56185 h 56076"/>
                <a:gd name="connsiteX19" fmla="*/ 33922 w 61997"/>
                <a:gd name="connsiteY19" fmla="*/ 53775 h 56076"/>
                <a:gd name="connsiteX20" fmla="*/ 50531 w 61997"/>
                <a:gd name="connsiteY20"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31" y="12542"/>
                  </a:moveTo>
                  <a:cubicBezTo>
                    <a:pt x="51672" y="9624"/>
                    <a:pt x="53828" y="4169"/>
                    <a:pt x="62195" y="4042"/>
                  </a:cubicBezTo>
                  <a:lnTo>
                    <a:pt x="62195" y="109"/>
                  </a:lnTo>
                  <a:cubicBezTo>
                    <a:pt x="59279" y="363"/>
                    <a:pt x="55603" y="490"/>
                    <a:pt x="52687" y="490"/>
                  </a:cubicBezTo>
                  <a:cubicBezTo>
                    <a:pt x="49644" y="490"/>
                    <a:pt x="43812" y="236"/>
                    <a:pt x="41656" y="109"/>
                  </a:cubicBezTo>
                  <a:lnTo>
                    <a:pt x="41656" y="4042"/>
                  </a:lnTo>
                  <a:cubicBezTo>
                    <a:pt x="46347" y="4169"/>
                    <a:pt x="47742" y="7087"/>
                    <a:pt x="47742" y="9497"/>
                  </a:cubicBezTo>
                  <a:cubicBezTo>
                    <a:pt x="47742" y="10639"/>
                    <a:pt x="47488" y="11147"/>
                    <a:pt x="46981" y="12542"/>
                  </a:cubicBezTo>
                  <a:lnTo>
                    <a:pt x="34049" y="44894"/>
                  </a:lnTo>
                  <a:lnTo>
                    <a:pt x="19849" y="9497"/>
                  </a:lnTo>
                  <a:cubicBezTo>
                    <a:pt x="19089" y="7848"/>
                    <a:pt x="19089" y="7594"/>
                    <a:pt x="19089" y="7341"/>
                  </a:cubicBezTo>
                  <a:cubicBezTo>
                    <a:pt x="19089" y="4042"/>
                    <a:pt x="24033" y="4042"/>
                    <a:pt x="26315" y="4042"/>
                  </a:cubicBezTo>
                  <a:lnTo>
                    <a:pt x="26315" y="109"/>
                  </a:lnTo>
                  <a:cubicBezTo>
                    <a:pt x="22512" y="236"/>
                    <a:pt x="15412" y="490"/>
                    <a:pt x="12496" y="490"/>
                  </a:cubicBezTo>
                  <a:cubicBezTo>
                    <a:pt x="9073" y="490"/>
                    <a:pt x="4001" y="363"/>
                    <a:pt x="198" y="109"/>
                  </a:cubicBezTo>
                  <a:lnTo>
                    <a:pt x="198" y="4042"/>
                  </a:lnTo>
                  <a:cubicBezTo>
                    <a:pt x="8185" y="4042"/>
                    <a:pt x="8692" y="4803"/>
                    <a:pt x="10340" y="8736"/>
                  </a:cubicBezTo>
                  <a:lnTo>
                    <a:pt x="28597" y="53775"/>
                  </a:lnTo>
                  <a:cubicBezTo>
                    <a:pt x="29358" y="55551"/>
                    <a:pt x="29612" y="56185"/>
                    <a:pt x="31260" y="56185"/>
                  </a:cubicBezTo>
                  <a:cubicBezTo>
                    <a:pt x="32908" y="56185"/>
                    <a:pt x="33415" y="55043"/>
                    <a:pt x="33922" y="53775"/>
                  </a:cubicBezTo>
                  <a:lnTo>
                    <a:pt x="50531" y="1254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1" name="Freeform: Shape 3150">
              <a:extLst>
                <a:ext uri="{FF2B5EF4-FFF2-40B4-BE49-F238E27FC236}">
                  <a16:creationId xmlns:a16="http://schemas.microsoft.com/office/drawing/2014/main" id="{04207849-A990-EC6E-6627-D3DEF4F4B1A2}"/>
                </a:ext>
              </a:extLst>
            </p:cNvPr>
            <p:cNvSpPr/>
            <p:nvPr>
              <p:custDataLst>
                <p:tags r:id="rId129"/>
              </p:custDataLst>
            </p:nvPr>
          </p:nvSpPr>
          <p:spPr>
            <a:xfrm>
              <a:off x="10848868" y="5787520"/>
              <a:ext cx="57179" cy="58233"/>
            </a:xfrm>
            <a:custGeom>
              <a:avLst/>
              <a:gdLst>
                <a:gd name="connsiteX0" fmla="*/ 37097 w 57179"/>
                <a:gd name="connsiteY0" fmla="*/ 47304 h 58233"/>
                <a:gd name="connsiteX1" fmla="*/ 46986 w 57179"/>
                <a:gd name="connsiteY1" fmla="*/ 57708 h 58233"/>
                <a:gd name="connsiteX2" fmla="*/ 57382 w 57179"/>
                <a:gd name="connsiteY2" fmla="*/ 45655 h 58233"/>
                <a:gd name="connsiteX3" fmla="*/ 57382 w 57179"/>
                <a:gd name="connsiteY3" fmla="*/ 38550 h 58233"/>
                <a:gd name="connsiteX4" fmla="*/ 54213 w 57179"/>
                <a:gd name="connsiteY4" fmla="*/ 38550 h 58233"/>
                <a:gd name="connsiteX5" fmla="*/ 54213 w 57179"/>
                <a:gd name="connsiteY5" fmla="*/ 45655 h 58233"/>
                <a:gd name="connsiteX6" fmla="*/ 49648 w 57179"/>
                <a:gd name="connsiteY6" fmla="*/ 53775 h 58233"/>
                <a:gd name="connsiteX7" fmla="*/ 44957 w 57179"/>
                <a:gd name="connsiteY7" fmla="*/ 47431 h 58233"/>
                <a:gd name="connsiteX8" fmla="*/ 44957 w 57179"/>
                <a:gd name="connsiteY8" fmla="*/ 22057 h 58233"/>
                <a:gd name="connsiteX9" fmla="*/ 40393 w 57179"/>
                <a:gd name="connsiteY9" fmla="*/ 7087 h 58233"/>
                <a:gd name="connsiteX10" fmla="*/ 23024 w 57179"/>
                <a:gd name="connsiteY10" fmla="*/ 109 h 58233"/>
                <a:gd name="connsiteX11" fmla="*/ 3879 w 57179"/>
                <a:gd name="connsiteY11" fmla="*/ 14445 h 58233"/>
                <a:gd name="connsiteX12" fmla="*/ 9711 w 57179"/>
                <a:gd name="connsiteY12" fmla="*/ 20408 h 58233"/>
                <a:gd name="connsiteX13" fmla="*/ 15543 w 57179"/>
                <a:gd name="connsiteY13" fmla="*/ 14572 h 58233"/>
                <a:gd name="connsiteX14" fmla="*/ 9077 w 57179"/>
                <a:gd name="connsiteY14" fmla="*/ 8736 h 58233"/>
                <a:gd name="connsiteX15" fmla="*/ 22770 w 57179"/>
                <a:gd name="connsiteY15" fmla="*/ 2900 h 58233"/>
                <a:gd name="connsiteX16" fmla="*/ 36209 w 57179"/>
                <a:gd name="connsiteY16" fmla="*/ 19139 h 58233"/>
                <a:gd name="connsiteX17" fmla="*/ 36209 w 57179"/>
                <a:gd name="connsiteY17" fmla="*/ 23834 h 58233"/>
                <a:gd name="connsiteX18" fmla="*/ 12881 w 57179"/>
                <a:gd name="connsiteY18" fmla="*/ 28401 h 58233"/>
                <a:gd name="connsiteX19" fmla="*/ 202 w 57179"/>
                <a:gd name="connsiteY19" fmla="*/ 44894 h 58233"/>
                <a:gd name="connsiteX20" fmla="*/ 20488 w 57179"/>
                <a:gd name="connsiteY20" fmla="*/ 58342 h 58233"/>
                <a:gd name="connsiteX21" fmla="*/ 37097 w 57179"/>
                <a:gd name="connsiteY21" fmla="*/ 47304 h 58233"/>
                <a:gd name="connsiteX22" fmla="*/ 36209 w 57179"/>
                <a:gd name="connsiteY22" fmla="*/ 26498 h 58233"/>
                <a:gd name="connsiteX23" fmla="*/ 36209 w 57179"/>
                <a:gd name="connsiteY23" fmla="*/ 39185 h 58233"/>
                <a:gd name="connsiteX24" fmla="*/ 21375 w 57179"/>
                <a:gd name="connsiteY24" fmla="*/ 55551 h 58233"/>
                <a:gd name="connsiteX25" fmla="*/ 9965 w 57179"/>
                <a:gd name="connsiteY25" fmla="*/ 44767 h 58233"/>
                <a:gd name="connsiteX26" fmla="*/ 36209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97" y="47304"/>
                  </a:moveTo>
                  <a:cubicBezTo>
                    <a:pt x="37604" y="52379"/>
                    <a:pt x="41027" y="57708"/>
                    <a:pt x="46986" y="57708"/>
                  </a:cubicBezTo>
                  <a:cubicBezTo>
                    <a:pt x="49648" y="57708"/>
                    <a:pt x="57382" y="55932"/>
                    <a:pt x="57382" y="45655"/>
                  </a:cubicBezTo>
                  <a:lnTo>
                    <a:pt x="57382" y="38550"/>
                  </a:lnTo>
                  <a:lnTo>
                    <a:pt x="54213" y="38550"/>
                  </a:lnTo>
                  <a:lnTo>
                    <a:pt x="54213" y="45655"/>
                  </a:lnTo>
                  <a:cubicBezTo>
                    <a:pt x="54213" y="53014"/>
                    <a:pt x="51043" y="53775"/>
                    <a:pt x="49648" y="53775"/>
                  </a:cubicBezTo>
                  <a:cubicBezTo>
                    <a:pt x="45464" y="53775"/>
                    <a:pt x="44957" y="48066"/>
                    <a:pt x="44957" y="47431"/>
                  </a:cubicBezTo>
                  <a:lnTo>
                    <a:pt x="44957" y="22057"/>
                  </a:lnTo>
                  <a:cubicBezTo>
                    <a:pt x="44957" y="16729"/>
                    <a:pt x="44957" y="11781"/>
                    <a:pt x="40393" y="7087"/>
                  </a:cubicBezTo>
                  <a:cubicBezTo>
                    <a:pt x="35448" y="2139"/>
                    <a:pt x="29109" y="109"/>
                    <a:pt x="23024" y="109"/>
                  </a:cubicBezTo>
                  <a:cubicBezTo>
                    <a:pt x="12627" y="109"/>
                    <a:pt x="3879" y="6072"/>
                    <a:pt x="3879" y="14445"/>
                  </a:cubicBezTo>
                  <a:cubicBezTo>
                    <a:pt x="3879" y="18251"/>
                    <a:pt x="6415" y="20408"/>
                    <a:pt x="9711" y="20408"/>
                  </a:cubicBezTo>
                  <a:cubicBezTo>
                    <a:pt x="13261" y="20408"/>
                    <a:pt x="15543" y="17871"/>
                    <a:pt x="15543" y="14572"/>
                  </a:cubicBezTo>
                  <a:cubicBezTo>
                    <a:pt x="15543" y="13050"/>
                    <a:pt x="14909" y="8863"/>
                    <a:pt x="9077" y="8736"/>
                  </a:cubicBezTo>
                  <a:cubicBezTo>
                    <a:pt x="12500" y="4296"/>
                    <a:pt x="18713" y="2900"/>
                    <a:pt x="22770" y="2900"/>
                  </a:cubicBezTo>
                  <a:cubicBezTo>
                    <a:pt x="28982" y="2900"/>
                    <a:pt x="36209" y="7848"/>
                    <a:pt x="36209" y="19139"/>
                  </a:cubicBezTo>
                  <a:lnTo>
                    <a:pt x="36209" y="23834"/>
                  </a:lnTo>
                  <a:cubicBezTo>
                    <a:pt x="29743" y="24214"/>
                    <a:pt x="20868" y="24595"/>
                    <a:pt x="12881" y="28401"/>
                  </a:cubicBezTo>
                  <a:cubicBezTo>
                    <a:pt x="3372" y="32714"/>
                    <a:pt x="202" y="39312"/>
                    <a:pt x="202" y="44894"/>
                  </a:cubicBezTo>
                  <a:cubicBezTo>
                    <a:pt x="202" y="55170"/>
                    <a:pt x="12500" y="58342"/>
                    <a:pt x="20488" y="58342"/>
                  </a:cubicBezTo>
                  <a:cubicBezTo>
                    <a:pt x="28856" y="58342"/>
                    <a:pt x="34688" y="53267"/>
                    <a:pt x="37097" y="47304"/>
                  </a:cubicBezTo>
                  <a:close/>
                  <a:moveTo>
                    <a:pt x="36209" y="26498"/>
                  </a:moveTo>
                  <a:lnTo>
                    <a:pt x="36209" y="39185"/>
                  </a:lnTo>
                  <a:cubicBezTo>
                    <a:pt x="36209" y="51237"/>
                    <a:pt x="27081" y="55551"/>
                    <a:pt x="21375" y="55551"/>
                  </a:cubicBezTo>
                  <a:cubicBezTo>
                    <a:pt x="15163" y="55551"/>
                    <a:pt x="9965" y="51110"/>
                    <a:pt x="9965" y="44767"/>
                  </a:cubicBezTo>
                  <a:cubicBezTo>
                    <a:pt x="9965" y="37789"/>
                    <a:pt x="15290" y="27259"/>
                    <a:pt x="36209"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2" name="Freeform: Shape 3151">
              <a:extLst>
                <a:ext uri="{FF2B5EF4-FFF2-40B4-BE49-F238E27FC236}">
                  <a16:creationId xmlns:a16="http://schemas.microsoft.com/office/drawing/2014/main" id="{FB8BD2AD-EBCE-DBDC-3F94-B1C018EFB399}"/>
                </a:ext>
              </a:extLst>
            </p:cNvPr>
            <p:cNvSpPr/>
            <p:nvPr>
              <p:custDataLst>
                <p:tags r:id="rId130"/>
              </p:custDataLst>
            </p:nvPr>
          </p:nvSpPr>
          <p:spPr>
            <a:xfrm>
              <a:off x="10911119" y="5759482"/>
              <a:ext cx="27131" cy="84875"/>
            </a:xfrm>
            <a:custGeom>
              <a:avLst/>
              <a:gdLst>
                <a:gd name="connsiteX0" fmla="*/ 18464 w 27131"/>
                <a:gd name="connsiteY0" fmla="*/ 28908 h 84875"/>
                <a:gd name="connsiteX1" fmla="*/ 714 w 27131"/>
                <a:gd name="connsiteY1" fmla="*/ 30304 h 84875"/>
                <a:gd name="connsiteX2" fmla="*/ 714 w 27131"/>
                <a:gd name="connsiteY2" fmla="*/ 34237 h 84875"/>
                <a:gd name="connsiteX3" fmla="*/ 10096 w 27131"/>
                <a:gd name="connsiteY3" fmla="*/ 41215 h 84875"/>
                <a:gd name="connsiteX4" fmla="*/ 10096 w 27131"/>
                <a:gd name="connsiteY4" fmla="*/ 75343 h 84875"/>
                <a:gd name="connsiteX5" fmla="*/ 207 w 27131"/>
                <a:gd name="connsiteY5" fmla="*/ 81052 h 84875"/>
                <a:gd name="connsiteX6" fmla="*/ 207 w 27131"/>
                <a:gd name="connsiteY6" fmla="*/ 84985 h 84875"/>
                <a:gd name="connsiteX7" fmla="*/ 14154 w 27131"/>
                <a:gd name="connsiteY7" fmla="*/ 84604 h 84875"/>
                <a:gd name="connsiteX8" fmla="*/ 27339 w 27131"/>
                <a:gd name="connsiteY8" fmla="*/ 84985 h 84875"/>
                <a:gd name="connsiteX9" fmla="*/ 27339 w 27131"/>
                <a:gd name="connsiteY9" fmla="*/ 81052 h 84875"/>
                <a:gd name="connsiteX10" fmla="*/ 18464 w 27131"/>
                <a:gd name="connsiteY10" fmla="*/ 75469 h 84875"/>
                <a:gd name="connsiteX11" fmla="*/ 18464 w 27131"/>
                <a:gd name="connsiteY11" fmla="*/ 28908 h 84875"/>
                <a:gd name="connsiteX12" fmla="*/ 18971 w 27131"/>
                <a:gd name="connsiteY12" fmla="*/ 6833 h 84875"/>
                <a:gd name="connsiteX13" fmla="*/ 12252 w 27131"/>
                <a:gd name="connsiteY13" fmla="*/ 109 h 84875"/>
                <a:gd name="connsiteX14" fmla="*/ 5532 w 27131"/>
                <a:gd name="connsiteY14" fmla="*/ 6833 h 84875"/>
                <a:gd name="connsiteX15" fmla="*/ 12252 w 27131"/>
                <a:gd name="connsiteY15" fmla="*/ 13557 h 84875"/>
                <a:gd name="connsiteX16" fmla="*/ 18971 w 27131"/>
                <a:gd name="connsiteY16" fmla="*/ 6833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64" y="28908"/>
                  </a:moveTo>
                  <a:lnTo>
                    <a:pt x="714" y="30304"/>
                  </a:lnTo>
                  <a:lnTo>
                    <a:pt x="714" y="34237"/>
                  </a:lnTo>
                  <a:cubicBezTo>
                    <a:pt x="8955" y="34237"/>
                    <a:pt x="10096" y="34998"/>
                    <a:pt x="10096" y="41215"/>
                  </a:cubicBezTo>
                  <a:lnTo>
                    <a:pt x="10096" y="75343"/>
                  </a:lnTo>
                  <a:cubicBezTo>
                    <a:pt x="10096" y="81052"/>
                    <a:pt x="8702" y="81052"/>
                    <a:pt x="207" y="81052"/>
                  </a:cubicBezTo>
                  <a:lnTo>
                    <a:pt x="207" y="84985"/>
                  </a:lnTo>
                  <a:cubicBezTo>
                    <a:pt x="4264" y="84858"/>
                    <a:pt x="11111" y="84604"/>
                    <a:pt x="14154" y="84604"/>
                  </a:cubicBezTo>
                  <a:cubicBezTo>
                    <a:pt x="18591" y="84604"/>
                    <a:pt x="23029" y="84858"/>
                    <a:pt x="27339" y="84985"/>
                  </a:cubicBezTo>
                  <a:lnTo>
                    <a:pt x="27339" y="81052"/>
                  </a:lnTo>
                  <a:cubicBezTo>
                    <a:pt x="18971" y="81052"/>
                    <a:pt x="18464" y="80417"/>
                    <a:pt x="18464" y="75469"/>
                  </a:cubicBezTo>
                  <a:lnTo>
                    <a:pt x="18464" y="28908"/>
                  </a:lnTo>
                  <a:close/>
                  <a:moveTo>
                    <a:pt x="18971" y="6833"/>
                  </a:moveTo>
                  <a:cubicBezTo>
                    <a:pt x="18971" y="2773"/>
                    <a:pt x="15802" y="109"/>
                    <a:pt x="12252" y="109"/>
                  </a:cubicBezTo>
                  <a:cubicBezTo>
                    <a:pt x="8322" y="109"/>
                    <a:pt x="5532" y="3534"/>
                    <a:pt x="5532" y="6833"/>
                  </a:cubicBezTo>
                  <a:cubicBezTo>
                    <a:pt x="5532" y="10259"/>
                    <a:pt x="8322" y="13557"/>
                    <a:pt x="12252" y="13557"/>
                  </a:cubicBezTo>
                  <a:cubicBezTo>
                    <a:pt x="15802" y="13557"/>
                    <a:pt x="18971" y="10893"/>
                    <a:pt x="18971" y="6833"/>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3" name="Freeform: Shape 3152">
              <a:extLst>
                <a:ext uri="{FF2B5EF4-FFF2-40B4-BE49-F238E27FC236}">
                  <a16:creationId xmlns:a16="http://schemas.microsoft.com/office/drawing/2014/main" id="{E2EB3FF0-E401-A637-097A-98971E588F8A}"/>
                </a:ext>
              </a:extLst>
            </p:cNvPr>
            <p:cNvSpPr/>
            <p:nvPr>
              <p:custDataLst>
                <p:tags r:id="rId131"/>
              </p:custDataLst>
            </p:nvPr>
          </p:nvSpPr>
          <p:spPr>
            <a:xfrm>
              <a:off x="10946338" y="5756310"/>
              <a:ext cx="28146" cy="88047"/>
            </a:xfrm>
            <a:custGeom>
              <a:avLst/>
              <a:gdLst>
                <a:gd name="connsiteX0" fmla="*/ 18467 w 28146"/>
                <a:gd name="connsiteY0" fmla="*/ 109 h 88047"/>
                <a:gd name="connsiteX1" fmla="*/ 210 w 28146"/>
                <a:gd name="connsiteY1" fmla="*/ 1505 h 88047"/>
                <a:gd name="connsiteX2" fmla="*/ 210 w 28146"/>
                <a:gd name="connsiteY2" fmla="*/ 5438 h 88047"/>
                <a:gd name="connsiteX3" fmla="*/ 10099 w 28146"/>
                <a:gd name="connsiteY3" fmla="*/ 12542 h 88047"/>
                <a:gd name="connsiteX4" fmla="*/ 10099 w 28146"/>
                <a:gd name="connsiteY4" fmla="*/ 78514 h 88047"/>
                <a:gd name="connsiteX5" fmla="*/ 210 w 28146"/>
                <a:gd name="connsiteY5" fmla="*/ 84223 h 88047"/>
                <a:gd name="connsiteX6" fmla="*/ 210 w 28146"/>
                <a:gd name="connsiteY6" fmla="*/ 88156 h 88047"/>
                <a:gd name="connsiteX7" fmla="*/ 14283 w 28146"/>
                <a:gd name="connsiteY7" fmla="*/ 87776 h 88047"/>
                <a:gd name="connsiteX8" fmla="*/ 28356 w 28146"/>
                <a:gd name="connsiteY8" fmla="*/ 88156 h 88047"/>
                <a:gd name="connsiteX9" fmla="*/ 28356 w 28146"/>
                <a:gd name="connsiteY9" fmla="*/ 84223 h 88047"/>
                <a:gd name="connsiteX10" fmla="*/ 18467 w 28146"/>
                <a:gd name="connsiteY10" fmla="*/ 78514 h 88047"/>
                <a:gd name="connsiteX11" fmla="*/ 18467 w 28146"/>
                <a:gd name="connsiteY11" fmla="*/ 10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67" y="109"/>
                  </a:moveTo>
                  <a:lnTo>
                    <a:pt x="210" y="1505"/>
                  </a:lnTo>
                  <a:lnTo>
                    <a:pt x="210" y="5438"/>
                  </a:lnTo>
                  <a:cubicBezTo>
                    <a:pt x="9085" y="5438"/>
                    <a:pt x="10099" y="6326"/>
                    <a:pt x="10099" y="12542"/>
                  </a:cubicBezTo>
                  <a:lnTo>
                    <a:pt x="10099" y="78514"/>
                  </a:lnTo>
                  <a:cubicBezTo>
                    <a:pt x="10099" y="84223"/>
                    <a:pt x="8705" y="84223"/>
                    <a:pt x="210" y="84223"/>
                  </a:cubicBezTo>
                  <a:lnTo>
                    <a:pt x="210" y="88156"/>
                  </a:lnTo>
                  <a:cubicBezTo>
                    <a:pt x="4394" y="88029"/>
                    <a:pt x="11114" y="87776"/>
                    <a:pt x="14283" y="87776"/>
                  </a:cubicBezTo>
                  <a:cubicBezTo>
                    <a:pt x="17453" y="87776"/>
                    <a:pt x="23665" y="88029"/>
                    <a:pt x="28356" y="88156"/>
                  </a:cubicBezTo>
                  <a:lnTo>
                    <a:pt x="28356" y="84223"/>
                  </a:lnTo>
                  <a:cubicBezTo>
                    <a:pt x="19862" y="84223"/>
                    <a:pt x="18467" y="84223"/>
                    <a:pt x="18467" y="78514"/>
                  </a:cubicBezTo>
                  <a:lnTo>
                    <a:pt x="18467" y="10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4" name="Freeform: Shape 3153">
              <a:extLst>
                <a:ext uri="{FF2B5EF4-FFF2-40B4-BE49-F238E27FC236}">
                  <a16:creationId xmlns:a16="http://schemas.microsoft.com/office/drawing/2014/main" id="{86427A98-2DB9-4EE5-B9A3-4D0D64D284E5}"/>
                </a:ext>
              </a:extLst>
            </p:cNvPr>
            <p:cNvSpPr/>
            <p:nvPr>
              <p:custDataLst>
                <p:tags r:id="rId132"/>
              </p:custDataLst>
            </p:nvPr>
          </p:nvSpPr>
          <p:spPr>
            <a:xfrm>
              <a:off x="10982697" y="5787520"/>
              <a:ext cx="57179" cy="58233"/>
            </a:xfrm>
            <a:custGeom>
              <a:avLst/>
              <a:gdLst>
                <a:gd name="connsiteX0" fmla="*/ 37107 w 57179"/>
                <a:gd name="connsiteY0" fmla="*/ 47304 h 58233"/>
                <a:gd name="connsiteX1" fmla="*/ 46996 w 57179"/>
                <a:gd name="connsiteY1" fmla="*/ 57708 h 58233"/>
                <a:gd name="connsiteX2" fmla="*/ 57393 w 57179"/>
                <a:gd name="connsiteY2" fmla="*/ 45655 h 58233"/>
                <a:gd name="connsiteX3" fmla="*/ 57393 w 57179"/>
                <a:gd name="connsiteY3" fmla="*/ 38550 h 58233"/>
                <a:gd name="connsiteX4" fmla="*/ 54223 w 57179"/>
                <a:gd name="connsiteY4" fmla="*/ 38550 h 58233"/>
                <a:gd name="connsiteX5" fmla="*/ 54223 w 57179"/>
                <a:gd name="connsiteY5" fmla="*/ 45655 h 58233"/>
                <a:gd name="connsiteX6" fmla="*/ 49659 w 57179"/>
                <a:gd name="connsiteY6" fmla="*/ 53775 h 58233"/>
                <a:gd name="connsiteX7" fmla="*/ 44968 w 57179"/>
                <a:gd name="connsiteY7" fmla="*/ 47431 h 58233"/>
                <a:gd name="connsiteX8" fmla="*/ 44968 w 57179"/>
                <a:gd name="connsiteY8" fmla="*/ 22057 h 58233"/>
                <a:gd name="connsiteX9" fmla="*/ 40404 w 57179"/>
                <a:gd name="connsiteY9" fmla="*/ 7087 h 58233"/>
                <a:gd name="connsiteX10" fmla="*/ 23034 w 57179"/>
                <a:gd name="connsiteY10" fmla="*/ 109 h 58233"/>
                <a:gd name="connsiteX11" fmla="*/ 3890 w 57179"/>
                <a:gd name="connsiteY11" fmla="*/ 14445 h 58233"/>
                <a:gd name="connsiteX12" fmla="*/ 9722 w 57179"/>
                <a:gd name="connsiteY12" fmla="*/ 20408 h 58233"/>
                <a:gd name="connsiteX13" fmla="*/ 15554 w 57179"/>
                <a:gd name="connsiteY13" fmla="*/ 14572 h 58233"/>
                <a:gd name="connsiteX14" fmla="*/ 9088 w 57179"/>
                <a:gd name="connsiteY14" fmla="*/ 8736 h 58233"/>
                <a:gd name="connsiteX15" fmla="*/ 22781 w 57179"/>
                <a:gd name="connsiteY15" fmla="*/ 2900 h 58233"/>
                <a:gd name="connsiteX16" fmla="*/ 36220 w 57179"/>
                <a:gd name="connsiteY16" fmla="*/ 19139 h 58233"/>
                <a:gd name="connsiteX17" fmla="*/ 36220 w 57179"/>
                <a:gd name="connsiteY17" fmla="*/ 23834 h 58233"/>
                <a:gd name="connsiteX18" fmla="*/ 12891 w 57179"/>
                <a:gd name="connsiteY18" fmla="*/ 28401 h 58233"/>
                <a:gd name="connsiteX19" fmla="*/ 213 w 57179"/>
                <a:gd name="connsiteY19" fmla="*/ 44894 h 58233"/>
                <a:gd name="connsiteX20" fmla="*/ 20498 w 57179"/>
                <a:gd name="connsiteY20" fmla="*/ 58342 h 58233"/>
                <a:gd name="connsiteX21" fmla="*/ 37107 w 57179"/>
                <a:gd name="connsiteY21" fmla="*/ 47304 h 58233"/>
                <a:gd name="connsiteX22" fmla="*/ 36220 w 57179"/>
                <a:gd name="connsiteY22" fmla="*/ 26498 h 58233"/>
                <a:gd name="connsiteX23" fmla="*/ 36220 w 57179"/>
                <a:gd name="connsiteY23" fmla="*/ 39185 h 58233"/>
                <a:gd name="connsiteX24" fmla="*/ 21386 w 57179"/>
                <a:gd name="connsiteY24" fmla="*/ 55551 h 58233"/>
                <a:gd name="connsiteX25" fmla="*/ 9975 w 57179"/>
                <a:gd name="connsiteY25" fmla="*/ 44767 h 58233"/>
                <a:gd name="connsiteX26" fmla="*/ 36220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07" y="47304"/>
                  </a:moveTo>
                  <a:cubicBezTo>
                    <a:pt x="37614" y="52379"/>
                    <a:pt x="41038" y="57708"/>
                    <a:pt x="46996" y="57708"/>
                  </a:cubicBezTo>
                  <a:cubicBezTo>
                    <a:pt x="49659" y="57708"/>
                    <a:pt x="57393" y="55932"/>
                    <a:pt x="57393" y="45655"/>
                  </a:cubicBezTo>
                  <a:lnTo>
                    <a:pt x="57393" y="38550"/>
                  </a:lnTo>
                  <a:lnTo>
                    <a:pt x="54223" y="38550"/>
                  </a:lnTo>
                  <a:lnTo>
                    <a:pt x="54223" y="45655"/>
                  </a:lnTo>
                  <a:cubicBezTo>
                    <a:pt x="54223" y="53014"/>
                    <a:pt x="51054" y="53775"/>
                    <a:pt x="49659" y="53775"/>
                  </a:cubicBezTo>
                  <a:cubicBezTo>
                    <a:pt x="45475" y="53775"/>
                    <a:pt x="44968" y="48066"/>
                    <a:pt x="44968" y="47431"/>
                  </a:cubicBezTo>
                  <a:lnTo>
                    <a:pt x="44968" y="22057"/>
                  </a:lnTo>
                  <a:cubicBezTo>
                    <a:pt x="44968" y="16729"/>
                    <a:pt x="44968" y="11781"/>
                    <a:pt x="40404" y="7087"/>
                  </a:cubicBezTo>
                  <a:cubicBezTo>
                    <a:pt x="35459" y="2139"/>
                    <a:pt x="29120" y="109"/>
                    <a:pt x="23034" y="109"/>
                  </a:cubicBezTo>
                  <a:cubicBezTo>
                    <a:pt x="12638" y="109"/>
                    <a:pt x="3890" y="6072"/>
                    <a:pt x="3890" y="14445"/>
                  </a:cubicBezTo>
                  <a:cubicBezTo>
                    <a:pt x="3890" y="18251"/>
                    <a:pt x="6425" y="20408"/>
                    <a:pt x="9722" y="20408"/>
                  </a:cubicBezTo>
                  <a:cubicBezTo>
                    <a:pt x="13272" y="20408"/>
                    <a:pt x="15554" y="17871"/>
                    <a:pt x="15554" y="14572"/>
                  </a:cubicBezTo>
                  <a:cubicBezTo>
                    <a:pt x="15554" y="13050"/>
                    <a:pt x="14920" y="8863"/>
                    <a:pt x="9088" y="8736"/>
                  </a:cubicBezTo>
                  <a:cubicBezTo>
                    <a:pt x="12511" y="4296"/>
                    <a:pt x="18723" y="2900"/>
                    <a:pt x="22781" y="2900"/>
                  </a:cubicBezTo>
                  <a:cubicBezTo>
                    <a:pt x="28993" y="2900"/>
                    <a:pt x="36220" y="7848"/>
                    <a:pt x="36220" y="19139"/>
                  </a:cubicBezTo>
                  <a:lnTo>
                    <a:pt x="36220" y="23834"/>
                  </a:lnTo>
                  <a:cubicBezTo>
                    <a:pt x="29754" y="24214"/>
                    <a:pt x="20879" y="24595"/>
                    <a:pt x="12891" y="28401"/>
                  </a:cubicBezTo>
                  <a:cubicBezTo>
                    <a:pt x="3382" y="32714"/>
                    <a:pt x="213" y="39312"/>
                    <a:pt x="213" y="44894"/>
                  </a:cubicBezTo>
                  <a:cubicBezTo>
                    <a:pt x="213" y="55170"/>
                    <a:pt x="12511" y="58342"/>
                    <a:pt x="20498" y="58342"/>
                  </a:cubicBezTo>
                  <a:cubicBezTo>
                    <a:pt x="28866" y="58342"/>
                    <a:pt x="34698" y="53267"/>
                    <a:pt x="37107" y="47304"/>
                  </a:cubicBezTo>
                  <a:close/>
                  <a:moveTo>
                    <a:pt x="36220" y="26498"/>
                  </a:moveTo>
                  <a:lnTo>
                    <a:pt x="36220" y="39185"/>
                  </a:lnTo>
                  <a:cubicBezTo>
                    <a:pt x="36220" y="51237"/>
                    <a:pt x="27091" y="55551"/>
                    <a:pt x="21386" y="55551"/>
                  </a:cubicBezTo>
                  <a:cubicBezTo>
                    <a:pt x="15173" y="55551"/>
                    <a:pt x="9975" y="51110"/>
                    <a:pt x="9975" y="44767"/>
                  </a:cubicBezTo>
                  <a:cubicBezTo>
                    <a:pt x="9975" y="37789"/>
                    <a:pt x="15300" y="27259"/>
                    <a:pt x="36220"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5" name="Freeform: Shape 3154">
              <a:extLst>
                <a:ext uri="{FF2B5EF4-FFF2-40B4-BE49-F238E27FC236}">
                  <a16:creationId xmlns:a16="http://schemas.microsoft.com/office/drawing/2014/main" id="{28EEEDD8-291F-BD50-E7E1-6DEC87F3F24C}"/>
                </a:ext>
              </a:extLst>
            </p:cNvPr>
            <p:cNvSpPr/>
            <p:nvPr>
              <p:custDataLst>
                <p:tags r:id="rId133"/>
              </p:custDataLst>
            </p:nvPr>
          </p:nvSpPr>
          <p:spPr>
            <a:xfrm>
              <a:off x="11044314" y="5756310"/>
              <a:ext cx="62504" cy="89442"/>
            </a:xfrm>
            <a:custGeom>
              <a:avLst/>
              <a:gdLst>
                <a:gd name="connsiteX0" fmla="*/ 18475 w 62504"/>
                <a:gd name="connsiteY0" fmla="*/ 40327 h 89442"/>
                <a:gd name="connsiteX1" fmla="*/ 18475 w 62504"/>
                <a:gd name="connsiteY1" fmla="*/ 109 h 89442"/>
                <a:gd name="connsiteX2" fmla="*/ 218 w 62504"/>
                <a:gd name="connsiteY2" fmla="*/ 1505 h 89442"/>
                <a:gd name="connsiteX3" fmla="*/ 218 w 62504"/>
                <a:gd name="connsiteY3" fmla="*/ 5438 h 89442"/>
                <a:gd name="connsiteX4" fmla="*/ 10107 w 62504"/>
                <a:gd name="connsiteY4" fmla="*/ 12542 h 89442"/>
                <a:gd name="connsiteX5" fmla="*/ 10107 w 62504"/>
                <a:gd name="connsiteY5" fmla="*/ 88156 h 89442"/>
                <a:gd name="connsiteX6" fmla="*/ 13277 w 62504"/>
                <a:gd name="connsiteY6" fmla="*/ 88156 h 89442"/>
                <a:gd name="connsiteX7" fmla="*/ 17841 w 62504"/>
                <a:gd name="connsiteY7" fmla="*/ 80290 h 89442"/>
                <a:gd name="connsiteX8" fmla="*/ 34450 w 62504"/>
                <a:gd name="connsiteY8" fmla="*/ 89552 h 89442"/>
                <a:gd name="connsiteX9" fmla="*/ 62723 w 62504"/>
                <a:gd name="connsiteY9" fmla="*/ 60753 h 89442"/>
                <a:gd name="connsiteX10" fmla="*/ 35844 w 62504"/>
                <a:gd name="connsiteY10" fmla="*/ 32080 h 89442"/>
                <a:gd name="connsiteX11" fmla="*/ 18475 w 62504"/>
                <a:gd name="connsiteY11" fmla="*/ 40327 h 89442"/>
                <a:gd name="connsiteX12" fmla="*/ 18855 w 62504"/>
                <a:gd name="connsiteY12" fmla="*/ 73693 h 89442"/>
                <a:gd name="connsiteX13" fmla="*/ 18855 w 62504"/>
                <a:gd name="connsiteY13" fmla="*/ 47558 h 89442"/>
                <a:gd name="connsiteX14" fmla="*/ 20250 w 62504"/>
                <a:gd name="connsiteY14" fmla="*/ 42991 h 89442"/>
                <a:gd name="connsiteX15" fmla="*/ 35210 w 62504"/>
                <a:gd name="connsiteY15" fmla="*/ 34871 h 89442"/>
                <a:gd name="connsiteX16" fmla="*/ 48523 w 62504"/>
                <a:gd name="connsiteY16" fmla="*/ 42991 h 89442"/>
                <a:gd name="connsiteX17" fmla="*/ 52200 w 62504"/>
                <a:gd name="connsiteY17" fmla="*/ 60626 h 89442"/>
                <a:gd name="connsiteX18" fmla="*/ 48269 w 62504"/>
                <a:gd name="connsiteY18" fmla="*/ 78641 h 89442"/>
                <a:gd name="connsiteX19" fmla="*/ 33943 w 62504"/>
                <a:gd name="connsiteY19" fmla="*/ 86761 h 89442"/>
                <a:gd name="connsiteX20" fmla="*/ 20630 w 62504"/>
                <a:gd name="connsiteY20" fmla="*/ 79022 h 89442"/>
                <a:gd name="connsiteX21" fmla="*/ 18855 w 62504"/>
                <a:gd name="connsiteY21" fmla="*/ 73693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475" y="40327"/>
                  </a:moveTo>
                  <a:lnTo>
                    <a:pt x="18475" y="109"/>
                  </a:lnTo>
                  <a:lnTo>
                    <a:pt x="218" y="1505"/>
                  </a:lnTo>
                  <a:lnTo>
                    <a:pt x="218" y="5438"/>
                  </a:lnTo>
                  <a:cubicBezTo>
                    <a:pt x="9093" y="5438"/>
                    <a:pt x="10107" y="6326"/>
                    <a:pt x="10107" y="12542"/>
                  </a:cubicBezTo>
                  <a:lnTo>
                    <a:pt x="10107" y="88156"/>
                  </a:lnTo>
                  <a:lnTo>
                    <a:pt x="13277" y="88156"/>
                  </a:lnTo>
                  <a:cubicBezTo>
                    <a:pt x="13403" y="88029"/>
                    <a:pt x="14418" y="86253"/>
                    <a:pt x="17841" y="80290"/>
                  </a:cubicBezTo>
                  <a:cubicBezTo>
                    <a:pt x="19743" y="83208"/>
                    <a:pt x="25068" y="89552"/>
                    <a:pt x="34450" y="89552"/>
                  </a:cubicBezTo>
                  <a:cubicBezTo>
                    <a:pt x="49537" y="89552"/>
                    <a:pt x="62723" y="77119"/>
                    <a:pt x="62723" y="60753"/>
                  </a:cubicBezTo>
                  <a:cubicBezTo>
                    <a:pt x="62723" y="44640"/>
                    <a:pt x="50298" y="32080"/>
                    <a:pt x="35844" y="32080"/>
                  </a:cubicBezTo>
                  <a:cubicBezTo>
                    <a:pt x="25955" y="32080"/>
                    <a:pt x="20503" y="38043"/>
                    <a:pt x="18475" y="40327"/>
                  </a:cubicBezTo>
                  <a:close/>
                  <a:moveTo>
                    <a:pt x="18855" y="73693"/>
                  </a:moveTo>
                  <a:lnTo>
                    <a:pt x="18855" y="47558"/>
                  </a:lnTo>
                  <a:cubicBezTo>
                    <a:pt x="18855" y="45148"/>
                    <a:pt x="18855" y="45021"/>
                    <a:pt x="20250" y="42991"/>
                  </a:cubicBezTo>
                  <a:cubicBezTo>
                    <a:pt x="25194" y="35886"/>
                    <a:pt x="32168" y="34871"/>
                    <a:pt x="35210" y="34871"/>
                  </a:cubicBezTo>
                  <a:cubicBezTo>
                    <a:pt x="40916" y="34871"/>
                    <a:pt x="45480" y="38170"/>
                    <a:pt x="48523" y="42991"/>
                  </a:cubicBezTo>
                  <a:cubicBezTo>
                    <a:pt x="51819" y="48192"/>
                    <a:pt x="52200" y="55424"/>
                    <a:pt x="52200" y="60626"/>
                  </a:cubicBezTo>
                  <a:cubicBezTo>
                    <a:pt x="52200" y="65320"/>
                    <a:pt x="51946" y="72932"/>
                    <a:pt x="48269" y="78641"/>
                  </a:cubicBezTo>
                  <a:cubicBezTo>
                    <a:pt x="45607" y="82574"/>
                    <a:pt x="40789" y="86761"/>
                    <a:pt x="33943" y="86761"/>
                  </a:cubicBezTo>
                  <a:cubicBezTo>
                    <a:pt x="28237" y="86761"/>
                    <a:pt x="23673" y="83716"/>
                    <a:pt x="20630" y="79022"/>
                  </a:cubicBezTo>
                  <a:cubicBezTo>
                    <a:pt x="18855" y="76357"/>
                    <a:pt x="18855" y="75977"/>
                    <a:pt x="18855" y="73693"/>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6" name="Freeform: Shape 3155">
              <a:extLst>
                <a:ext uri="{FF2B5EF4-FFF2-40B4-BE49-F238E27FC236}">
                  <a16:creationId xmlns:a16="http://schemas.microsoft.com/office/drawing/2014/main" id="{91D4B991-432A-84BE-009F-E3DBAEF0DAAB}"/>
                </a:ext>
              </a:extLst>
            </p:cNvPr>
            <p:cNvSpPr/>
            <p:nvPr>
              <p:custDataLst>
                <p:tags r:id="rId134"/>
              </p:custDataLst>
            </p:nvPr>
          </p:nvSpPr>
          <p:spPr>
            <a:xfrm>
              <a:off x="11115385" y="5756310"/>
              <a:ext cx="28146" cy="88047"/>
            </a:xfrm>
            <a:custGeom>
              <a:avLst/>
              <a:gdLst>
                <a:gd name="connsiteX0" fmla="*/ 18480 w 28146"/>
                <a:gd name="connsiteY0" fmla="*/ 109 h 88047"/>
                <a:gd name="connsiteX1" fmla="*/ 223 w 28146"/>
                <a:gd name="connsiteY1" fmla="*/ 1505 h 88047"/>
                <a:gd name="connsiteX2" fmla="*/ 223 w 28146"/>
                <a:gd name="connsiteY2" fmla="*/ 5438 h 88047"/>
                <a:gd name="connsiteX3" fmla="*/ 10113 w 28146"/>
                <a:gd name="connsiteY3" fmla="*/ 12542 h 88047"/>
                <a:gd name="connsiteX4" fmla="*/ 10113 w 28146"/>
                <a:gd name="connsiteY4" fmla="*/ 78514 h 88047"/>
                <a:gd name="connsiteX5" fmla="*/ 223 w 28146"/>
                <a:gd name="connsiteY5" fmla="*/ 84223 h 88047"/>
                <a:gd name="connsiteX6" fmla="*/ 223 w 28146"/>
                <a:gd name="connsiteY6" fmla="*/ 88156 h 88047"/>
                <a:gd name="connsiteX7" fmla="*/ 14296 w 28146"/>
                <a:gd name="connsiteY7" fmla="*/ 87776 h 88047"/>
                <a:gd name="connsiteX8" fmla="*/ 28370 w 28146"/>
                <a:gd name="connsiteY8" fmla="*/ 88156 h 88047"/>
                <a:gd name="connsiteX9" fmla="*/ 28370 w 28146"/>
                <a:gd name="connsiteY9" fmla="*/ 84223 h 88047"/>
                <a:gd name="connsiteX10" fmla="*/ 18480 w 28146"/>
                <a:gd name="connsiteY10" fmla="*/ 78514 h 88047"/>
                <a:gd name="connsiteX11" fmla="*/ 18480 w 28146"/>
                <a:gd name="connsiteY11" fmla="*/ 10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80" y="109"/>
                  </a:moveTo>
                  <a:lnTo>
                    <a:pt x="223" y="1505"/>
                  </a:lnTo>
                  <a:lnTo>
                    <a:pt x="223" y="5438"/>
                  </a:lnTo>
                  <a:cubicBezTo>
                    <a:pt x="9098" y="5438"/>
                    <a:pt x="10113" y="6326"/>
                    <a:pt x="10113" y="12542"/>
                  </a:cubicBezTo>
                  <a:lnTo>
                    <a:pt x="10113" y="78514"/>
                  </a:lnTo>
                  <a:cubicBezTo>
                    <a:pt x="10113" y="84223"/>
                    <a:pt x="8718" y="84223"/>
                    <a:pt x="223" y="84223"/>
                  </a:cubicBezTo>
                  <a:lnTo>
                    <a:pt x="223" y="88156"/>
                  </a:lnTo>
                  <a:cubicBezTo>
                    <a:pt x="4407" y="88029"/>
                    <a:pt x="11127" y="87776"/>
                    <a:pt x="14296" y="87776"/>
                  </a:cubicBezTo>
                  <a:cubicBezTo>
                    <a:pt x="17466" y="87776"/>
                    <a:pt x="23679" y="88029"/>
                    <a:pt x="28370" y="88156"/>
                  </a:cubicBezTo>
                  <a:lnTo>
                    <a:pt x="28370" y="84223"/>
                  </a:lnTo>
                  <a:cubicBezTo>
                    <a:pt x="19875" y="84223"/>
                    <a:pt x="18480" y="84223"/>
                    <a:pt x="18480" y="78514"/>
                  </a:cubicBezTo>
                  <a:lnTo>
                    <a:pt x="18480" y="10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7" name="Freeform: Shape 3156">
              <a:extLst>
                <a:ext uri="{FF2B5EF4-FFF2-40B4-BE49-F238E27FC236}">
                  <a16:creationId xmlns:a16="http://schemas.microsoft.com/office/drawing/2014/main" id="{FB14EDF8-8863-EB06-4A80-A8C103807817}"/>
                </a:ext>
              </a:extLst>
            </p:cNvPr>
            <p:cNvSpPr/>
            <p:nvPr>
              <p:custDataLst>
                <p:tags r:id="rId135"/>
              </p:custDataLst>
            </p:nvPr>
          </p:nvSpPr>
          <p:spPr>
            <a:xfrm>
              <a:off x="11149969" y="5787520"/>
              <a:ext cx="49065" cy="58233"/>
            </a:xfrm>
            <a:custGeom>
              <a:avLst/>
              <a:gdLst>
                <a:gd name="connsiteX0" fmla="*/ 10876 w 49065"/>
                <a:gd name="connsiteY0" fmla="*/ 24975 h 58233"/>
                <a:gd name="connsiteX1" fmla="*/ 26597 w 49065"/>
                <a:gd name="connsiteY1" fmla="*/ 2900 h 58233"/>
                <a:gd name="connsiteX2" fmla="*/ 40924 w 49065"/>
                <a:gd name="connsiteY2" fmla="*/ 24975 h 58233"/>
                <a:gd name="connsiteX3" fmla="*/ 10876 w 49065"/>
                <a:gd name="connsiteY3" fmla="*/ 24975 h 58233"/>
                <a:gd name="connsiteX4" fmla="*/ 10749 w 49065"/>
                <a:gd name="connsiteY4" fmla="*/ 27640 h 58233"/>
                <a:gd name="connsiteX5" fmla="*/ 46122 w 49065"/>
                <a:gd name="connsiteY5" fmla="*/ 27640 h 58233"/>
                <a:gd name="connsiteX6" fmla="*/ 49292 w 49065"/>
                <a:gd name="connsiteY6" fmla="*/ 24975 h 58233"/>
                <a:gd name="connsiteX7" fmla="*/ 26597 w 49065"/>
                <a:gd name="connsiteY7" fmla="*/ 109 h 58233"/>
                <a:gd name="connsiteX8" fmla="*/ 226 w 49065"/>
                <a:gd name="connsiteY8" fmla="*/ 29035 h 58233"/>
                <a:gd name="connsiteX9" fmla="*/ 28119 w 49065"/>
                <a:gd name="connsiteY9" fmla="*/ 58342 h 58233"/>
                <a:gd name="connsiteX10" fmla="*/ 49292 w 49065"/>
                <a:gd name="connsiteY10" fmla="*/ 41849 h 58233"/>
                <a:gd name="connsiteX11" fmla="*/ 47644 w 49065"/>
                <a:gd name="connsiteY11" fmla="*/ 40327 h 58233"/>
                <a:gd name="connsiteX12" fmla="*/ 45995 w 49065"/>
                <a:gd name="connsiteY12" fmla="*/ 42103 h 58233"/>
                <a:gd name="connsiteX13" fmla="*/ 28879 w 49065"/>
                <a:gd name="connsiteY13" fmla="*/ 55170 h 58233"/>
                <a:gd name="connsiteX14" fmla="*/ 14553 w 49065"/>
                <a:gd name="connsiteY14" fmla="*/ 46670 h 58233"/>
                <a:gd name="connsiteX15" fmla="*/ 10749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76" y="24975"/>
                  </a:moveTo>
                  <a:cubicBezTo>
                    <a:pt x="11637" y="6072"/>
                    <a:pt x="22287" y="2900"/>
                    <a:pt x="26597" y="2900"/>
                  </a:cubicBezTo>
                  <a:cubicBezTo>
                    <a:pt x="39656" y="2900"/>
                    <a:pt x="40924" y="20027"/>
                    <a:pt x="40924" y="24975"/>
                  </a:cubicBezTo>
                  <a:lnTo>
                    <a:pt x="10876" y="24975"/>
                  </a:lnTo>
                  <a:close/>
                  <a:moveTo>
                    <a:pt x="10749" y="27640"/>
                  </a:moveTo>
                  <a:lnTo>
                    <a:pt x="46122" y="27640"/>
                  </a:lnTo>
                  <a:cubicBezTo>
                    <a:pt x="48911" y="27640"/>
                    <a:pt x="49292" y="27640"/>
                    <a:pt x="49292" y="24975"/>
                  </a:cubicBezTo>
                  <a:cubicBezTo>
                    <a:pt x="49292" y="12415"/>
                    <a:pt x="42445" y="109"/>
                    <a:pt x="26597" y="109"/>
                  </a:cubicBezTo>
                  <a:cubicBezTo>
                    <a:pt x="11890" y="109"/>
                    <a:pt x="226" y="13177"/>
                    <a:pt x="226" y="29035"/>
                  </a:cubicBezTo>
                  <a:cubicBezTo>
                    <a:pt x="226" y="46036"/>
                    <a:pt x="13538" y="58342"/>
                    <a:pt x="28119" y="58342"/>
                  </a:cubicBezTo>
                  <a:cubicBezTo>
                    <a:pt x="43587" y="58342"/>
                    <a:pt x="49292" y="44260"/>
                    <a:pt x="49292" y="41849"/>
                  </a:cubicBezTo>
                  <a:cubicBezTo>
                    <a:pt x="49292" y="40580"/>
                    <a:pt x="48278" y="40327"/>
                    <a:pt x="47644" y="40327"/>
                  </a:cubicBezTo>
                  <a:cubicBezTo>
                    <a:pt x="46503" y="40327"/>
                    <a:pt x="46249" y="41088"/>
                    <a:pt x="45995" y="42103"/>
                  </a:cubicBezTo>
                  <a:cubicBezTo>
                    <a:pt x="41558" y="55170"/>
                    <a:pt x="30147" y="55170"/>
                    <a:pt x="28879" y="55170"/>
                  </a:cubicBezTo>
                  <a:cubicBezTo>
                    <a:pt x="22540" y="55170"/>
                    <a:pt x="17469" y="51364"/>
                    <a:pt x="14553" y="46670"/>
                  </a:cubicBezTo>
                  <a:cubicBezTo>
                    <a:pt x="10749" y="40580"/>
                    <a:pt x="10749" y="32207"/>
                    <a:pt x="10749"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8" name="Freeform: Shape 3157">
              <a:extLst>
                <a:ext uri="{FF2B5EF4-FFF2-40B4-BE49-F238E27FC236}">
                  <a16:creationId xmlns:a16="http://schemas.microsoft.com/office/drawing/2014/main" id="{4F138F8A-5B68-6381-416F-7117892AB186}"/>
                </a:ext>
              </a:extLst>
            </p:cNvPr>
            <p:cNvSpPr/>
            <p:nvPr>
              <p:custDataLst>
                <p:tags r:id="rId136"/>
              </p:custDataLst>
            </p:nvPr>
          </p:nvSpPr>
          <p:spPr>
            <a:xfrm>
              <a:off x="11249213" y="5754915"/>
              <a:ext cx="41078" cy="89442"/>
            </a:xfrm>
            <a:custGeom>
              <a:avLst/>
              <a:gdLst>
                <a:gd name="connsiteX0" fmla="*/ 18237 w 41078"/>
                <a:gd name="connsiteY0" fmla="*/ 34871 h 89442"/>
                <a:gd name="connsiteX1" fmla="*/ 18237 w 41078"/>
                <a:gd name="connsiteY1" fmla="*/ 20154 h 89442"/>
                <a:gd name="connsiteX2" fmla="*/ 29901 w 41078"/>
                <a:gd name="connsiteY2" fmla="*/ 2900 h 89442"/>
                <a:gd name="connsiteX3" fmla="*/ 34085 w 41078"/>
                <a:gd name="connsiteY3" fmla="*/ 3788 h 89442"/>
                <a:gd name="connsiteX4" fmla="*/ 30282 w 41078"/>
                <a:gd name="connsiteY4" fmla="*/ 9117 h 89442"/>
                <a:gd name="connsiteX5" fmla="*/ 35734 w 41078"/>
                <a:gd name="connsiteY5" fmla="*/ 14572 h 89442"/>
                <a:gd name="connsiteX6" fmla="*/ 41312 w 41078"/>
                <a:gd name="connsiteY6" fmla="*/ 8990 h 89442"/>
                <a:gd name="connsiteX7" fmla="*/ 29901 w 41078"/>
                <a:gd name="connsiteY7" fmla="*/ 109 h 89442"/>
                <a:gd name="connsiteX8" fmla="*/ 10250 w 41078"/>
                <a:gd name="connsiteY8" fmla="*/ 20281 h 89442"/>
                <a:gd name="connsiteX9" fmla="*/ 10250 w 41078"/>
                <a:gd name="connsiteY9" fmla="*/ 34871 h 89442"/>
                <a:gd name="connsiteX10" fmla="*/ 234 w 41078"/>
                <a:gd name="connsiteY10" fmla="*/ 34871 h 89442"/>
                <a:gd name="connsiteX11" fmla="*/ 234 w 41078"/>
                <a:gd name="connsiteY11" fmla="*/ 38804 h 89442"/>
                <a:gd name="connsiteX12" fmla="*/ 10250 w 41078"/>
                <a:gd name="connsiteY12" fmla="*/ 38804 h 89442"/>
                <a:gd name="connsiteX13" fmla="*/ 10250 w 41078"/>
                <a:gd name="connsiteY13" fmla="*/ 79910 h 89442"/>
                <a:gd name="connsiteX14" fmla="*/ 361 w 41078"/>
                <a:gd name="connsiteY14" fmla="*/ 85619 h 89442"/>
                <a:gd name="connsiteX15" fmla="*/ 361 w 41078"/>
                <a:gd name="connsiteY15" fmla="*/ 89552 h 89442"/>
                <a:gd name="connsiteX16" fmla="*/ 14814 w 41078"/>
                <a:gd name="connsiteY16" fmla="*/ 89171 h 89442"/>
                <a:gd name="connsiteX17" fmla="*/ 30916 w 41078"/>
                <a:gd name="connsiteY17" fmla="*/ 89552 h 89442"/>
                <a:gd name="connsiteX18" fmla="*/ 30916 w 41078"/>
                <a:gd name="connsiteY18" fmla="*/ 85619 h 89442"/>
                <a:gd name="connsiteX19" fmla="*/ 28253 w 41078"/>
                <a:gd name="connsiteY19" fmla="*/ 85619 h 89442"/>
                <a:gd name="connsiteX20" fmla="*/ 18618 w 41078"/>
                <a:gd name="connsiteY20" fmla="*/ 79656 h 89442"/>
                <a:gd name="connsiteX21" fmla="*/ 18618 w 41078"/>
                <a:gd name="connsiteY21" fmla="*/ 38804 h 89442"/>
                <a:gd name="connsiteX22" fmla="*/ 33071 w 41078"/>
                <a:gd name="connsiteY22" fmla="*/ 38804 h 89442"/>
                <a:gd name="connsiteX23" fmla="*/ 33071 w 41078"/>
                <a:gd name="connsiteY23" fmla="*/ 34871 h 89442"/>
                <a:gd name="connsiteX24" fmla="*/ 18237 w 41078"/>
                <a:gd name="connsiteY24" fmla="*/ 34871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37" y="34871"/>
                  </a:moveTo>
                  <a:lnTo>
                    <a:pt x="18237" y="20154"/>
                  </a:lnTo>
                  <a:cubicBezTo>
                    <a:pt x="18237" y="8990"/>
                    <a:pt x="24323" y="2900"/>
                    <a:pt x="29901" y="2900"/>
                  </a:cubicBezTo>
                  <a:cubicBezTo>
                    <a:pt x="30282" y="2900"/>
                    <a:pt x="32184" y="2900"/>
                    <a:pt x="34085" y="3788"/>
                  </a:cubicBezTo>
                  <a:cubicBezTo>
                    <a:pt x="32564" y="4296"/>
                    <a:pt x="30282" y="5945"/>
                    <a:pt x="30282" y="9117"/>
                  </a:cubicBezTo>
                  <a:cubicBezTo>
                    <a:pt x="30282" y="12035"/>
                    <a:pt x="32310" y="14572"/>
                    <a:pt x="35734" y="14572"/>
                  </a:cubicBezTo>
                  <a:cubicBezTo>
                    <a:pt x="39410" y="14572"/>
                    <a:pt x="41312" y="12035"/>
                    <a:pt x="41312" y="8990"/>
                  </a:cubicBezTo>
                  <a:cubicBezTo>
                    <a:pt x="41312" y="4296"/>
                    <a:pt x="36621" y="109"/>
                    <a:pt x="29901" y="109"/>
                  </a:cubicBezTo>
                  <a:cubicBezTo>
                    <a:pt x="21027" y="109"/>
                    <a:pt x="10250" y="6833"/>
                    <a:pt x="10250" y="20281"/>
                  </a:cubicBezTo>
                  <a:lnTo>
                    <a:pt x="10250" y="34871"/>
                  </a:lnTo>
                  <a:lnTo>
                    <a:pt x="234" y="34871"/>
                  </a:lnTo>
                  <a:lnTo>
                    <a:pt x="234" y="38804"/>
                  </a:lnTo>
                  <a:lnTo>
                    <a:pt x="10250" y="38804"/>
                  </a:lnTo>
                  <a:lnTo>
                    <a:pt x="10250" y="79910"/>
                  </a:lnTo>
                  <a:cubicBezTo>
                    <a:pt x="10250" y="85619"/>
                    <a:pt x="8855" y="85619"/>
                    <a:pt x="361" y="85619"/>
                  </a:cubicBezTo>
                  <a:lnTo>
                    <a:pt x="361" y="89552"/>
                  </a:lnTo>
                  <a:cubicBezTo>
                    <a:pt x="5305" y="89425"/>
                    <a:pt x="11264" y="89171"/>
                    <a:pt x="14814" y="89171"/>
                  </a:cubicBezTo>
                  <a:cubicBezTo>
                    <a:pt x="19885" y="89171"/>
                    <a:pt x="25844" y="89171"/>
                    <a:pt x="30916" y="89552"/>
                  </a:cubicBezTo>
                  <a:lnTo>
                    <a:pt x="30916" y="85619"/>
                  </a:lnTo>
                  <a:lnTo>
                    <a:pt x="28253" y="85619"/>
                  </a:lnTo>
                  <a:cubicBezTo>
                    <a:pt x="18871" y="85619"/>
                    <a:pt x="18618" y="84223"/>
                    <a:pt x="18618" y="79656"/>
                  </a:cubicBezTo>
                  <a:lnTo>
                    <a:pt x="18618" y="38804"/>
                  </a:lnTo>
                  <a:lnTo>
                    <a:pt x="33071" y="38804"/>
                  </a:lnTo>
                  <a:lnTo>
                    <a:pt x="33071" y="34871"/>
                  </a:lnTo>
                  <a:lnTo>
                    <a:pt x="18237" y="3487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59" name="Freeform: Shape 3158">
              <a:extLst>
                <a:ext uri="{FF2B5EF4-FFF2-40B4-BE49-F238E27FC236}">
                  <a16:creationId xmlns:a16="http://schemas.microsoft.com/office/drawing/2014/main" id="{B98519F0-049D-7882-ECC0-2CDEA259FEBE}"/>
                </a:ext>
              </a:extLst>
            </p:cNvPr>
            <p:cNvSpPr/>
            <p:nvPr>
              <p:custDataLst>
                <p:tags r:id="rId137"/>
              </p:custDataLst>
            </p:nvPr>
          </p:nvSpPr>
          <p:spPr>
            <a:xfrm>
              <a:off x="11287319" y="5787520"/>
              <a:ext cx="56165" cy="58233"/>
            </a:xfrm>
            <a:custGeom>
              <a:avLst/>
              <a:gdLst>
                <a:gd name="connsiteX0" fmla="*/ 56403 w 56165"/>
                <a:gd name="connsiteY0" fmla="*/ 29796 h 58233"/>
                <a:gd name="connsiteX1" fmla="*/ 28383 w 56165"/>
                <a:gd name="connsiteY1" fmla="*/ 109 h 58233"/>
                <a:gd name="connsiteX2" fmla="*/ 237 w 56165"/>
                <a:gd name="connsiteY2" fmla="*/ 29796 h 58233"/>
                <a:gd name="connsiteX3" fmla="*/ 28256 w 56165"/>
                <a:gd name="connsiteY3" fmla="*/ 58342 h 58233"/>
                <a:gd name="connsiteX4" fmla="*/ 56403 w 56165"/>
                <a:gd name="connsiteY4" fmla="*/ 29796 h 58233"/>
                <a:gd name="connsiteX5" fmla="*/ 28383 w 56165"/>
                <a:gd name="connsiteY5" fmla="*/ 55170 h 58233"/>
                <a:gd name="connsiteX6" fmla="*/ 13930 w 56165"/>
                <a:gd name="connsiteY6" fmla="*/ 46670 h 58233"/>
                <a:gd name="connsiteX7" fmla="*/ 10760 w 56165"/>
                <a:gd name="connsiteY7" fmla="*/ 28781 h 58233"/>
                <a:gd name="connsiteX8" fmla="*/ 13803 w 56165"/>
                <a:gd name="connsiteY8" fmla="*/ 11400 h 58233"/>
                <a:gd name="connsiteX9" fmla="*/ 28256 w 56165"/>
                <a:gd name="connsiteY9" fmla="*/ 2900 h 58233"/>
                <a:gd name="connsiteX10" fmla="*/ 42583 w 56165"/>
                <a:gd name="connsiteY10" fmla="*/ 11147 h 58233"/>
                <a:gd name="connsiteX11" fmla="*/ 45879 w 56165"/>
                <a:gd name="connsiteY11" fmla="*/ 28781 h 58233"/>
                <a:gd name="connsiteX12" fmla="*/ 43090 w 56165"/>
                <a:gd name="connsiteY12" fmla="*/ 45782 h 58233"/>
                <a:gd name="connsiteX13" fmla="*/ 28383 w 56165"/>
                <a:gd name="connsiteY13" fmla="*/ 5517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03" y="29796"/>
                  </a:moveTo>
                  <a:cubicBezTo>
                    <a:pt x="56403" y="13557"/>
                    <a:pt x="43724" y="109"/>
                    <a:pt x="28383" y="109"/>
                  </a:cubicBezTo>
                  <a:cubicBezTo>
                    <a:pt x="12535" y="109"/>
                    <a:pt x="237" y="13938"/>
                    <a:pt x="237" y="29796"/>
                  </a:cubicBezTo>
                  <a:cubicBezTo>
                    <a:pt x="237" y="46163"/>
                    <a:pt x="13423" y="58342"/>
                    <a:pt x="28256" y="58342"/>
                  </a:cubicBezTo>
                  <a:cubicBezTo>
                    <a:pt x="43597" y="58342"/>
                    <a:pt x="56403" y="45909"/>
                    <a:pt x="56403" y="29796"/>
                  </a:cubicBezTo>
                  <a:close/>
                  <a:moveTo>
                    <a:pt x="28383" y="55170"/>
                  </a:moveTo>
                  <a:cubicBezTo>
                    <a:pt x="22931" y="55170"/>
                    <a:pt x="17353" y="52506"/>
                    <a:pt x="13930" y="46670"/>
                  </a:cubicBezTo>
                  <a:cubicBezTo>
                    <a:pt x="10760" y="41088"/>
                    <a:pt x="10760" y="33349"/>
                    <a:pt x="10760" y="28781"/>
                  </a:cubicBezTo>
                  <a:cubicBezTo>
                    <a:pt x="10760" y="23834"/>
                    <a:pt x="10760" y="16983"/>
                    <a:pt x="13803" y="11400"/>
                  </a:cubicBezTo>
                  <a:cubicBezTo>
                    <a:pt x="17226" y="5564"/>
                    <a:pt x="23185" y="2900"/>
                    <a:pt x="28256" y="2900"/>
                  </a:cubicBezTo>
                  <a:cubicBezTo>
                    <a:pt x="33835" y="2900"/>
                    <a:pt x="39287" y="5691"/>
                    <a:pt x="42583" y="11147"/>
                  </a:cubicBezTo>
                  <a:cubicBezTo>
                    <a:pt x="45879" y="16602"/>
                    <a:pt x="45879" y="23960"/>
                    <a:pt x="45879" y="28781"/>
                  </a:cubicBezTo>
                  <a:cubicBezTo>
                    <a:pt x="45879" y="33349"/>
                    <a:pt x="45879" y="40200"/>
                    <a:pt x="43090" y="45782"/>
                  </a:cubicBezTo>
                  <a:cubicBezTo>
                    <a:pt x="40301" y="51491"/>
                    <a:pt x="34722" y="55170"/>
                    <a:pt x="28383" y="5517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0" name="Freeform: Shape 3159">
              <a:extLst>
                <a:ext uri="{FF2B5EF4-FFF2-40B4-BE49-F238E27FC236}">
                  <a16:creationId xmlns:a16="http://schemas.microsoft.com/office/drawing/2014/main" id="{8C24E68D-3D99-6D4C-20B2-1FA3847FCAAD}"/>
                </a:ext>
              </a:extLst>
            </p:cNvPr>
            <p:cNvSpPr/>
            <p:nvPr>
              <p:custDataLst>
                <p:tags r:id="rId138"/>
              </p:custDataLst>
            </p:nvPr>
          </p:nvSpPr>
          <p:spPr>
            <a:xfrm>
              <a:off x="11350712" y="5788281"/>
              <a:ext cx="42599" cy="56076"/>
            </a:xfrm>
            <a:custGeom>
              <a:avLst/>
              <a:gdLst>
                <a:gd name="connsiteX0" fmla="*/ 17865 w 42599"/>
                <a:gd name="connsiteY0" fmla="*/ 14065 h 56076"/>
                <a:gd name="connsiteX1" fmla="*/ 17865 w 42599"/>
                <a:gd name="connsiteY1" fmla="*/ 109 h 56076"/>
                <a:gd name="connsiteX2" fmla="*/ 242 w 42599"/>
                <a:gd name="connsiteY2" fmla="*/ 1505 h 56076"/>
                <a:gd name="connsiteX3" fmla="*/ 242 w 42599"/>
                <a:gd name="connsiteY3" fmla="*/ 5438 h 56076"/>
                <a:gd name="connsiteX4" fmla="*/ 10131 w 42599"/>
                <a:gd name="connsiteY4" fmla="*/ 12542 h 56076"/>
                <a:gd name="connsiteX5" fmla="*/ 10131 w 42599"/>
                <a:gd name="connsiteY5" fmla="*/ 46543 h 56076"/>
                <a:gd name="connsiteX6" fmla="*/ 242 w 42599"/>
                <a:gd name="connsiteY6" fmla="*/ 52252 h 56076"/>
                <a:gd name="connsiteX7" fmla="*/ 242 w 42599"/>
                <a:gd name="connsiteY7" fmla="*/ 56185 h 56076"/>
                <a:gd name="connsiteX8" fmla="*/ 14695 w 42599"/>
                <a:gd name="connsiteY8" fmla="*/ 55805 h 56076"/>
                <a:gd name="connsiteX9" fmla="*/ 30797 w 42599"/>
                <a:gd name="connsiteY9" fmla="*/ 56185 h 56076"/>
                <a:gd name="connsiteX10" fmla="*/ 30797 w 42599"/>
                <a:gd name="connsiteY10" fmla="*/ 52252 h 56076"/>
                <a:gd name="connsiteX11" fmla="*/ 28135 w 42599"/>
                <a:gd name="connsiteY11" fmla="*/ 52252 h 56076"/>
                <a:gd name="connsiteX12" fmla="*/ 18499 w 42599"/>
                <a:gd name="connsiteY12" fmla="*/ 46289 h 56076"/>
                <a:gd name="connsiteX13" fmla="*/ 18499 w 42599"/>
                <a:gd name="connsiteY13" fmla="*/ 26752 h 56076"/>
                <a:gd name="connsiteX14" fmla="*/ 33459 w 42599"/>
                <a:gd name="connsiteY14" fmla="*/ 2900 h 56076"/>
                <a:gd name="connsiteX15" fmla="*/ 34854 w 42599"/>
                <a:gd name="connsiteY15" fmla="*/ 3027 h 56076"/>
                <a:gd name="connsiteX16" fmla="*/ 31938 w 42599"/>
                <a:gd name="connsiteY16" fmla="*/ 7975 h 56076"/>
                <a:gd name="connsiteX17" fmla="*/ 37390 w 42599"/>
                <a:gd name="connsiteY17" fmla="*/ 13430 h 56076"/>
                <a:gd name="connsiteX18" fmla="*/ 42842 w 42599"/>
                <a:gd name="connsiteY18" fmla="*/ 7848 h 56076"/>
                <a:gd name="connsiteX19" fmla="*/ 33459 w 42599"/>
                <a:gd name="connsiteY19" fmla="*/ 109 h 56076"/>
                <a:gd name="connsiteX20" fmla="*/ 17865 w 42599"/>
                <a:gd name="connsiteY20" fmla="*/ 14065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65" y="14065"/>
                  </a:moveTo>
                  <a:lnTo>
                    <a:pt x="17865" y="109"/>
                  </a:lnTo>
                  <a:lnTo>
                    <a:pt x="242" y="1505"/>
                  </a:lnTo>
                  <a:lnTo>
                    <a:pt x="242" y="5438"/>
                  </a:lnTo>
                  <a:cubicBezTo>
                    <a:pt x="9117" y="5438"/>
                    <a:pt x="10131" y="6326"/>
                    <a:pt x="10131" y="12542"/>
                  </a:cubicBezTo>
                  <a:lnTo>
                    <a:pt x="10131" y="46543"/>
                  </a:lnTo>
                  <a:cubicBezTo>
                    <a:pt x="10131" y="52252"/>
                    <a:pt x="8736" y="52252"/>
                    <a:pt x="242" y="52252"/>
                  </a:cubicBezTo>
                  <a:lnTo>
                    <a:pt x="242" y="56185"/>
                  </a:lnTo>
                  <a:cubicBezTo>
                    <a:pt x="5186" y="56058"/>
                    <a:pt x="11145" y="55805"/>
                    <a:pt x="14695" y="55805"/>
                  </a:cubicBezTo>
                  <a:cubicBezTo>
                    <a:pt x="19767" y="55805"/>
                    <a:pt x="25726" y="55805"/>
                    <a:pt x="30797" y="56185"/>
                  </a:cubicBezTo>
                  <a:lnTo>
                    <a:pt x="30797" y="52252"/>
                  </a:lnTo>
                  <a:lnTo>
                    <a:pt x="28135" y="52252"/>
                  </a:lnTo>
                  <a:cubicBezTo>
                    <a:pt x="18752" y="52252"/>
                    <a:pt x="18499" y="50857"/>
                    <a:pt x="18499" y="46289"/>
                  </a:cubicBezTo>
                  <a:lnTo>
                    <a:pt x="18499" y="26752"/>
                  </a:lnTo>
                  <a:cubicBezTo>
                    <a:pt x="18499" y="14191"/>
                    <a:pt x="23824" y="2900"/>
                    <a:pt x="33459" y="2900"/>
                  </a:cubicBezTo>
                  <a:cubicBezTo>
                    <a:pt x="34347" y="2900"/>
                    <a:pt x="34601" y="2900"/>
                    <a:pt x="34854" y="3027"/>
                  </a:cubicBezTo>
                  <a:cubicBezTo>
                    <a:pt x="34474" y="3154"/>
                    <a:pt x="31938" y="4676"/>
                    <a:pt x="31938" y="7975"/>
                  </a:cubicBezTo>
                  <a:cubicBezTo>
                    <a:pt x="31938" y="11527"/>
                    <a:pt x="34601" y="13430"/>
                    <a:pt x="37390" y="13430"/>
                  </a:cubicBezTo>
                  <a:cubicBezTo>
                    <a:pt x="39672" y="13430"/>
                    <a:pt x="42842" y="11908"/>
                    <a:pt x="42842" y="7848"/>
                  </a:cubicBezTo>
                  <a:cubicBezTo>
                    <a:pt x="42842" y="3788"/>
                    <a:pt x="38911" y="109"/>
                    <a:pt x="33459" y="109"/>
                  </a:cubicBezTo>
                  <a:cubicBezTo>
                    <a:pt x="24204" y="109"/>
                    <a:pt x="19640" y="8609"/>
                    <a:pt x="17865" y="140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1" name="Freeform: Shape 3160">
              <a:extLst>
                <a:ext uri="{FF2B5EF4-FFF2-40B4-BE49-F238E27FC236}">
                  <a16:creationId xmlns:a16="http://schemas.microsoft.com/office/drawing/2014/main" id="{5867D66D-B015-6B19-2980-3DAC2E16EEBF}"/>
                </a:ext>
              </a:extLst>
            </p:cNvPr>
            <p:cNvSpPr/>
            <p:nvPr>
              <p:custDataLst>
                <p:tags r:id="rId139"/>
              </p:custDataLst>
            </p:nvPr>
          </p:nvSpPr>
          <p:spPr>
            <a:xfrm>
              <a:off x="11441490" y="5766333"/>
              <a:ext cx="39683" cy="79420"/>
            </a:xfrm>
            <a:custGeom>
              <a:avLst/>
              <a:gdLst>
                <a:gd name="connsiteX0" fmla="*/ 19774 w 39683"/>
                <a:gd name="connsiteY0" fmla="*/ 27386 h 79420"/>
                <a:gd name="connsiteX1" fmla="*/ 37904 w 39683"/>
                <a:gd name="connsiteY1" fmla="*/ 27386 h 79420"/>
                <a:gd name="connsiteX2" fmla="*/ 37904 w 39683"/>
                <a:gd name="connsiteY2" fmla="*/ 23453 h 79420"/>
                <a:gd name="connsiteX3" fmla="*/ 19774 w 39683"/>
                <a:gd name="connsiteY3" fmla="*/ 23453 h 79420"/>
                <a:gd name="connsiteX4" fmla="*/ 19774 w 39683"/>
                <a:gd name="connsiteY4" fmla="*/ 109 h 79420"/>
                <a:gd name="connsiteX5" fmla="*/ 16604 w 39683"/>
                <a:gd name="connsiteY5" fmla="*/ 109 h 79420"/>
                <a:gd name="connsiteX6" fmla="*/ 249 w 39683"/>
                <a:gd name="connsiteY6" fmla="*/ 24595 h 79420"/>
                <a:gd name="connsiteX7" fmla="*/ 249 w 39683"/>
                <a:gd name="connsiteY7" fmla="*/ 27386 h 79420"/>
                <a:gd name="connsiteX8" fmla="*/ 11026 w 39683"/>
                <a:gd name="connsiteY8" fmla="*/ 27386 h 79420"/>
                <a:gd name="connsiteX9" fmla="*/ 11026 w 39683"/>
                <a:gd name="connsiteY9" fmla="*/ 62402 h 79420"/>
                <a:gd name="connsiteX10" fmla="*/ 27381 w 39683"/>
                <a:gd name="connsiteY10" fmla="*/ 79529 h 79420"/>
                <a:gd name="connsiteX11" fmla="*/ 39933 w 39683"/>
                <a:gd name="connsiteY11" fmla="*/ 62402 h 79420"/>
                <a:gd name="connsiteX12" fmla="*/ 39933 w 39683"/>
                <a:gd name="connsiteY12" fmla="*/ 55170 h 79420"/>
                <a:gd name="connsiteX13" fmla="*/ 36763 w 39683"/>
                <a:gd name="connsiteY13" fmla="*/ 55170 h 79420"/>
                <a:gd name="connsiteX14" fmla="*/ 36763 w 39683"/>
                <a:gd name="connsiteY14" fmla="*/ 62148 h 79420"/>
                <a:gd name="connsiteX15" fmla="*/ 28269 w 39683"/>
                <a:gd name="connsiteY15" fmla="*/ 76357 h 79420"/>
                <a:gd name="connsiteX16" fmla="*/ 19774 w 39683"/>
                <a:gd name="connsiteY16" fmla="*/ 62656 h 79420"/>
                <a:gd name="connsiteX17" fmla="*/ 19774 w 39683"/>
                <a:gd name="connsiteY17" fmla="*/ 27386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4" y="27386"/>
                  </a:moveTo>
                  <a:lnTo>
                    <a:pt x="37904" y="27386"/>
                  </a:lnTo>
                  <a:lnTo>
                    <a:pt x="37904" y="23453"/>
                  </a:lnTo>
                  <a:lnTo>
                    <a:pt x="19774" y="23453"/>
                  </a:lnTo>
                  <a:lnTo>
                    <a:pt x="19774" y="109"/>
                  </a:lnTo>
                  <a:lnTo>
                    <a:pt x="16604" y="109"/>
                  </a:lnTo>
                  <a:cubicBezTo>
                    <a:pt x="16478" y="10512"/>
                    <a:pt x="12674" y="24087"/>
                    <a:pt x="249" y="24595"/>
                  </a:cubicBezTo>
                  <a:lnTo>
                    <a:pt x="249" y="27386"/>
                  </a:lnTo>
                  <a:lnTo>
                    <a:pt x="11026" y="27386"/>
                  </a:lnTo>
                  <a:lnTo>
                    <a:pt x="11026" y="62402"/>
                  </a:lnTo>
                  <a:cubicBezTo>
                    <a:pt x="11026" y="78007"/>
                    <a:pt x="22817" y="79529"/>
                    <a:pt x="27381" y="79529"/>
                  </a:cubicBezTo>
                  <a:cubicBezTo>
                    <a:pt x="36383" y="79529"/>
                    <a:pt x="39933" y="70521"/>
                    <a:pt x="39933" y="62402"/>
                  </a:cubicBezTo>
                  <a:lnTo>
                    <a:pt x="39933" y="55170"/>
                  </a:lnTo>
                  <a:lnTo>
                    <a:pt x="36763" y="55170"/>
                  </a:lnTo>
                  <a:lnTo>
                    <a:pt x="36763" y="62148"/>
                  </a:lnTo>
                  <a:cubicBezTo>
                    <a:pt x="36763" y="71536"/>
                    <a:pt x="32960" y="76357"/>
                    <a:pt x="28269" y="76357"/>
                  </a:cubicBezTo>
                  <a:cubicBezTo>
                    <a:pt x="19774" y="76357"/>
                    <a:pt x="19774" y="64812"/>
                    <a:pt x="19774" y="62656"/>
                  </a:cubicBezTo>
                  <a:lnTo>
                    <a:pt x="19774" y="2738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2" name="Freeform: Shape 3161">
              <a:extLst>
                <a:ext uri="{FF2B5EF4-FFF2-40B4-BE49-F238E27FC236}">
                  <a16:creationId xmlns:a16="http://schemas.microsoft.com/office/drawing/2014/main" id="{388D9445-B469-723A-05E3-AFA96738AA0D}"/>
                </a:ext>
              </a:extLst>
            </p:cNvPr>
            <p:cNvSpPr/>
            <p:nvPr>
              <p:custDataLst>
                <p:tags r:id="rId140"/>
              </p:custDataLst>
            </p:nvPr>
          </p:nvSpPr>
          <p:spPr>
            <a:xfrm>
              <a:off x="11492444" y="5756310"/>
              <a:ext cx="63772" cy="88047"/>
            </a:xfrm>
            <a:custGeom>
              <a:avLst/>
              <a:gdLst>
                <a:gd name="connsiteX0" fmla="*/ 10142 w 63772"/>
                <a:gd name="connsiteY0" fmla="*/ 78514 h 88047"/>
                <a:gd name="connsiteX1" fmla="*/ 253 w 63772"/>
                <a:gd name="connsiteY1" fmla="*/ 84223 h 88047"/>
                <a:gd name="connsiteX2" fmla="*/ 253 w 63772"/>
                <a:gd name="connsiteY2" fmla="*/ 88156 h 88047"/>
                <a:gd name="connsiteX3" fmla="*/ 14580 w 63772"/>
                <a:gd name="connsiteY3" fmla="*/ 87776 h 88047"/>
                <a:gd name="connsiteX4" fmla="*/ 28780 w 63772"/>
                <a:gd name="connsiteY4" fmla="*/ 88156 h 88047"/>
                <a:gd name="connsiteX5" fmla="*/ 28780 w 63772"/>
                <a:gd name="connsiteY5" fmla="*/ 84223 h 88047"/>
                <a:gd name="connsiteX6" fmla="*/ 18890 w 63772"/>
                <a:gd name="connsiteY6" fmla="*/ 78514 h 88047"/>
                <a:gd name="connsiteX7" fmla="*/ 18890 w 63772"/>
                <a:gd name="connsiteY7" fmla="*/ 55170 h 88047"/>
                <a:gd name="connsiteX8" fmla="*/ 36006 w 63772"/>
                <a:gd name="connsiteY8" fmla="*/ 34871 h 88047"/>
                <a:gd name="connsiteX9" fmla="*/ 45388 w 63772"/>
                <a:gd name="connsiteY9" fmla="*/ 48954 h 88047"/>
                <a:gd name="connsiteX10" fmla="*/ 45388 w 63772"/>
                <a:gd name="connsiteY10" fmla="*/ 78514 h 88047"/>
                <a:gd name="connsiteX11" fmla="*/ 35499 w 63772"/>
                <a:gd name="connsiteY11" fmla="*/ 84223 h 88047"/>
                <a:gd name="connsiteX12" fmla="*/ 35499 w 63772"/>
                <a:gd name="connsiteY12" fmla="*/ 88156 h 88047"/>
                <a:gd name="connsiteX13" fmla="*/ 49826 w 63772"/>
                <a:gd name="connsiteY13" fmla="*/ 87776 h 88047"/>
                <a:gd name="connsiteX14" fmla="*/ 64026 w 63772"/>
                <a:gd name="connsiteY14" fmla="*/ 88156 h 88047"/>
                <a:gd name="connsiteX15" fmla="*/ 64026 w 63772"/>
                <a:gd name="connsiteY15" fmla="*/ 84223 h 88047"/>
                <a:gd name="connsiteX16" fmla="*/ 54137 w 63772"/>
                <a:gd name="connsiteY16" fmla="*/ 80417 h 88047"/>
                <a:gd name="connsiteX17" fmla="*/ 54137 w 63772"/>
                <a:gd name="connsiteY17" fmla="*/ 56185 h 88047"/>
                <a:gd name="connsiteX18" fmla="*/ 50206 w 63772"/>
                <a:gd name="connsiteY18" fmla="*/ 36774 h 88047"/>
                <a:gd name="connsiteX19" fmla="*/ 36894 w 63772"/>
                <a:gd name="connsiteY19" fmla="*/ 32080 h 88047"/>
                <a:gd name="connsiteX20" fmla="*/ 18510 w 63772"/>
                <a:gd name="connsiteY20" fmla="*/ 44513 h 88047"/>
                <a:gd name="connsiteX21" fmla="*/ 18510 w 63772"/>
                <a:gd name="connsiteY21" fmla="*/ 109 h 88047"/>
                <a:gd name="connsiteX22" fmla="*/ 253 w 63772"/>
                <a:gd name="connsiteY22" fmla="*/ 1505 h 88047"/>
                <a:gd name="connsiteX23" fmla="*/ 253 w 63772"/>
                <a:gd name="connsiteY23" fmla="*/ 5438 h 88047"/>
                <a:gd name="connsiteX24" fmla="*/ 10142 w 63772"/>
                <a:gd name="connsiteY24" fmla="*/ 12542 h 88047"/>
                <a:gd name="connsiteX25" fmla="*/ 10142 w 63772"/>
                <a:gd name="connsiteY25" fmla="*/ 78514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142" y="78514"/>
                  </a:moveTo>
                  <a:cubicBezTo>
                    <a:pt x="10142" y="84223"/>
                    <a:pt x="8748" y="84223"/>
                    <a:pt x="253" y="84223"/>
                  </a:cubicBezTo>
                  <a:lnTo>
                    <a:pt x="253" y="88156"/>
                  </a:lnTo>
                  <a:cubicBezTo>
                    <a:pt x="4690" y="88029"/>
                    <a:pt x="11156" y="87776"/>
                    <a:pt x="14580" y="87776"/>
                  </a:cubicBezTo>
                  <a:cubicBezTo>
                    <a:pt x="17876" y="87776"/>
                    <a:pt x="24469" y="88029"/>
                    <a:pt x="28780" y="88156"/>
                  </a:cubicBezTo>
                  <a:lnTo>
                    <a:pt x="28780" y="84223"/>
                  </a:lnTo>
                  <a:cubicBezTo>
                    <a:pt x="20285" y="84223"/>
                    <a:pt x="18890" y="84223"/>
                    <a:pt x="18890" y="78514"/>
                  </a:cubicBezTo>
                  <a:lnTo>
                    <a:pt x="18890" y="55170"/>
                  </a:lnTo>
                  <a:cubicBezTo>
                    <a:pt x="18890" y="41976"/>
                    <a:pt x="27892" y="34871"/>
                    <a:pt x="36006" y="34871"/>
                  </a:cubicBezTo>
                  <a:cubicBezTo>
                    <a:pt x="43994" y="34871"/>
                    <a:pt x="45388" y="41722"/>
                    <a:pt x="45388" y="48954"/>
                  </a:cubicBezTo>
                  <a:lnTo>
                    <a:pt x="45388" y="78514"/>
                  </a:lnTo>
                  <a:cubicBezTo>
                    <a:pt x="45388" y="84223"/>
                    <a:pt x="43994" y="84223"/>
                    <a:pt x="35499" y="84223"/>
                  </a:cubicBezTo>
                  <a:lnTo>
                    <a:pt x="35499" y="88156"/>
                  </a:lnTo>
                  <a:cubicBezTo>
                    <a:pt x="39937" y="88029"/>
                    <a:pt x="46403" y="87776"/>
                    <a:pt x="49826" y="87776"/>
                  </a:cubicBezTo>
                  <a:cubicBezTo>
                    <a:pt x="53122" y="87776"/>
                    <a:pt x="59715" y="88029"/>
                    <a:pt x="64026" y="88156"/>
                  </a:cubicBezTo>
                  <a:lnTo>
                    <a:pt x="64026" y="84223"/>
                  </a:lnTo>
                  <a:cubicBezTo>
                    <a:pt x="57433" y="84223"/>
                    <a:pt x="54263" y="84223"/>
                    <a:pt x="54137" y="80417"/>
                  </a:cubicBezTo>
                  <a:lnTo>
                    <a:pt x="54137" y="56185"/>
                  </a:lnTo>
                  <a:cubicBezTo>
                    <a:pt x="54137" y="45274"/>
                    <a:pt x="54137" y="41342"/>
                    <a:pt x="50206" y="36774"/>
                  </a:cubicBezTo>
                  <a:cubicBezTo>
                    <a:pt x="48431" y="34617"/>
                    <a:pt x="44247" y="32080"/>
                    <a:pt x="36894" y="32080"/>
                  </a:cubicBezTo>
                  <a:cubicBezTo>
                    <a:pt x="26244" y="32080"/>
                    <a:pt x="20665" y="39692"/>
                    <a:pt x="18510" y="44513"/>
                  </a:cubicBezTo>
                  <a:lnTo>
                    <a:pt x="18510" y="109"/>
                  </a:lnTo>
                  <a:lnTo>
                    <a:pt x="253" y="1505"/>
                  </a:lnTo>
                  <a:lnTo>
                    <a:pt x="253" y="5438"/>
                  </a:lnTo>
                  <a:cubicBezTo>
                    <a:pt x="9128" y="5438"/>
                    <a:pt x="10142" y="6326"/>
                    <a:pt x="10142" y="12542"/>
                  </a:cubicBezTo>
                  <a:lnTo>
                    <a:pt x="10142" y="7851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3" name="Freeform: Shape 3162">
              <a:extLst>
                <a:ext uri="{FF2B5EF4-FFF2-40B4-BE49-F238E27FC236}">
                  <a16:creationId xmlns:a16="http://schemas.microsoft.com/office/drawing/2014/main" id="{7CD8E0E7-F2B6-C4EF-ADB1-A9B90418DE4B}"/>
                </a:ext>
              </a:extLst>
            </p:cNvPr>
            <p:cNvSpPr/>
            <p:nvPr>
              <p:custDataLst>
                <p:tags r:id="rId141"/>
              </p:custDataLst>
            </p:nvPr>
          </p:nvSpPr>
          <p:spPr>
            <a:xfrm>
              <a:off x="11562373" y="5787520"/>
              <a:ext cx="49065" cy="58233"/>
            </a:xfrm>
            <a:custGeom>
              <a:avLst/>
              <a:gdLst>
                <a:gd name="connsiteX0" fmla="*/ 10908 w 49065"/>
                <a:gd name="connsiteY0" fmla="*/ 24975 h 58233"/>
                <a:gd name="connsiteX1" fmla="*/ 26630 w 49065"/>
                <a:gd name="connsiteY1" fmla="*/ 2900 h 58233"/>
                <a:gd name="connsiteX2" fmla="*/ 40956 w 49065"/>
                <a:gd name="connsiteY2" fmla="*/ 24975 h 58233"/>
                <a:gd name="connsiteX3" fmla="*/ 10908 w 49065"/>
                <a:gd name="connsiteY3" fmla="*/ 24975 h 58233"/>
                <a:gd name="connsiteX4" fmla="*/ 10782 w 49065"/>
                <a:gd name="connsiteY4" fmla="*/ 27640 h 58233"/>
                <a:gd name="connsiteX5" fmla="*/ 46155 w 49065"/>
                <a:gd name="connsiteY5" fmla="*/ 27640 h 58233"/>
                <a:gd name="connsiteX6" fmla="*/ 49324 w 49065"/>
                <a:gd name="connsiteY6" fmla="*/ 24975 h 58233"/>
                <a:gd name="connsiteX7" fmla="*/ 26630 w 49065"/>
                <a:gd name="connsiteY7" fmla="*/ 109 h 58233"/>
                <a:gd name="connsiteX8" fmla="*/ 259 w 49065"/>
                <a:gd name="connsiteY8" fmla="*/ 29035 h 58233"/>
                <a:gd name="connsiteX9" fmla="*/ 28151 w 49065"/>
                <a:gd name="connsiteY9" fmla="*/ 58342 h 58233"/>
                <a:gd name="connsiteX10" fmla="*/ 49324 w 49065"/>
                <a:gd name="connsiteY10" fmla="*/ 41849 h 58233"/>
                <a:gd name="connsiteX11" fmla="*/ 47676 w 49065"/>
                <a:gd name="connsiteY11" fmla="*/ 40327 h 58233"/>
                <a:gd name="connsiteX12" fmla="*/ 46028 w 49065"/>
                <a:gd name="connsiteY12" fmla="*/ 42103 h 58233"/>
                <a:gd name="connsiteX13" fmla="*/ 28912 w 49065"/>
                <a:gd name="connsiteY13" fmla="*/ 55170 h 58233"/>
                <a:gd name="connsiteX14" fmla="*/ 14585 w 49065"/>
                <a:gd name="connsiteY14" fmla="*/ 46670 h 58233"/>
                <a:gd name="connsiteX15" fmla="*/ 10782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08" y="24975"/>
                  </a:moveTo>
                  <a:cubicBezTo>
                    <a:pt x="11669" y="6072"/>
                    <a:pt x="22319" y="2900"/>
                    <a:pt x="26630" y="2900"/>
                  </a:cubicBezTo>
                  <a:cubicBezTo>
                    <a:pt x="39689" y="2900"/>
                    <a:pt x="40956" y="20027"/>
                    <a:pt x="40956" y="24975"/>
                  </a:cubicBezTo>
                  <a:lnTo>
                    <a:pt x="10908" y="24975"/>
                  </a:lnTo>
                  <a:close/>
                  <a:moveTo>
                    <a:pt x="10782" y="27640"/>
                  </a:moveTo>
                  <a:lnTo>
                    <a:pt x="46155" y="27640"/>
                  </a:lnTo>
                  <a:cubicBezTo>
                    <a:pt x="48944" y="27640"/>
                    <a:pt x="49324" y="27640"/>
                    <a:pt x="49324" y="24975"/>
                  </a:cubicBezTo>
                  <a:cubicBezTo>
                    <a:pt x="49324" y="12415"/>
                    <a:pt x="42478" y="109"/>
                    <a:pt x="26630" y="109"/>
                  </a:cubicBezTo>
                  <a:cubicBezTo>
                    <a:pt x="11923" y="109"/>
                    <a:pt x="259" y="13177"/>
                    <a:pt x="259" y="29035"/>
                  </a:cubicBezTo>
                  <a:cubicBezTo>
                    <a:pt x="259" y="46036"/>
                    <a:pt x="13571" y="58342"/>
                    <a:pt x="28151" y="58342"/>
                  </a:cubicBezTo>
                  <a:cubicBezTo>
                    <a:pt x="43619" y="58342"/>
                    <a:pt x="49324" y="44260"/>
                    <a:pt x="49324" y="41849"/>
                  </a:cubicBezTo>
                  <a:cubicBezTo>
                    <a:pt x="49324" y="40580"/>
                    <a:pt x="48310" y="40327"/>
                    <a:pt x="47676" y="40327"/>
                  </a:cubicBezTo>
                  <a:cubicBezTo>
                    <a:pt x="46535" y="40327"/>
                    <a:pt x="46281" y="41088"/>
                    <a:pt x="46028" y="42103"/>
                  </a:cubicBezTo>
                  <a:cubicBezTo>
                    <a:pt x="41590" y="55170"/>
                    <a:pt x="30180" y="55170"/>
                    <a:pt x="28912" y="55170"/>
                  </a:cubicBezTo>
                  <a:cubicBezTo>
                    <a:pt x="22573" y="55170"/>
                    <a:pt x="17501" y="51364"/>
                    <a:pt x="14585" y="46670"/>
                  </a:cubicBezTo>
                  <a:cubicBezTo>
                    <a:pt x="10782" y="40580"/>
                    <a:pt x="10782" y="32207"/>
                    <a:pt x="10782"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4" name="Freeform: Shape 3163">
              <a:extLst>
                <a:ext uri="{FF2B5EF4-FFF2-40B4-BE49-F238E27FC236}">
                  <a16:creationId xmlns:a16="http://schemas.microsoft.com/office/drawing/2014/main" id="{A2CD1692-5FD9-EA97-3599-D0352295FA35}"/>
                </a:ext>
              </a:extLst>
            </p:cNvPr>
            <p:cNvSpPr/>
            <p:nvPr>
              <p:custDataLst>
                <p:tags r:id="rId142"/>
              </p:custDataLst>
            </p:nvPr>
          </p:nvSpPr>
          <p:spPr>
            <a:xfrm>
              <a:off x="11618722" y="5788281"/>
              <a:ext cx="42599" cy="56076"/>
            </a:xfrm>
            <a:custGeom>
              <a:avLst/>
              <a:gdLst>
                <a:gd name="connsiteX0" fmla="*/ 17886 w 42599"/>
                <a:gd name="connsiteY0" fmla="*/ 14065 h 56076"/>
                <a:gd name="connsiteX1" fmla="*/ 17886 w 42599"/>
                <a:gd name="connsiteY1" fmla="*/ 109 h 56076"/>
                <a:gd name="connsiteX2" fmla="*/ 263 w 42599"/>
                <a:gd name="connsiteY2" fmla="*/ 1505 h 56076"/>
                <a:gd name="connsiteX3" fmla="*/ 263 w 42599"/>
                <a:gd name="connsiteY3" fmla="*/ 5438 h 56076"/>
                <a:gd name="connsiteX4" fmla="*/ 10152 w 42599"/>
                <a:gd name="connsiteY4" fmla="*/ 12542 h 56076"/>
                <a:gd name="connsiteX5" fmla="*/ 10152 w 42599"/>
                <a:gd name="connsiteY5" fmla="*/ 46543 h 56076"/>
                <a:gd name="connsiteX6" fmla="*/ 263 w 42599"/>
                <a:gd name="connsiteY6" fmla="*/ 52252 h 56076"/>
                <a:gd name="connsiteX7" fmla="*/ 263 w 42599"/>
                <a:gd name="connsiteY7" fmla="*/ 56185 h 56076"/>
                <a:gd name="connsiteX8" fmla="*/ 14716 w 42599"/>
                <a:gd name="connsiteY8" fmla="*/ 55805 h 56076"/>
                <a:gd name="connsiteX9" fmla="*/ 30818 w 42599"/>
                <a:gd name="connsiteY9" fmla="*/ 56185 h 56076"/>
                <a:gd name="connsiteX10" fmla="*/ 30818 w 42599"/>
                <a:gd name="connsiteY10" fmla="*/ 52252 h 56076"/>
                <a:gd name="connsiteX11" fmla="*/ 28156 w 42599"/>
                <a:gd name="connsiteY11" fmla="*/ 52252 h 56076"/>
                <a:gd name="connsiteX12" fmla="*/ 18520 w 42599"/>
                <a:gd name="connsiteY12" fmla="*/ 46289 h 56076"/>
                <a:gd name="connsiteX13" fmla="*/ 18520 w 42599"/>
                <a:gd name="connsiteY13" fmla="*/ 26752 h 56076"/>
                <a:gd name="connsiteX14" fmla="*/ 33481 w 42599"/>
                <a:gd name="connsiteY14" fmla="*/ 2900 h 56076"/>
                <a:gd name="connsiteX15" fmla="*/ 34875 w 42599"/>
                <a:gd name="connsiteY15" fmla="*/ 3027 h 56076"/>
                <a:gd name="connsiteX16" fmla="*/ 31959 w 42599"/>
                <a:gd name="connsiteY16" fmla="*/ 7975 h 56076"/>
                <a:gd name="connsiteX17" fmla="*/ 37411 w 42599"/>
                <a:gd name="connsiteY17" fmla="*/ 13430 h 56076"/>
                <a:gd name="connsiteX18" fmla="*/ 42863 w 42599"/>
                <a:gd name="connsiteY18" fmla="*/ 7848 h 56076"/>
                <a:gd name="connsiteX19" fmla="*/ 33481 w 42599"/>
                <a:gd name="connsiteY19" fmla="*/ 109 h 56076"/>
                <a:gd name="connsiteX20" fmla="*/ 17886 w 42599"/>
                <a:gd name="connsiteY20" fmla="*/ 14065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86" y="14065"/>
                  </a:moveTo>
                  <a:lnTo>
                    <a:pt x="17886" y="109"/>
                  </a:lnTo>
                  <a:lnTo>
                    <a:pt x="263" y="1505"/>
                  </a:lnTo>
                  <a:lnTo>
                    <a:pt x="263" y="5438"/>
                  </a:lnTo>
                  <a:cubicBezTo>
                    <a:pt x="9138" y="5438"/>
                    <a:pt x="10152" y="6326"/>
                    <a:pt x="10152" y="12542"/>
                  </a:cubicBezTo>
                  <a:lnTo>
                    <a:pt x="10152" y="46543"/>
                  </a:lnTo>
                  <a:cubicBezTo>
                    <a:pt x="10152" y="52252"/>
                    <a:pt x="8758" y="52252"/>
                    <a:pt x="263" y="52252"/>
                  </a:cubicBezTo>
                  <a:lnTo>
                    <a:pt x="263" y="56185"/>
                  </a:lnTo>
                  <a:cubicBezTo>
                    <a:pt x="5208" y="56058"/>
                    <a:pt x="11166" y="55805"/>
                    <a:pt x="14716" y="55805"/>
                  </a:cubicBezTo>
                  <a:cubicBezTo>
                    <a:pt x="19788" y="55805"/>
                    <a:pt x="25747" y="55805"/>
                    <a:pt x="30818" y="56185"/>
                  </a:cubicBezTo>
                  <a:lnTo>
                    <a:pt x="30818" y="52252"/>
                  </a:lnTo>
                  <a:lnTo>
                    <a:pt x="28156" y="52252"/>
                  </a:lnTo>
                  <a:cubicBezTo>
                    <a:pt x="18774" y="52252"/>
                    <a:pt x="18520" y="50857"/>
                    <a:pt x="18520" y="46289"/>
                  </a:cubicBezTo>
                  <a:lnTo>
                    <a:pt x="18520" y="26752"/>
                  </a:lnTo>
                  <a:cubicBezTo>
                    <a:pt x="18520" y="14191"/>
                    <a:pt x="23845" y="2900"/>
                    <a:pt x="33481" y="2900"/>
                  </a:cubicBezTo>
                  <a:cubicBezTo>
                    <a:pt x="34368" y="2900"/>
                    <a:pt x="34622" y="2900"/>
                    <a:pt x="34875" y="3027"/>
                  </a:cubicBezTo>
                  <a:cubicBezTo>
                    <a:pt x="34495" y="3154"/>
                    <a:pt x="31959" y="4676"/>
                    <a:pt x="31959" y="7975"/>
                  </a:cubicBezTo>
                  <a:cubicBezTo>
                    <a:pt x="31959" y="11527"/>
                    <a:pt x="34622" y="13430"/>
                    <a:pt x="37411" y="13430"/>
                  </a:cubicBezTo>
                  <a:cubicBezTo>
                    <a:pt x="39693" y="13430"/>
                    <a:pt x="42863" y="11908"/>
                    <a:pt x="42863" y="7848"/>
                  </a:cubicBezTo>
                  <a:cubicBezTo>
                    <a:pt x="42863" y="3788"/>
                    <a:pt x="38932" y="109"/>
                    <a:pt x="33481" y="109"/>
                  </a:cubicBezTo>
                  <a:cubicBezTo>
                    <a:pt x="24225" y="109"/>
                    <a:pt x="19661" y="8609"/>
                    <a:pt x="17886" y="1406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5" name="Freeform: Shape 3164">
              <a:extLst>
                <a:ext uri="{FF2B5EF4-FFF2-40B4-BE49-F238E27FC236}">
                  <a16:creationId xmlns:a16="http://schemas.microsoft.com/office/drawing/2014/main" id="{A64C2772-001F-C22B-0938-B08BA7374E49}"/>
                </a:ext>
              </a:extLst>
            </p:cNvPr>
            <p:cNvSpPr/>
            <p:nvPr>
              <p:custDataLst>
                <p:tags r:id="rId143"/>
              </p:custDataLst>
            </p:nvPr>
          </p:nvSpPr>
          <p:spPr>
            <a:xfrm>
              <a:off x="11668886" y="5788281"/>
              <a:ext cx="99018" cy="56076"/>
            </a:xfrm>
            <a:custGeom>
              <a:avLst/>
              <a:gdLst>
                <a:gd name="connsiteX0" fmla="*/ 10156 w 99018"/>
                <a:gd name="connsiteY0" fmla="*/ 12542 h 56076"/>
                <a:gd name="connsiteX1" fmla="*/ 10156 w 99018"/>
                <a:gd name="connsiteY1" fmla="*/ 46543 h 56076"/>
                <a:gd name="connsiteX2" fmla="*/ 267 w 99018"/>
                <a:gd name="connsiteY2" fmla="*/ 52252 h 56076"/>
                <a:gd name="connsiteX3" fmla="*/ 267 w 99018"/>
                <a:gd name="connsiteY3" fmla="*/ 56185 h 56076"/>
                <a:gd name="connsiteX4" fmla="*/ 14594 w 99018"/>
                <a:gd name="connsiteY4" fmla="*/ 55805 h 56076"/>
                <a:gd name="connsiteX5" fmla="*/ 28793 w 99018"/>
                <a:gd name="connsiteY5" fmla="*/ 56185 h 56076"/>
                <a:gd name="connsiteX6" fmla="*/ 28793 w 99018"/>
                <a:gd name="connsiteY6" fmla="*/ 52252 h 56076"/>
                <a:gd name="connsiteX7" fmla="*/ 18904 w 99018"/>
                <a:gd name="connsiteY7" fmla="*/ 46543 h 56076"/>
                <a:gd name="connsiteX8" fmla="*/ 18904 w 99018"/>
                <a:gd name="connsiteY8" fmla="*/ 23199 h 56076"/>
                <a:gd name="connsiteX9" fmla="*/ 36020 w 99018"/>
                <a:gd name="connsiteY9" fmla="*/ 2900 h 56076"/>
                <a:gd name="connsiteX10" fmla="*/ 45402 w 99018"/>
                <a:gd name="connsiteY10" fmla="*/ 16983 h 56076"/>
                <a:gd name="connsiteX11" fmla="*/ 45402 w 99018"/>
                <a:gd name="connsiteY11" fmla="*/ 46543 h 56076"/>
                <a:gd name="connsiteX12" fmla="*/ 35513 w 99018"/>
                <a:gd name="connsiteY12" fmla="*/ 52252 h 56076"/>
                <a:gd name="connsiteX13" fmla="*/ 35513 w 99018"/>
                <a:gd name="connsiteY13" fmla="*/ 56185 h 56076"/>
                <a:gd name="connsiteX14" fmla="*/ 49840 w 99018"/>
                <a:gd name="connsiteY14" fmla="*/ 55805 h 56076"/>
                <a:gd name="connsiteX15" fmla="*/ 64040 w 99018"/>
                <a:gd name="connsiteY15" fmla="*/ 56185 h 56076"/>
                <a:gd name="connsiteX16" fmla="*/ 64040 w 99018"/>
                <a:gd name="connsiteY16" fmla="*/ 52252 h 56076"/>
                <a:gd name="connsiteX17" fmla="*/ 54150 w 99018"/>
                <a:gd name="connsiteY17" fmla="*/ 46543 h 56076"/>
                <a:gd name="connsiteX18" fmla="*/ 54150 w 99018"/>
                <a:gd name="connsiteY18" fmla="*/ 23199 h 56076"/>
                <a:gd name="connsiteX19" fmla="*/ 71266 w 99018"/>
                <a:gd name="connsiteY19" fmla="*/ 2900 h 56076"/>
                <a:gd name="connsiteX20" fmla="*/ 80648 w 99018"/>
                <a:gd name="connsiteY20" fmla="*/ 16983 h 56076"/>
                <a:gd name="connsiteX21" fmla="*/ 80648 w 99018"/>
                <a:gd name="connsiteY21" fmla="*/ 46543 h 56076"/>
                <a:gd name="connsiteX22" fmla="*/ 70759 w 99018"/>
                <a:gd name="connsiteY22" fmla="*/ 52252 h 56076"/>
                <a:gd name="connsiteX23" fmla="*/ 70759 w 99018"/>
                <a:gd name="connsiteY23" fmla="*/ 56185 h 56076"/>
                <a:gd name="connsiteX24" fmla="*/ 85086 w 99018"/>
                <a:gd name="connsiteY24" fmla="*/ 55805 h 56076"/>
                <a:gd name="connsiteX25" fmla="*/ 99286 w 99018"/>
                <a:gd name="connsiteY25" fmla="*/ 56185 h 56076"/>
                <a:gd name="connsiteX26" fmla="*/ 99286 w 99018"/>
                <a:gd name="connsiteY26" fmla="*/ 52252 h 56076"/>
                <a:gd name="connsiteX27" fmla="*/ 89397 w 99018"/>
                <a:gd name="connsiteY27" fmla="*/ 48446 h 56076"/>
                <a:gd name="connsiteX28" fmla="*/ 89397 w 99018"/>
                <a:gd name="connsiteY28" fmla="*/ 24214 h 56076"/>
                <a:gd name="connsiteX29" fmla="*/ 85466 w 99018"/>
                <a:gd name="connsiteY29" fmla="*/ 4803 h 56076"/>
                <a:gd name="connsiteX30" fmla="*/ 72154 w 99018"/>
                <a:gd name="connsiteY30" fmla="*/ 109 h 56076"/>
                <a:gd name="connsiteX31" fmla="*/ 53770 w 99018"/>
                <a:gd name="connsiteY31" fmla="*/ 12542 h 56076"/>
                <a:gd name="connsiteX32" fmla="*/ 36908 w 99018"/>
                <a:gd name="connsiteY32" fmla="*/ 109 h 56076"/>
                <a:gd name="connsiteX33" fmla="*/ 18144 w 99018"/>
                <a:gd name="connsiteY33" fmla="*/ 13430 h 56076"/>
                <a:gd name="connsiteX34" fmla="*/ 18144 w 99018"/>
                <a:gd name="connsiteY34" fmla="*/ 109 h 56076"/>
                <a:gd name="connsiteX35" fmla="*/ 267 w 99018"/>
                <a:gd name="connsiteY35" fmla="*/ 1505 h 56076"/>
                <a:gd name="connsiteX36" fmla="*/ 267 w 99018"/>
                <a:gd name="connsiteY36" fmla="*/ 5438 h 56076"/>
                <a:gd name="connsiteX37" fmla="*/ 10156 w 99018"/>
                <a:gd name="connsiteY37"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56" y="12542"/>
                  </a:moveTo>
                  <a:lnTo>
                    <a:pt x="10156" y="46543"/>
                  </a:lnTo>
                  <a:cubicBezTo>
                    <a:pt x="10156" y="52252"/>
                    <a:pt x="8761" y="52252"/>
                    <a:pt x="267" y="52252"/>
                  </a:cubicBezTo>
                  <a:lnTo>
                    <a:pt x="267" y="56185"/>
                  </a:lnTo>
                  <a:cubicBezTo>
                    <a:pt x="4704" y="56058"/>
                    <a:pt x="11170" y="55805"/>
                    <a:pt x="14594" y="55805"/>
                  </a:cubicBezTo>
                  <a:cubicBezTo>
                    <a:pt x="17890" y="55805"/>
                    <a:pt x="24483" y="56058"/>
                    <a:pt x="28793" y="56185"/>
                  </a:cubicBezTo>
                  <a:lnTo>
                    <a:pt x="28793" y="52252"/>
                  </a:lnTo>
                  <a:cubicBezTo>
                    <a:pt x="20299" y="52252"/>
                    <a:pt x="18904" y="52252"/>
                    <a:pt x="18904" y="46543"/>
                  </a:cubicBezTo>
                  <a:lnTo>
                    <a:pt x="18904" y="23199"/>
                  </a:lnTo>
                  <a:cubicBezTo>
                    <a:pt x="18904" y="10005"/>
                    <a:pt x="27906" y="2900"/>
                    <a:pt x="36020" y="2900"/>
                  </a:cubicBezTo>
                  <a:cubicBezTo>
                    <a:pt x="44008" y="2900"/>
                    <a:pt x="45402" y="9751"/>
                    <a:pt x="45402" y="16983"/>
                  </a:cubicBezTo>
                  <a:lnTo>
                    <a:pt x="45402" y="46543"/>
                  </a:lnTo>
                  <a:cubicBezTo>
                    <a:pt x="45402" y="52252"/>
                    <a:pt x="44008" y="52252"/>
                    <a:pt x="35513" y="52252"/>
                  </a:cubicBezTo>
                  <a:lnTo>
                    <a:pt x="35513" y="56185"/>
                  </a:lnTo>
                  <a:cubicBezTo>
                    <a:pt x="39950" y="56058"/>
                    <a:pt x="46417" y="55805"/>
                    <a:pt x="49840" y="55805"/>
                  </a:cubicBezTo>
                  <a:cubicBezTo>
                    <a:pt x="53136" y="55805"/>
                    <a:pt x="59729" y="56058"/>
                    <a:pt x="64040" y="56185"/>
                  </a:cubicBezTo>
                  <a:lnTo>
                    <a:pt x="64040" y="52252"/>
                  </a:lnTo>
                  <a:cubicBezTo>
                    <a:pt x="55545" y="52252"/>
                    <a:pt x="54150" y="52252"/>
                    <a:pt x="54150" y="46543"/>
                  </a:cubicBezTo>
                  <a:lnTo>
                    <a:pt x="54150" y="23199"/>
                  </a:lnTo>
                  <a:cubicBezTo>
                    <a:pt x="54150" y="10005"/>
                    <a:pt x="63152" y="2900"/>
                    <a:pt x="71266" y="2900"/>
                  </a:cubicBezTo>
                  <a:cubicBezTo>
                    <a:pt x="79254" y="2900"/>
                    <a:pt x="80648" y="9751"/>
                    <a:pt x="80648" y="16983"/>
                  </a:cubicBezTo>
                  <a:lnTo>
                    <a:pt x="80648" y="46543"/>
                  </a:lnTo>
                  <a:cubicBezTo>
                    <a:pt x="80648" y="52252"/>
                    <a:pt x="79254" y="52252"/>
                    <a:pt x="70759" y="52252"/>
                  </a:cubicBezTo>
                  <a:lnTo>
                    <a:pt x="70759" y="56185"/>
                  </a:lnTo>
                  <a:cubicBezTo>
                    <a:pt x="75197" y="56058"/>
                    <a:pt x="81663" y="55805"/>
                    <a:pt x="85086" y="55805"/>
                  </a:cubicBezTo>
                  <a:cubicBezTo>
                    <a:pt x="88382" y="55805"/>
                    <a:pt x="94975" y="56058"/>
                    <a:pt x="99286" y="56185"/>
                  </a:cubicBezTo>
                  <a:lnTo>
                    <a:pt x="99286" y="52252"/>
                  </a:lnTo>
                  <a:cubicBezTo>
                    <a:pt x="92693" y="52252"/>
                    <a:pt x="89523" y="52252"/>
                    <a:pt x="89397" y="48446"/>
                  </a:cubicBezTo>
                  <a:lnTo>
                    <a:pt x="89397" y="24214"/>
                  </a:lnTo>
                  <a:cubicBezTo>
                    <a:pt x="89397" y="13303"/>
                    <a:pt x="89397" y="9370"/>
                    <a:pt x="85466" y="4803"/>
                  </a:cubicBezTo>
                  <a:cubicBezTo>
                    <a:pt x="83691" y="2646"/>
                    <a:pt x="79507" y="109"/>
                    <a:pt x="72154" y="109"/>
                  </a:cubicBezTo>
                  <a:cubicBezTo>
                    <a:pt x="61504" y="109"/>
                    <a:pt x="55925" y="7721"/>
                    <a:pt x="53770" y="12542"/>
                  </a:cubicBezTo>
                  <a:cubicBezTo>
                    <a:pt x="51995" y="1505"/>
                    <a:pt x="42613" y="109"/>
                    <a:pt x="36908" y="109"/>
                  </a:cubicBezTo>
                  <a:cubicBezTo>
                    <a:pt x="27652" y="109"/>
                    <a:pt x="21693" y="5564"/>
                    <a:pt x="18144" y="13430"/>
                  </a:cubicBezTo>
                  <a:lnTo>
                    <a:pt x="18144" y="109"/>
                  </a:lnTo>
                  <a:lnTo>
                    <a:pt x="267" y="1505"/>
                  </a:lnTo>
                  <a:lnTo>
                    <a:pt x="267" y="5438"/>
                  </a:lnTo>
                  <a:cubicBezTo>
                    <a:pt x="9142" y="5438"/>
                    <a:pt x="10156" y="6326"/>
                    <a:pt x="10156" y="125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6" name="Freeform: Shape 3165">
              <a:extLst>
                <a:ext uri="{FF2B5EF4-FFF2-40B4-BE49-F238E27FC236}">
                  <a16:creationId xmlns:a16="http://schemas.microsoft.com/office/drawing/2014/main" id="{DD30FCF8-8C9C-0D18-AD28-60A00F300E48}"/>
                </a:ext>
              </a:extLst>
            </p:cNvPr>
            <p:cNvSpPr/>
            <p:nvPr>
              <p:custDataLst>
                <p:tags r:id="rId144"/>
              </p:custDataLst>
            </p:nvPr>
          </p:nvSpPr>
          <p:spPr>
            <a:xfrm>
              <a:off x="11775808" y="5787520"/>
              <a:ext cx="57179" cy="58233"/>
            </a:xfrm>
            <a:custGeom>
              <a:avLst/>
              <a:gdLst>
                <a:gd name="connsiteX0" fmla="*/ 37170 w 57179"/>
                <a:gd name="connsiteY0" fmla="*/ 47304 h 58233"/>
                <a:gd name="connsiteX1" fmla="*/ 47059 w 57179"/>
                <a:gd name="connsiteY1" fmla="*/ 57708 h 58233"/>
                <a:gd name="connsiteX2" fmla="*/ 57455 w 57179"/>
                <a:gd name="connsiteY2" fmla="*/ 45655 h 58233"/>
                <a:gd name="connsiteX3" fmla="*/ 57455 w 57179"/>
                <a:gd name="connsiteY3" fmla="*/ 38550 h 58233"/>
                <a:gd name="connsiteX4" fmla="*/ 54285 w 57179"/>
                <a:gd name="connsiteY4" fmla="*/ 38550 h 58233"/>
                <a:gd name="connsiteX5" fmla="*/ 54285 w 57179"/>
                <a:gd name="connsiteY5" fmla="*/ 45655 h 58233"/>
                <a:gd name="connsiteX6" fmla="*/ 49721 w 57179"/>
                <a:gd name="connsiteY6" fmla="*/ 53775 h 58233"/>
                <a:gd name="connsiteX7" fmla="*/ 45030 w 57179"/>
                <a:gd name="connsiteY7" fmla="*/ 47431 h 58233"/>
                <a:gd name="connsiteX8" fmla="*/ 45030 w 57179"/>
                <a:gd name="connsiteY8" fmla="*/ 22057 h 58233"/>
                <a:gd name="connsiteX9" fmla="*/ 40466 w 57179"/>
                <a:gd name="connsiteY9" fmla="*/ 7087 h 58233"/>
                <a:gd name="connsiteX10" fmla="*/ 23096 w 57179"/>
                <a:gd name="connsiteY10" fmla="*/ 109 h 58233"/>
                <a:gd name="connsiteX11" fmla="*/ 3952 w 57179"/>
                <a:gd name="connsiteY11" fmla="*/ 14445 h 58233"/>
                <a:gd name="connsiteX12" fmla="*/ 9784 w 57179"/>
                <a:gd name="connsiteY12" fmla="*/ 20408 h 58233"/>
                <a:gd name="connsiteX13" fmla="*/ 15616 w 57179"/>
                <a:gd name="connsiteY13" fmla="*/ 14572 h 58233"/>
                <a:gd name="connsiteX14" fmla="*/ 9150 w 57179"/>
                <a:gd name="connsiteY14" fmla="*/ 8736 h 58233"/>
                <a:gd name="connsiteX15" fmla="*/ 22843 w 57179"/>
                <a:gd name="connsiteY15" fmla="*/ 2900 h 58233"/>
                <a:gd name="connsiteX16" fmla="*/ 36282 w 57179"/>
                <a:gd name="connsiteY16" fmla="*/ 19139 h 58233"/>
                <a:gd name="connsiteX17" fmla="*/ 36282 w 57179"/>
                <a:gd name="connsiteY17" fmla="*/ 23834 h 58233"/>
                <a:gd name="connsiteX18" fmla="*/ 12954 w 57179"/>
                <a:gd name="connsiteY18" fmla="*/ 28401 h 58233"/>
                <a:gd name="connsiteX19" fmla="*/ 275 w 57179"/>
                <a:gd name="connsiteY19" fmla="*/ 44894 h 58233"/>
                <a:gd name="connsiteX20" fmla="*/ 20561 w 57179"/>
                <a:gd name="connsiteY20" fmla="*/ 58342 h 58233"/>
                <a:gd name="connsiteX21" fmla="*/ 37170 w 57179"/>
                <a:gd name="connsiteY21" fmla="*/ 47304 h 58233"/>
                <a:gd name="connsiteX22" fmla="*/ 36282 w 57179"/>
                <a:gd name="connsiteY22" fmla="*/ 26498 h 58233"/>
                <a:gd name="connsiteX23" fmla="*/ 36282 w 57179"/>
                <a:gd name="connsiteY23" fmla="*/ 39185 h 58233"/>
                <a:gd name="connsiteX24" fmla="*/ 21448 w 57179"/>
                <a:gd name="connsiteY24" fmla="*/ 55551 h 58233"/>
                <a:gd name="connsiteX25" fmla="*/ 10038 w 57179"/>
                <a:gd name="connsiteY25" fmla="*/ 44767 h 58233"/>
                <a:gd name="connsiteX26" fmla="*/ 36282 w 57179"/>
                <a:gd name="connsiteY26" fmla="*/ 26498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70" y="47304"/>
                  </a:moveTo>
                  <a:cubicBezTo>
                    <a:pt x="37677" y="52379"/>
                    <a:pt x="41100" y="57708"/>
                    <a:pt x="47059" y="57708"/>
                  </a:cubicBezTo>
                  <a:cubicBezTo>
                    <a:pt x="49721" y="57708"/>
                    <a:pt x="57455" y="55932"/>
                    <a:pt x="57455" y="45655"/>
                  </a:cubicBezTo>
                  <a:lnTo>
                    <a:pt x="57455" y="38550"/>
                  </a:lnTo>
                  <a:lnTo>
                    <a:pt x="54285" y="38550"/>
                  </a:lnTo>
                  <a:lnTo>
                    <a:pt x="54285" y="45655"/>
                  </a:lnTo>
                  <a:cubicBezTo>
                    <a:pt x="54285" y="53014"/>
                    <a:pt x="51116" y="53775"/>
                    <a:pt x="49721" y="53775"/>
                  </a:cubicBezTo>
                  <a:cubicBezTo>
                    <a:pt x="45537" y="53775"/>
                    <a:pt x="45030" y="48066"/>
                    <a:pt x="45030" y="47431"/>
                  </a:cubicBezTo>
                  <a:lnTo>
                    <a:pt x="45030" y="22057"/>
                  </a:lnTo>
                  <a:cubicBezTo>
                    <a:pt x="45030" y="16729"/>
                    <a:pt x="45030" y="11781"/>
                    <a:pt x="40466" y="7087"/>
                  </a:cubicBezTo>
                  <a:cubicBezTo>
                    <a:pt x="35521" y="2139"/>
                    <a:pt x="29182" y="109"/>
                    <a:pt x="23096" y="109"/>
                  </a:cubicBezTo>
                  <a:cubicBezTo>
                    <a:pt x="12700" y="109"/>
                    <a:pt x="3952" y="6072"/>
                    <a:pt x="3952" y="14445"/>
                  </a:cubicBezTo>
                  <a:cubicBezTo>
                    <a:pt x="3952" y="18251"/>
                    <a:pt x="6488" y="20408"/>
                    <a:pt x="9784" y="20408"/>
                  </a:cubicBezTo>
                  <a:cubicBezTo>
                    <a:pt x="13334" y="20408"/>
                    <a:pt x="15616" y="17871"/>
                    <a:pt x="15616" y="14572"/>
                  </a:cubicBezTo>
                  <a:cubicBezTo>
                    <a:pt x="15616" y="13050"/>
                    <a:pt x="14982" y="8863"/>
                    <a:pt x="9150" y="8736"/>
                  </a:cubicBezTo>
                  <a:cubicBezTo>
                    <a:pt x="12573" y="4296"/>
                    <a:pt x="18786" y="2900"/>
                    <a:pt x="22843" y="2900"/>
                  </a:cubicBezTo>
                  <a:cubicBezTo>
                    <a:pt x="29055" y="2900"/>
                    <a:pt x="36282" y="7848"/>
                    <a:pt x="36282" y="19139"/>
                  </a:cubicBezTo>
                  <a:lnTo>
                    <a:pt x="36282" y="23834"/>
                  </a:lnTo>
                  <a:cubicBezTo>
                    <a:pt x="29816" y="24214"/>
                    <a:pt x="20941" y="24595"/>
                    <a:pt x="12954" y="28401"/>
                  </a:cubicBezTo>
                  <a:cubicBezTo>
                    <a:pt x="3445" y="32714"/>
                    <a:pt x="275" y="39312"/>
                    <a:pt x="275" y="44894"/>
                  </a:cubicBezTo>
                  <a:cubicBezTo>
                    <a:pt x="275" y="55170"/>
                    <a:pt x="12573" y="58342"/>
                    <a:pt x="20561" y="58342"/>
                  </a:cubicBezTo>
                  <a:cubicBezTo>
                    <a:pt x="28929" y="58342"/>
                    <a:pt x="34761" y="53267"/>
                    <a:pt x="37170" y="47304"/>
                  </a:cubicBezTo>
                  <a:close/>
                  <a:moveTo>
                    <a:pt x="36282" y="26498"/>
                  </a:moveTo>
                  <a:lnTo>
                    <a:pt x="36282" y="39185"/>
                  </a:lnTo>
                  <a:cubicBezTo>
                    <a:pt x="36282" y="51237"/>
                    <a:pt x="27154" y="55551"/>
                    <a:pt x="21448" y="55551"/>
                  </a:cubicBezTo>
                  <a:cubicBezTo>
                    <a:pt x="15236" y="55551"/>
                    <a:pt x="10038" y="51110"/>
                    <a:pt x="10038" y="44767"/>
                  </a:cubicBezTo>
                  <a:cubicBezTo>
                    <a:pt x="10038" y="37789"/>
                    <a:pt x="15363" y="27259"/>
                    <a:pt x="36282" y="264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7" name="Freeform: Shape 3166">
              <a:extLst>
                <a:ext uri="{FF2B5EF4-FFF2-40B4-BE49-F238E27FC236}">
                  <a16:creationId xmlns:a16="http://schemas.microsoft.com/office/drawing/2014/main" id="{91BEE70A-26A9-5A3A-241E-72A94F4DE567}"/>
                </a:ext>
              </a:extLst>
            </p:cNvPr>
            <p:cNvSpPr/>
            <p:nvPr>
              <p:custDataLst>
                <p:tags r:id="rId145"/>
              </p:custDataLst>
            </p:nvPr>
          </p:nvSpPr>
          <p:spPr>
            <a:xfrm>
              <a:off x="11838060" y="5756310"/>
              <a:ext cx="28146" cy="88047"/>
            </a:xfrm>
            <a:custGeom>
              <a:avLst/>
              <a:gdLst>
                <a:gd name="connsiteX0" fmla="*/ 18537 w 28146"/>
                <a:gd name="connsiteY0" fmla="*/ 109 h 88047"/>
                <a:gd name="connsiteX1" fmla="*/ 280 w 28146"/>
                <a:gd name="connsiteY1" fmla="*/ 1505 h 88047"/>
                <a:gd name="connsiteX2" fmla="*/ 280 w 28146"/>
                <a:gd name="connsiteY2" fmla="*/ 5438 h 88047"/>
                <a:gd name="connsiteX3" fmla="*/ 10169 w 28146"/>
                <a:gd name="connsiteY3" fmla="*/ 12542 h 88047"/>
                <a:gd name="connsiteX4" fmla="*/ 10169 w 28146"/>
                <a:gd name="connsiteY4" fmla="*/ 78514 h 88047"/>
                <a:gd name="connsiteX5" fmla="*/ 280 w 28146"/>
                <a:gd name="connsiteY5" fmla="*/ 84223 h 88047"/>
                <a:gd name="connsiteX6" fmla="*/ 280 w 28146"/>
                <a:gd name="connsiteY6" fmla="*/ 88156 h 88047"/>
                <a:gd name="connsiteX7" fmla="*/ 14353 w 28146"/>
                <a:gd name="connsiteY7" fmla="*/ 87776 h 88047"/>
                <a:gd name="connsiteX8" fmla="*/ 28426 w 28146"/>
                <a:gd name="connsiteY8" fmla="*/ 88156 h 88047"/>
                <a:gd name="connsiteX9" fmla="*/ 28426 w 28146"/>
                <a:gd name="connsiteY9" fmla="*/ 84223 h 88047"/>
                <a:gd name="connsiteX10" fmla="*/ 18537 w 28146"/>
                <a:gd name="connsiteY10" fmla="*/ 78514 h 88047"/>
                <a:gd name="connsiteX11" fmla="*/ 18537 w 28146"/>
                <a:gd name="connsiteY11" fmla="*/ 10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37" y="109"/>
                  </a:moveTo>
                  <a:lnTo>
                    <a:pt x="280" y="1505"/>
                  </a:lnTo>
                  <a:lnTo>
                    <a:pt x="280" y="5438"/>
                  </a:lnTo>
                  <a:cubicBezTo>
                    <a:pt x="9155" y="5438"/>
                    <a:pt x="10169" y="6326"/>
                    <a:pt x="10169" y="12542"/>
                  </a:cubicBezTo>
                  <a:lnTo>
                    <a:pt x="10169" y="78514"/>
                  </a:lnTo>
                  <a:cubicBezTo>
                    <a:pt x="10169" y="84223"/>
                    <a:pt x="8775" y="84223"/>
                    <a:pt x="280" y="84223"/>
                  </a:cubicBezTo>
                  <a:lnTo>
                    <a:pt x="280" y="88156"/>
                  </a:lnTo>
                  <a:cubicBezTo>
                    <a:pt x="4464" y="88029"/>
                    <a:pt x="11184" y="87776"/>
                    <a:pt x="14353" y="87776"/>
                  </a:cubicBezTo>
                  <a:cubicBezTo>
                    <a:pt x="17523" y="87776"/>
                    <a:pt x="23735" y="88029"/>
                    <a:pt x="28426" y="88156"/>
                  </a:cubicBezTo>
                  <a:lnTo>
                    <a:pt x="28426" y="84223"/>
                  </a:lnTo>
                  <a:cubicBezTo>
                    <a:pt x="19932" y="84223"/>
                    <a:pt x="18537" y="84223"/>
                    <a:pt x="18537" y="78514"/>
                  </a:cubicBezTo>
                  <a:lnTo>
                    <a:pt x="18537" y="109"/>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8" name="Freeform: Shape 3167">
              <a:extLst>
                <a:ext uri="{FF2B5EF4-FFF2-40B4-BE49-F238E27FC236}">
                  <a16:creationId xmlns:a16="http://schemas.microsoft.com/office/drawing/2014/main" id="{B204F0CD-C84E-6CF4-C23E-26CD3DF5BD2E}"/>
                </a:ext>
              </a:extLst>
            </p:cNvPr>
            <p:cNvSpPr/>
            <p:nvPr>
              <p:custDataLst>
                <p:tags r:id="rId146"/>
              </p:custDataLst>
            </p:nvPr>
          </p:nvSpPr>
          <p:spPr>
            <a:xfrm>
              <a:off x="11915666" y="5787520"/>
              <a:ext cx="48305" cy="58233"/>
            </a:xfrm>
            <a:custGeom>
              <a:avLst/>
              <a:gdLst>
                <a:gd name="connsiteX0" fmla="*/ 10809 w 48305"/>
                <a:gd name="connsiteY0" fmla="*/ 29289 h 58233"/>
                <a:gd name="connsiteX1" fmla="*/ 27925 w 48305"/>
                <a:gd name="connsiteY1" fmla="*/ 3281 h 58233"/>
                <a:gd name="connsiteX2" fmla="*/ 41491 w 48305"/>
                <a:gd name="connsiteY2" fmla="*/ 7975 h 58233"/>
                <a:gd name="connsiteX3" fmla="*/ 35532 w 48305"/>
                <a:gd name="connsiteY3" fmla="*/ 13811 h 58233"/>
                <a:gd name="connsiteX4" fmla="*/ 41364 w 48305"/>
                <a:gd name="connsiteY4" fmla="*/ 19647 h 58233"/>
                <a:gd name="connsiteX5" fmla="*/ 47197 w 48305"/>
                <a:gd name="connsiteY5" fmla="*/ 13684 h 58233"/>
                <a:gd name="connsiteX6" fmla="*/ 27799 w 48305"/>
                <a:gd name="connsiteY6" fmla="*/ 109 h 58233"/>
                <a:gd name="connsiteX7" fmla="*/ 286 w 48305"/>
                <a:gd name="connsiteY7" fmla="*/ 29543 h 58233"/>
                <a:gd name="connsiteX8" fmla="*/ 27545 w 48305"/>
                <a:gd name="connsiteY8" fmla="*/ 58342 h 58233"/>
                <a:gd name="connsiteX9" fmla="*/ 48591 w 48305"/>
                <a:gd name="connsiteY9" fmla="*/ 41849 h 58233"/>
                <a:gd name="connsiteX10" fmla="*/ 46943 w 48305"/>
                <a:gd name="connsiteY10" fmla="*/ 40580 h 58233"/>
                <a:gd name="connsiteX11" fmla="*/ 45295 w 48305"/>
                <a:gd name="connsiteY11" fmla="*/ 41849 h 58233"/>
                <a:gd name="connsiteX12" fmla="*/ 28686 w 48305"/>
                <a:gd name="connsiteY12" fmla="*/ 55170 h 58233"/>
                <a:gd name="connsiteX13" fmla="*/ 10809 w 48305"/>
                <a:gd name="connsiteY13" fmla="*/ 29289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09" y="29289"/>
                  </a:moveTo>
                  <a:cubicBezTo>
                    <a:pt x="10809" y="8609"/>
                    <a:pt x="21206" y="3281"/>
                    <a:pt x="27925" y="3281"/>
                  </a:cubicBezTo>
                  <a:cubicBezTo>
                    <a:pt x="29066" y="3281"/>
                    <a:pt x="37054" y="3408"/>
                    <a:pt x="41491" y="7975"/>
                  </a:cubicBezTo>
                  <a:cubicBezTo>
                    <a:pt x="36293" y="8356"/>
                    <a:pt x="35532" y="12162"/>
                    <a:pt x="35532" y="13811"/>
                  </a:cubicBezTo>
                  <a:cubicBezTo>
                    <a:pt x="35532" y="17109"/>
                    <a:pt x="37815" y="19647"/>
                    <a:pt x="41364" y="19647"/>
                  </a:cubicBezTo>
                  <a:cubicBezTo>
                    <a:pt x="44661" y="19647"/>
                    <a:pt x="47197" y="17490"/>
                    <a:pt x="47197" y="13684"/>
                  </a:cubicBezTo>
                  <a:cubicBezTo>
                    <a:pt x="47197" y="5057"/>
                    <a:pt x="37561" y="109"/>
                    <a:pt x="27799" y="109"/>
                  </a:cubicBezTo>
                  <a:cubicBezTo>
                    <a:pt x="11950" y="109"/>
                    <a:pt x="286" y="13811"/>
                    <a:pt x="286" y="29543"/>
                  </a:cubicBezTo>
                  <a:cubicBezTo>
                    <a:pt x="286" y="45782"/>
                    <a:pt x="12838" y="58342"/>
                    <a:pt x="27545" y="58342"/>
                  </a:cubicBezTo>
                  <a:cubicBezTo>
                    <a:pt x="44534" y="58342"/>
                    <a:pt x="48591" y="43118"/>
                    <a:pt x="48591" y="41849"/>
                  </a:cubicBezTo>
                  <a:cubicBezTo>
                    <a:pt x="48591" y="40580"/>
                    <a:pt x="47323" y="40580"/>
                    <a:pt x="46943" y="40580"/>
                  </a:cubicBezTo>
                  <a:cubicBezTo>
                    <a:pt x="45802" y="40580"/>
                    <a:pt x="45548" y="41088"/>
                    <a:pt x="45295" y="41849"/>
                  </a:cubicBezTo>
                  <a:cubicBezTo>
                    <a:pt x="41618" y="53648"/>
                    <a:pt x="33377" y="55170"/>
                    <a:pt x="28686" y="55170"/>
                  </a:cubicBezTo>
                  <a:cubicBezTo>
                    <a:pt x="21966" y="55170"/>
                    <a:pt x="10809" y="49715"/>
                    <a:pt x="10809" y="292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69" name="Freeform: Shape 3168">
              <a:extLst>
                <a:ext uri="{FF2B5EF4-FFF2-40B4-BE49-F238E27FC236}">
                  <a16:creationId xmlns:a16="http://schemas.microsoft.com/office/drawing/2014/main" id="{D73C3475-7749-CAC2-B3E2-4ECDA18C0455}"/>
                </a:ext>
              </a:extLst>
            </p:cNvPr>
            <p:cNvSpPr/>
            <p:nvPr>
              <p:custDataLst>
                <p:tags r:id="rId147"/>
              </p:custDataLst>
            </p:nvPr>
          </p:nvSpPr>
          <p:spPr>
            <a:xfrm>
              <a:off x="11971255" y="5787520"/>
              <a:ext cx="56165" cy="58233"/>
            </a:xfrm>
            <a:custGeom>
              <a:avLst/>
              <a:gdLst>
                <a:gd name="connsiteX0" fmla="*/ 56456 w 56165"/>
                <a:gd name="connsiteY0" fmla="*/ 29796 h 58233"/>
                <a:gd name="connsiteX1" fmla="*/ 28437 w 56165"/>
                <a:gd name="connsiteY1" fmla="*/ 109 h 58233"/>
                <a:gd name="connsiteX2" fmla="*/ 291 w 56165"/>
                <a:gd name="connsiteY2" fmla="*/ 29796 h 58233"/>
                <a:gd name="connsiteX3" fmla="*/ 28310 w 56165"/>
                <a:gd name="connsiteY3" fmla="*/ 58342 h 58233"/>
                <a:gd name="connsiteX4" fmla="*/ 56456 w 56165"/>
                <a:gd name="connsiteY4" fmla="*/ 29796 h 58233"/>
                <a:gd name="connsiteX5" fmla="*/ 28437 w 56165"/>
                <a:gd name="connsiteY5" fmla="*/ 55170 h 58233"/>
                <a:gd name="connsiteX6" fmla="*/ 13983 w 56165"/>
                <a:gd name="connsiteY6" fmla="*/ 46670 h 58233"/>
                <a:gd name="connsiteX7" fmla="*/ 10814 w 56165"/>
                <a:gd name="connsiteY7" fmla="*/ 28781 h 58233"/>
                <a:gd name="connsiteX8" fmla="*/ 13857 w 56165"/>
                <a:gd name="connsiteY8" fmla="*/ 11400 h 58233"/>
                <a:gd name="connsiteX9" fmla="*/ 28310 w 56165"/>
                <a:gd name="connsiteY9" fmla="*/ 2900 h 58233"/>
                <a:gd name="connsiteX10" fmla="*/ 42637 w 56165"/>
                <a:gd name="connsiteY10" fmla="*/ 11147 h 58233"/>
                <a:gd name="connsiteX11" fmla="*/ 45933 w 56165"/>
                <a:gd name="connsiteY11" fmla="*/ 28781 h 58233"/>
                <a:gd name="connsiteX12" fmla="*/ 43144 w 56165"/>
                <a:gd name="connsiteY12" fmla="*/ 45782 h 58233"/>
                <a:gd name="connsiteX13" fmla="*/ 28437 w 56165"/>
                <a:gd name="connsiteY13" fmla="*/ 5517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56" y="29796"/>
                  </a:moveTo>
                  <a:cubicBezTo>
                    <a:pt x="56456" y="13557"/>
                    <a:pt x="43778" y="109"/>
                    <a:pt x="28437" y="109"/>
                  </a:cubicBezTo>
                  <a:cubicBezTo>
                    <a:pt x="12589" y="109"/>
                    <a:pt x="291" y="13938"/>
                    <a:pt x="291" y="29796"/>
                  </a:cubicBezTo>
                  <a:cubicBezTo>
                    <a:pt x="291" y="46163"/>
                    <a:pt x="13476" y="58342"/>
                    <a:pt x="28310" y="58342"/>
                  </a:cubicBezTo>
                  <a:cubicBezTo>
                    <a:pt x="43651" y="58342"/>
                    <a:pt x="56456" y="45909"/>
                    <a:pt x="56456" y="29796"/>
                  </a:cubicBezTo>
                  <a:close/>
                  <a:moveTo>
                    <a:pt x="28437" y="55170"/>
                  </a:moveTo>
                  <a:cubicBezTo>
                    <a:pt x="22985" y="55170"/>
                    <a:pt x="17407" y="52506"/>
                    <a:pt x="13983" y="46670"/>
                  </a:cubicBezTo>
                  <a:cubicBezTo>
                    <a:pt x="10814" y="41088"/>
                    <a:pt x="10814" y="33349"/>
                    <a:pt x="10814" y="28781"/>
                  </a:cubicBezTo>
                  <a:cubicBezTo>
                    <a:pt x="10814" y="23834"/>
                    <a:pt x="10814" y="16983"/>
                    <a:pt x="13857" y="11400"/>
                  </a:cubicBezTo>
                  <a:cubicBezTo>
                    <a:pt x="17280" y="5564"/>
                    <a:pt x="23239" y="2900"/>
                    <a:pt x="28310" y="2900"/>
                  </a:cubicBezTo>
                  <a:cubicBezTo>
                    <a:pt x="33889" y="2900"/>
                    <a:pt x="39340" y="5691"/>
                    <a:pt x="42637" y="11147"/>
                  </a:cubicBezTo>
                  <a:cubicBezTo>
                    <a:pt x="45933" y="16602"/>
                    <a:pt x="45933" y="23960"/>
                    <a:pt x="45933" y="28781"/>
                  </a:cubicBezTo>
                  <a:cubicBezTo>
                    <a:pt x="45933" y="33349"/>
                    <a:pt x="45933" y="40200"/>
                    <a:pt x="43144" y="45782"/>
                  </a:cubicBezTo>
                  <a:cubicBezTo>
                    <a:pt x="40355" y="51491"/>
                    <a:pt x="34776" y="55170"/>
                    <a:pt x="28437" y="5517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0" name="Freeform: Shape 3169">
              <a:extLst>
                <a:ext uri="{FF2B5EF4-FFF2-40B4-BE49-F238E27FC236}">
                  <a16:creationId xmlns:a16="http://schemas.microsoft.com/office/drawing/2014/main" id="{AB538C5F-6154-C4E4-D575-31E48EB709F2}"/>
                </a:ext>
              </a:extLst>
            </p:cNvPr>
            <p:cNvSpPr/>
            <p:nvPr>
              <p:custDataLst>
                <p:tags r:id="rId148"/>
              </p:custDataLst>
            </p:nvPr>
          </p:nvSpPr>
          <p:spPr>
            <a:xfrm>
              <a:off x="12035154" y="5788281"/>
              <a:ext cx="63772" cy="56076"/>
            </a:xfrm>
            <a:custGeom>
              <a:avLst/>
              <a:gdLst>
                <a:gd name="connsiteX0" fmla="*/ 10185 w 63772"/>
                <a:gd name="connsiteY0" fmla="*/ 12542 h 56076"/>
                <a:gd name="connsiteX1" fmla="*/ 10185 w 63772"/>
                <a:gd name="connsiteY1" fmla="*/ 46543 h 56076"/>
                <a:gd name="connsiteX2" fmla="*/ 296 w 63772"/>
                <a:gd name="connsiteY2" fmla="*/ 52252 h 56076"/>
                <a:gd name="connsiteX3" fmla="*/ 296 w 63772"/>
                <a:gd name="connsiteY3" fmla="*/ 56185 h 56076"/>
                <a:gd name="connsiteX4" fmla="*/ 14622 w 63772"/>
                <a:gd name="connsiteY4" fmla="*/ 55805 h 56076"/>
                <a:gd name="connsiteX5" fmla="*/ 28822 w 63772"/>
                <a:gd name="connsiteY5" fmla="*/ 56185 h 56076"/>
                <a:gd name="connsiteX6" fmla="*/ 28822 w 63772"/>
                <a:gd name="connsiteY6" fmla="*/ 52252 h 56076"/>
                <a:gd name="connsiteX7" fmla="*/ 18933 w 63772"/>
                <a:gd name="connsiteY7" fmla="*/ 46543 h 56076"/>
                <a:gd name="connsiteX8" fmla="*/ 18933 w 63772"/>
                <a:gd name="connsiteY8" fmla="*/ 23199 h 56076"/>
                <a:gd name="connsiteX9" fmla="*/ 36049 w 63772"/>
                <a:gd name="connsiteY9" fmla="*/ 2900 h 56076"/>
                <a:gd name="connsiteX10" fmla="*/ 45431 w 63772"/>
                <a:gd name="connsiteY10" fmla="*/ 16983 h 56076"/>
                <a:gd name="connsiteX11" fmla="*/ 45431 w 63772"/>
                <a:gd name="connsiteY11" fmla="*/ 46543 h 56076"/>
                <a:gd name="connsiteX12" fmla="*/ 35542 w 63772"/>
                <a:gd name="connsiteY12" fmla="*/ 52252 h 56076"/>
                <a:gd name="connsiteX13" fmla="*/ 35542 w 63772"/>
                <a:gd name="connsiteY13" fmla="*/ 56185 h 56076"/>
                <a:gd name="connsiteX14" fmla="*/ 49868 w 63772"/>
                <a:gd name="connsiteY14" fmla="*/ 55805 h 56076"/>
                <a:gd name="connsiteX15" fmla="*/ 64068 w 63772"/>
                <a:gd name="connsiteY15" fmla="*/ 56185 h 56076"/>
                <a:gd name="connsiteX16" fmla="*/ 64068 w 63772"/>
                <a:gd name="connsiteY16" fmla="*/ 52252 h 56076"/>
                <a:gd name="connsiteX17" fmla="*/ 54179 w 63772"/>
                <a:gd name="connsiteY17" fmla="*/ 48446 h 56076"/>
                <a:gd name="connsiteX18" fmla="*/ 54179 w 63772"/>
                <a:gd name="connsiteY18" fmla="*/ 24214 h 56076"/>
                <a:gd name="connsiteX19" fmla="*/ 50249 w 63772"/>
                <a:gd name="connsiteY19" fmla="*/ 4803 h 56076"/>
                <a:gd name="connsiteX20" fmla="*/ 36936 w 63772"/>
                <a:gd name="connsiteY20" fmla="*/ 109 h 56076"/>
                <a:gd name="connsiteX21" fmla="*/ 18172 w 63772"/>
                <a:gd name="connsiteY21" fmla="*/ 13430 h 56076"/>
                <a:gd name="connsiteX22" fmla="*/ 18172 w 63772"/>
                <a:gd name="connsiteY22" fmla="*/ 109 h 56076"/>
                <a:gd name="connsiteX23" fmla="*/ 296 w 63772"/>
                <a:gd name="connsiteY23" fmla="*/ 1505 h 56076"/>
                <a:gd name="connsiteX24" fmla="*/ 296 w 63772"/>
                <a:gd name="connsiteY24" fmla="*/ 5438 h 56076"/>
                <a:gd name="connsiteX25" fmla="*/ 10185 w 63772"/>
                <a:gd name="connsiteY25"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85" y="12542"/>
                  </a:moveTo>
                  <a:lnTo>
                    <a:pt x="10185" y="46543"/>
                  </a:lnTo>
                  <a:cubicBezTo>
                    <a:pt x="10185" y="52252"/>
                    <a:pt x="8790" y="52252"/>
                    <a:pt x="296" y="52252"/>
                  </a:cubicBezTo>
                  <a:lnTo>
                    <a:pt x="296" y="56185"/>
                  </a:lnTo>
                  <a:cubicBezTo>
                    <a:pt x="4733" y="56058"/>
                    <a:pt x="11199" y="55805"/>
                    <a:pt x="14622" y="55805"/>
                  </a:cubicBezTo>
                  <a:cubicBezTo>
                    <a:pt x="17919" y="55805"/>
                    <a:pt x="24512" y="56058"/>
                    <a:pt x="28822" y="56185"/>
                  </a:cubicBezTo>
                  <a:lnTo>
                    <a:pt x="28822" y="52252"/>
                  </a:lnTo>
                  <a:cubicBezTo>
                    <a:pt x="20328" y="52252"/>
                    <a:pt x="18933" y="52252"/>
                    <a:pt x="18933" y="46543"/>
                  </a:cubicBezTo>
                  <a:lnTo>
                    <a:pt x="18933" y="23199"/>
                  </a:lnTo>
                  <a:cubicBezTo>
                    <a:pt x="18933" y="10005"/>
                    <a:pt x="27935" y="2900"/>
                    <a:pt x="36049" y="2900"/>
                  </a:cubicBezTo>
                  <a:cubicBezTo>
                    <a:pt x="44036" y="2900"/>
                    <a:pt x="45431" y="9751"/>
                    <a:pt x="45431" y="16983"/>
                  </a:cubicBezTo>
                  <a:lnTo>
                    <a:pt x="45431" y="46543"/>
                  </a:lnTo>
                  <a:cubicBezTo>
                    <a:pt x="45431" y="52252"/>
                    <a:pt x="44036" y="52252"/>
                    <a:pt x="35542" y="52252"/>
                  </a:cubicBezTo>
                  <a:lnTo>
                    <a:pt x="35542" y="56185"/>
                  </a:lnTo>
                  <a:cubicBezTo>
                    <a:pt x="39979" y="56058"/>
                    <a:pt x="46445" y="55805"/>
                    <a:pt x="49868" y="55805"/>
                  </a:cubicBezTo>
                  <a:cubicBezTo>
                    <a:pt x="53165" y="55805"/>
                    <a:pt x="59758" y="56058"/>
                    <a:pt x="64068" y="56185"/>
                  </a:cubicBezTo>
                  <a:lnTo>
                    <a:pt x="64068" y="52252"/>
                  </a:lnTo>
                  <a:cubicBezTo>
                    <a:pt x="57476" y="52252"/>
                    <a:pt x="54306" y="52252"/>
                    <a:pt x="54179" y="48446"/>
                  </a:cubicBezTo>
                  <a:lnTo>
                    <a:pt x="54179" y="24214"/>
                  </a:lnTo>
                  <a:cubicBezTo>
                    <a:pt x="54179" y="13303"/>
                    <a:pt x="54179" y="9370"/>
                    <a:pt x="50249" y="4803"/>
                  </a:cubicBezTo>
                  <a:cubicBezTo>
                    <a:pt x="48474" y="2646"/>
                    <a:pt x="44290" y="109"/>
                    <a:pt x="36936" y="109"/>
                  </a:cubicBezTo>
                  <a:cubicBezTo>
                    <a:pt x="27681" y="109"/>
                    <a:pt x="21722" y="5564"/>
                    <a:pt x="18172" y="13430"/>
                  </a:cubicBezTo>
                  <a:lnTo>
                    <a:pt x="18172" y="109"/>
                  </a:lnTo>
                  <a:lnTo>
                    <a:pt x="296" y="1505"/>
                  </a:lnTo>
                  <a:lnTo>
                    <a:pt x="296" y="5438"/>
                  </a:lnTo>
                  <a:cubicBezTo>
                    <a:pt x="9171" y="5438"/>
                    <a:pt x="10185" y="6326"/>
                    <a:pt x="10185" y="125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1" name="Freeform: Shape 3170">
              <a:extLst>
                <a:ext uri="{FF2B5EF4-FFF2-40B4-BE49-F238E27FC236}">
                  <a16:creationId xmlns:a16="http://schemas.microsoft.com/office/drawing/2014/main" id="{E23DF341-A04F-C4EF-D68F-771C0BA470FB}"/>
                </a:ext>
              </a:extLst>
            </p:cNvPr>
            <p:cNvSpPr/>
            <p:nvPr>
              <p:custDataLst>
                <p:tags r:id="rId149"/>
              </p:custDataLst>
            </p:nvPr>
          </p:nvSpPr>
          <p:spPr>
            <a:xfrm>
              <a:off x="12100421" y="5789677"/>
              <a:ext cx="61997" cy="56076"/>
            </a:xfrm>
            <a:custGeom>
              <a:avLst/>
              <a:gdLst>
                <a:gd name="connsiteX0" fmla="*/ 50634 w 61997"/>
                <a:gd name="connsiteY0" fmla="*/ 12542 h 56076"/>
                <a:gd name="connsiteX1" fmla="*/ 62299 w 61997"/>
                <a:gd name="connsiteY1" fmla="*/ 4042 h 56076"/>
                <a:gd name="connsiteX2" fmla="*/ 62299 w 61997"/>
                <a:gd name="connsiteY2" fmla="*/ 109 h 56076"/>
                <a:gd name="connsiteX3" fmla="*/ 52790 w 61997"/>
                <a:gd name="connsiteY3" fmla="*/ 490 h 56076"/>
                <a:gd name="connsiteX4" fmla="*/ 41760 w 61997"/>
                <a:gd name="connsiteY4" fmla="*/ 109 h 56076"/>
                <a:gd name="connsiteX5" fmla="*/ 41760 w 61997"/>
                <a:gd name="connsiteY5" fmla="*/ 4042 h 56076"/>
                <a:gd name="connsiteX6" fmla="*/ 47845 w 61997"/>
                <a:gd name="connsiteY6" fmla="*/ 9497 h 56076"/>
                <a:gd name="connsiteX7" fmla="*/ 47084 w 61997"/>
                <a:gd name="connsiteY7" fmla="*/ 12542 h 56076"/>
                <a:gd name="connsiteX8" fmla="*/ 34152 w 61997"/>
                <a:gd name="connsiteY8" fmla="*/ 44894 h 56076"/>
                <a:gd name="connsiteX9" fmla="*/ 19953 w 61997"/>
                <a:gd name="connsiteY9" fmla="*/ 9497 h 56076"/>
                <a:gd name="connsiteX10" fmla="*/ 19192 w 61997"/>
                <a:gd name="connsiteY10" fmla="*/ 7341 h 56076"/>
                <a:gd name="connsiteX11" fmla="*/ 26419 w 61997"/>
                <a:gd name="connsiteY11" fmla="*/ 4042 h 56076"/>
                <a:gd name="connsiteX12" fmla="*/ 26419 w 61997"/>
                <a:gd name="connsiteY12" fmla="*/ 109 h 56076"/>
                <a:gd name="connsiteX13" fmla="*/ 12599 w 61997"/>
                <a:gd name="connsiteY13" fmla="*/ 490 h 56076"/>
                <a:gd name="connsiteX14" fmla="*/ 301 w 61997"/>
                <a:gd name="connsiteY14" fmla="*/ 109 h 56076"/>
                <a:gd name="connsiteX15" fmla="*/ 301 w 61997"/>
                <a:gd name="connsiteY15" fmla="*/ 4042 h 56076"/>
                <a:gd name="connsiteX16" fmla="*/ 10444 w 61997"/>
                <a:gd name="connsiteY16" fmla="*/ 8736 h 56076"/>
                <a:gd name="connsiteX17" fmla="*/ 28701 w 61997"/>
                <a:gd name="connsiteY17" fmla="*/ 53775 h 56076"/>
                <a:gd name="connsiteX18" fmla="*/ 31363 w 61997"/>
                <a:gd name="connsiteY18" fmla="*/ 56185 h 56076"/>
                <a:gd name="connsiteX19" fmla="*/ 34026 w 61997"/>
                <a:gd name="connsiteY19" fmla="*/ 53775 h 56076"/>
                <a:gd name="connsiteX20" fmla="*/ 50634 w 61997"/>
                <a:gd name="connsiteY20"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634" y="12542"/>
                  </a:moveTo>
                  <a:cubicBezTo>
                    <a:pt x="51776" y="9624"/>
                    <a:pt x="53931" y="4169"/>
                    <a:pt x="62299" y="4042"/>
                  </a:cubicBezTo>
                  <a:lnTo>
                    <a:pt x="62299" y="109"/>
                  </a:lnTo>
                  <a:cubicBezTo>
                    <a:pt x="59383" y="363"/>
                    <a:pt x="55706" y="490"/>
                    <a:pt x="52790" y="490"/>
                  </a:cubicBezTo>
                  <a:cubicBezTo>
                    <a:pt x="49747" y="490"/>
                    <a:pt x="43915" y="236"/>
                    <a:pt x="41760" y="109"/>
                  </a:cubicBezTo>
                  <a:lnTo>
                    <a:pt x="41760" y="4042"/>
                  </a:lnTo>
                  <a:cubicBezTo>
                    <a:pt x="46451" y="4169"/>
                    <a:pt x="47845" y="7087"/>
                    <a:pt x="47845" y="9497"/>
                  </a:cubicBezTo>
                  <a:cubicBezTo>
                    <a:pt x="47845" y="10639"/>
                    <a:pt x="47592" y="11147"/>
                    <a:pt x="47084" y="12542"/>
                  </a:cubicBezTo>
                  <a:lnTo>
                    <a:pt x="34152" y="44894"/>
                  </a:lnTo>
                  <a:lnTo>
                    <a:pt x="19953" y="9497"/>
                  </a:lnTo>
                  <a:cubicBezTo>
                    <a:pt x="19192" y="7848"/>
                    <a:pt x="19192" y="7594"/>
                    <a:pt x="19192" y="7341"/>
                  </a:cubicBezTo>
                  <a:cubicBezTo>
                    <a:pt x="19192" y="4042"/>
                    <a:pt x="24136" y="4042"/>
                    <a:pt x="26419" y="4042"/>
                  </a:cubicBezTo>
                  <a:lnTo>
                    <a:pt x="26419" y="109"/>
                  </a:lnTo>
                  <a:cubicBezTo>
                    <a:pt x="22615" y="236"/>
                    <a:pt x="15515" y="490"/>
                    <a:pt x="12599" y="490"/>
                  </a:cubicBezTo>
                  <a:cubicBezTo>
                    <a:pt x="9176" y="490"/>
                    <a:pt x="4104" y="363"/>
                    <a:pt x="301" y="109"/>
                  </a:cubicBezTo>
                  <a:lnTo>
                    <a:pt x="301" y="4042"/>
                  </a:lnTo>
                  <a:cubicBezTo>
                    <a:pt x="8288" y="4042"/>
                    <a:pt x="8795" y="4803"/>
                    <a:pt x="10444" y="8736"/>
                  </a:cubicBezTo>
                  <a:lnTo>
                    <a:pt x="28701" y="53775"/>
                  </a:lnTo>
                  <a:cubicBezTo>
                    <a:pt x="29461" y="55551"/>
                    <a:pt x="29715" y="56185"/>
                    <a:pt x="31363" y="56185"/>
                  </a:cubicBezTo>
                  <a:cubicBezTo>
                    <a:pt x="33011" y="56185"/>
                    <a:pt x="33518" y="55043"/>
                    <a:pt x="34026" y="53775"/>
                  </a:cubicBezTo>
                  <a:lnTo>
                    <a:pt x="50634" y="1254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2" name="Freeform: Shape 3171">
              <a:extLst>
                <a:ext uri="{FF2B5EF4-FFF2-40B4-BE49-F238E27FC236}">
                  <a16:creationId xmlns:a16="http://schemas.microsoft.com/office/drawing/2014/main" id="{0995AD4A-F9DF-08B3-EA02-2779926BA3E4}"/>
                </a:ext>
              </a:extLst>
            </p:cNvPr>
            <p:cNvSpPr/>
            <p:nvPr>
              <p:custDataLst>
                <p:tags r:id="rId150"/>
              </p:custDataLst>
            </p:nvPr>
          </p:nvSpPr>
          <p:spPr>
            <a:xfrm>
              <a:off x="12164954" y="5787520"/>
              <a:ext cx="49065" cy="58233"/>
            </a:xfrm>
            <a:custGeom>
              <a:avLst/>
              <a:gdLst>
                <a:gd name="connsiteX0" fmla="*/ 10956 w 49065"/>
                <a:gd name="connsiteY0" fmla="*/ 24975 h 58233"/>
                <a:gd name="connsiteX1" fmla="*/ 26677 w 49065"/>
                <a:gd name="connsiteY1" fmla="*/ 2900 h 58233"/>
                <a:gd name="connsiteX2" fmla="*/ 41004 w 49065"/>
                <a:gd name="connsiteY2" fmla="*/ 24975 h 58233"/>
                <a:gd name="connsiteX3" fmla="*/ 10956 w 49065"/>
                <a:gd name="connsiteY3" fmla="*/ 24975 h 58233"/>
                <a:gd name="connsiteX4" fmla="*/ 10829 w 49065"/>
                <a:gd name="connsiteY4" fmla="*/ 27640 h 58233"/>
                <a:gd name="connsiteX5" fmla="*/ 46202 w 49065"/>
                <a:gd name="connsiteY5" fmla="*/ 27640 h 58233"/>
                <a:gd name="connsiteX6" fmla="*/ 49372 w 49065"/>
                <a:gd name="connsiteY6" fmla="*/ 24975 h 58233"/>
                <a:gd name="connsiteX7" fmla="*/ 26677 w 49065"/>
                <a:gd name="connsiteY7" fmla="*/ 109 h 58233"/>
                <a:gd name="connsiteX8" fmla="*/ 306 w 49065"/>
                <a:gd name="connsiteY8" fmla="*/ 29035 h 58233"/>
                <a:gd name="connsiteX9" fmla="*/ 28199 w 49065"/>
                <a:gd name="connsiteY9" fmla="*/ 58342 h 58233"/>
                <a:gd name="connsiteX10" fmla="*/ 49372 w 49065"/>
                <a:gd name="connsiteY10" fmla="*/ 41849 h 58233"/>
                <a:gd name="connsiteX11" fmla="*/ 47723 w 49065"/>
                <a:gd name="connsiteY11" fmla="*/ 40327 h 58233"/>
                <a:gd name="connsiteX12" fmla="*/ 46075 w 49065"/>
                <a:gd name="connsiteY12" fmla="*/ 42103 h 58233"/>
                <a:gd name="connsiteX13" fmla="*/ 28959 w 49065"/>
                <a:gd name="connsiteY13" fmla="*/ 55170 h 58233"/>
                <a:gd name="connsiteX14" fmla="*/ 14633 w 49065"/>
                <a:gd name="connsiteY14" fmla="*/ 46670 h 58233"/>
                <a:gd name="connsiteX15" fmla="*/ 10829 w 49065"/>
                <a:gd name="connsiteY15" fmla="*/ 2764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56" y="24975"/>
                  </a:moveTo>
                  <a:cubicBezTo>
                    <a:pt x="11716" y="6072"/>
                    <a:pt x="22366" y="2900"/>
                    <a:pt x="26677" y="2900"/>
                  </a:cubicBezTo>
                  <a:cubicBezTo>
                    <a:pt x="39736" y="2900"/>
                    <a:pt x="41004" y="20027"/>
                    <a:pt x="41004" y="24975"/>
                  </a:cubicBezTo>
                  <a:lnTo>
                    <a:pt x="10956" y="24975"/>
                  </a:lnTo>
                  <a:close/>
                  <a:moveTo>
                    <a:pt x="10829" y="27640"/>
                  </a:moveTo>
                  <a:lnTo>
                    <a:pt x="46202" y="27640"/>
                  </a:lnTo>
                  <a:cubicBezTo>
                    <a:pt x="48991" y="27640"/>
                    <a:pt x="49372" y="27640"/>
                    <a:pt x="49372" y="24975"/>
                  </a:cubicBezTo>
                  <a:cubicBezTo>
                    <a:pt x="49372" y="12415"/>
                    <a:pt x="42525" y="109"/>
                    <a:pt x="26677" y="109"/>
                  </a:cubicBezTo>
                  <a:cubicBezTo>
                    <a:pt x="11970" y="109"/>
                    <a:pt x="306" y="13177"/>
                    <a:pt x="306" y="29035"/>
                  </a:cubicBezTo>
                  <a:cubicBezTo>
                    <a:pt x="306" y="46036"/>
                    <a:pt x="13618" y="58342"/>
                    <a:pt x="28199" y="58342"/>
                  </a:cubicBezTo>
                  <a:cubicBezTo>
                    <a:pt x="43666" y="58342"/>
                    <a:pt x="49372" y="44260"/>
                    <a:pt x="49372" y="41849"/>
                  </a:cubicBezTo>
                  <a:cubicBezTo>
                    <a:pt x="49372" y="40580"/>
                    <a:pt x="48357" y="40327"/>
                    <a:pt x="47723" y="40327"/>
                  </a:cubicBezTo>
                  <a:cubicBezTo>
                    <a:pt x="46582" y="40327"/>
                    <a:pt x="46329" y="41088"/>
                    <a:pt x="46075" y="42103"/>
                  </a:cubicBezTo>
                  <a:cubicBezTo>
                    <a:pt x="41638" y="55170"/>
                    <a:pt x="30227" y="55170"/>
                    <a:pt x="28959" y="55170"/>
                  </a:cubicBezTo>
                  <a:cubicBezTo>
                    <a:pt x="22620" y="55170"/>
                    <a:pt x="17549" y="51364"/>
                    <a:pt x="14633" y="46670"/>
                  </a:cubicBezTo>
                  <a:cubicBezTo>
                    <a:pt x="10829" y="40580"/>
                    <a:pt x="10829" y="32207"/>
                    <a:pt x="10829" y="2764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3" name="Freeform: Shape 3172">
              <a:extLst>
                <a:ext uri="{FF2B5EF4-FFF2-40B4-BE49-F238E27FC236}">
                  <a16:creationId xmlns:a16="http://schemas.microsoft.com/office/drawing/2014/main" id="{17E9A89B-17D4-AF0C-1266-EA33D33B1F0A}"/>
                </a:ext>
              </a:extLst>
            </p:cNvPr>
            <p:cNvSpPr/>
            <p:nvPr>
              <p:custDataLst>
                <p:tags r:id="rId151"/>
              </p:custDataLst>
            </p:nvPr>
          </p:nvSpPr>
          <p:spPr>
            <a:xfrm>
              <a:off x="12222064" y="5787520"/>
              <a:ext cx="48305" cy="58233"/>
            </a:xfrm>
            <a:custGeom>
              <a:avLst/>
              <a:gdLst>
                <a:gd name="connsiteX0" fmla="*/ 10833 w 48305"/>
                <a:gd name="connsiteY0" fmla="*/ 29289 h 58233"/>
                <a:gd name="connsiteX1" fmla="*/ 27949 w 48305"/>
                <a:gd name="connsiteY1" fmla="*/ 3281 h 58233"/>
                <a:gd name="connsiteX2" fmla="*/ 41515 w 48305"/>
                <a:gd name="connsiteY2" fmla="*/ 7975 h 58233"/>
                <a:gd name="connsiteX3" fmla="*/ 35556 w 48305"/>
                <a:gd name="connsiteY3" fmla="*/ 13811 h 58233"/>
                <a:gd name="connsiteX4" fmla="*/ 41389 w 48305"/>
                <a:gd name="connsiteY4" fmla="*/ 19647 h 58233"/>
                <a:gd name="connsiteX5" fmla="*/ 47221 w 48305"/>
                <a:gd name="connsiteY5" fmla="*/ 13684 h 58233"/>
                <a:gd name="connsiteX6" fmla="*/ 27823 w 48305"/>
                <a:gd name="connsiteY6" fmla="*/ 109 h 58233"/>
                <a:gd name="connsiteX7" fmla="*/ 310 w 48305"/>
                <a:gd name="connsiteY7" fmla="*/ 29543 h 58233"/>
                <a:gd name="connsiteX8" fmla="*/ 27569 w 48305"/>
                <a:gd name="connsiteY8" fmla="*/ 58342 h 58233"/>
                <a:gd name="connsiteX9" fmla="*/ 48615 w 48305"/>
                <a:gd name="connsiteY9" fmla="*/ 41849 h 58233"/>
                <a:gd name="connsiteX10" fmla="*/ 46967 w 48305"/>
                <a:gd name="connsiteY10" fmla="*/ 40580 h 58233"/>
                <a:gd name="connsiteX11" fmla="*/ 45319 w 48305"/>
                <a:gd name="connsiteY11" fmla="*/ 41849 h 58233"/>
                <a:gd name="connsiteX12" fmla="*/ 28710 w 48305"/>
                <a:gd name="connsiteY12" fmla="*/ 55170 h 58233"/>
                <a:gd name="connsiteX13" fmla="*/ 10833 w 48305"/>
                <a:gd name="connsiteY13" fmla="*/ 29289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33" y="29289"/>
                  </a:moveTo>
                  <a:cubicBezTo>
                    <a:pt x="10833" y="8609"/>
                    <a:pt x="21230" y="3281"/>
                    <a:pt x="27949" y="3281"/>
                  </a:cubicBezTo>
                  <a:cubicBezTo>
                    <a:pt x="29090" y="3281"/>
                    <a:pt x="37078" y="3408"/>
                    <a:pt x="41515" y="7975"/>
                  </a:cubicBezTo>
                  <a:cubicBezTo>
                    <a:pt x="36317" y="8356"/>
                    <a:pt x="35556" y="12162"/>
                    <a:pt x="35556" y="13811"/>
                  </a:cubicBezTo>
                  <a:cubicBezTo>
                    <a:pt x="35556" y="17109"/>
                    <a:pt x="37839" y="19647"/>
                    <a:pt x="41389" y="19647"/>
                  </a:cubicBezTo>
                  <a:cubicBezTo>
                    <a:pt x="44685" y="19647"/>
                    <a:pt x="47221" y="17490"/>
                    <a:pt x="47221" y="13684"/>
                  </a:cubicBezTo>
                  <a:cubicBezTo>
                    <a:pt x="47221" y="5057"/>
                    <a:pt x="37585" y="109"/>
                    <a:pt x="27823" y="109"/>
                  </a:cubicBezTo>
                  <a:cubicBezTo>
                    <a:pt x="11974" y="109"/>
                    <a:pt x="310" y="13811"/>
                    <a:pt x="310" y="29543"/>
                  </a:cubicBezTo>
                  <a:cubicBezTo>
                    <a:pt x="310" y="45782"/>
                    <a:pt x="12862" y="58342"/>
                    <a:pt x="27569" y="58342"/>
                  </a:cubicBezTo>
                  <a:cubicBezTo>
                    <a:pt x="44558" y="58342"/>
                    <a:pt x="48615" y="43118"/>
                    <a:pt x="48615" y="41849"/>
                  </a:cubicBezTo>
                  <a:cubicBezTo>
                    <a:pt x="48615" y="40580"/>
                    <a:pt x="47347" y="40580"/>
                    <a:pt x="46967" y="40580"/>
                  </a:cubicBezTo>
                  <a:cubicBezTo>
                    <a:pt x="45826" y="40580"/>
                    <a:pt x="45572" y="41088"/>
                    <a:pt x="45319" y="41849"/>
                  </a:cubicBezTo>
                  <a:cubicBezTo>
                    <a:pt x="41642" y="53648"/>
                    <a:pt x="33401" y="55170"/>
                    <a:pt x="28710" y="55170"/>
                  </a:cubicBezTo>
                  <a:cubicBezTo>
                    <a:pt x="21990" y="55170"/>
                    <a:pt x="10833" y="49715"/>
                    <a:pt x="10833" y="292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4" name="Freeform: Shape 3173">
              <a:extLst>
                <a:ext uri="{FF2B5EF4-FFF2-40B4-BE49-F238E27FC236}">
                  <a16:creationId xmlns:a16="http://schemas.microsoft.com/office/drawing/2014/main" id="{A65EA630-C5F0-F495-890B-04E42C2880D7}"/>
                </a:ext>
              </a:extLst>
            </p:cNvPr>
            <p:cNvSpPr/>
            <p:nvPr>
              <p:custDataLst>
                <p:tags r:id="rId152"/>
              </p:custDataLst>
            </p:nvPr>
          </p:nvSpPr>
          <p:spPr>
            <a:xfrm>
              <a:off x="12276511" y="5766333"/>
              <a:ext cx="39683" cy="79420"/>
            </a:xfrm>
            <a:custGeom>
              <a:avLst/>
              <a:gdLst>
                <a:gd name="connsiteX0" fmla="*/ 19840 w 39683"/>
                <a:gd name="connsiteY0" fmla="*/ 27386 h 79420"/>
                <a:gd name="connsiteX1" fmla="*/ 37970 w 39683"/>
                <a:gd name="connsiteY1" fmla="*/ 27386 h 79420"/>
                <a:gd name="connsiteX2" fmla="*/ 37970 w 39683"/>
                <a:gd name="connsiteY2" fmla="*/ 23453 h 79420"/>
                <a:gd name="connsiteX3" fmla="*/ 19840 w 39683"/>
                <a:gd name="connsiteY3" fmla="*/ 23453 h 79420"/>
                <a:gd name="connsiteX4" fmla="*/ 19840 w 39683"/>
                <a:gd name="connsiteY4" fmla="*/ 109 h 79420"/>
                <a:gd name="connsiteX5" fmla="*/ 16670 w 39683"/>
                <a:gd name="connsiteY5" fmla="*/ 109 h 79420"/>
                <a:gd name="connsiteX6" fmla="*/ 315 w 39683"/>
                <a:gd name="connsiteY6" fmla="*/ 24595 h 79420"/>
                <a:gd name="connsiteX7" fmla="*/ 315 w 39683"/>
                <a:gd name="connsiteY7" fmla="*/ 27386 h 79420"/>
                <a:gd name="connsiteX8" fmla="*/ 11091 w 39683"/>
                <a:gd name="connsiteY8" fmla="*/ 27386 h 79420"/>
                <a:gd name="connsiteX9" fmla="*/ 11091 w 39683"/>
                <a:gd name="connsiteY9" fmla="*/ 62402 h 79420"/>
                <a:gd name="connsiteX10" fmla="*/ 27447 w 39683"/>
                <a:gd name="connsiteY10" fmla="*/ 79529 h 79420"/>
                <a:gd name="connsiteX11" fmla="*/ 39998 w 39683"/>
                <a:gd name="connsiteY11" fmla="*/ 62402 h 79420"/>
                <a:gd name="connsiteX12" fmla="*/ 39998 w 39683"/>
                <a:gd name="connsiteY12" fmla="*/ 55170 h 79420"/>
                <a:gd name="connsiteX13" fmla="*/ 36829 w 39683"/>
                <a:gd name="connsiteY13" fmla="*/ 55170 h 79420"/>
                <a:gd name="connsiteX14" fmla="*/ 36829 w 39683"/>
                <a:gd name="connsiteY14" fmla="*/ 62148 h 79420"/>
                <a:gd name="connsiteX15" fmla="*/ 28334 w 39683"/>
                <a:gd name="connsiteY15" fmla="*/ 76357 h 79420"/>
                <a:gd name="connsiteX16" fmla="*/ 19840 w 39683"/>
                <a:gd name="connsiteY16" fmla="*/ 62656 h 79420"/>
                <a:gd name="connsiteX17" fmla="*/ 19840 w 39683"/>
                <a:gd name="connsiteY17" fmla="*/ 27386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40" y="27386"/>
                  </a:moveTo>
                  <a:lnTo>
                    <a:pt x="37970" y="27386"/>
                  </a:lnTo>
                  <a:lnTo>
                    <a:pt x="37970" y="23453"/>
                  </a:lnTo>
                  <a:lnTo>
                    <a:pt x="19840" y="23453"/>
                  </a:lnTo>
                  <a:lnTo>
                    <a:pt x="19840" y="109"/>
                  </a:lnTo>
                  <a:lnTo>
                    <a:pt x="16670" y="109"/>
                  </a:lnTo>
                  <a:cubicBezTo>
                    <a:pt x="16543" y="10512"/>
                    <a:pt x="12740" y="24087"/>
                    <a:pt x="315" y="24595"/>
                  </a:cubicBezTo>
                  <a:lnTo>
                    <a:pt x="315" y="27386"/>
                  </a:lnTo>
                  <a:lnTo>
                    <a:pt x="11091" y="27386"/>
                  </a:lnTo>
                  <a:lnTo>
                    <a:pt x="11091" y="62402"/>
                  </a:lnTo>
                  <a:cubicBezTo>
                    <a:pt x="11091" y="78007"/>
                    <a:pt x="22882" y="79529"/>
                    <a:pt x="27447" y="79529"/>
                  </a:cubicBezTo>
                  <a:cubicBezTo>
                    <a:pt x="36448" y="79529"/>
                    <a:pt x="39998" y="70521"/>
                    <a:pt x="39998" y="62402"/>
                  </a:cubicBezTo>
                  <a:lnTo>
                    <a:pt x="39998" y="55170"/>
                  </a:lnTo>
                  <a:lnTo>
                    <a:pt x="36829" y="55170"/>
                  </a:lnTo>
                  <a:lnTo>
                    <a:pt x="36829" y="62148"/>
                  </a:lnTo>
                  <a:cubicBezTo>
                    <a:pt x="36829" y="71536"/>
                    <a:pt x="33025" y="76357"/>
                    <a:pt x="28334" y="76357"/>
                  </a:cubicBezTo>
                  <a:cubicBezTo>
                    <a:pt x="19840" y="76357"/>
                    <a:pt x="19840" y="64812"/>
                    <a:pt x="19840" y="62656"/>
                  </a:cubicBezTo>
                  <a:lnTo>
                    <a:pt x="19840" y="2738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5" name="Freeform: Shape 3174">
              <a:extLst>
                <a:ext uri="{FF2B5EF4-FFF2-40B4-BE49-F238E27FC236}">
                  <a16:creationId xmlns:a16="http://schemas.microsoft.com/office/drawing/2014/main" id="{CCC5B11C-A74D-8C6F-5A5E-02586CE3B7A3}"/>
                </a:ext>
              </a:extLst>
            </p:cNvPr>
            <p:cNvSpPr/>
            <p:nvPr>
              <p:custDataLst>
                <p:tags r:id="rId153"/>
              </p:custDataLst>
            </p:nvPr>
          </p:nvSpPr>
          <p:spPr>
            <a:xfrm>
              <a:off x="12327591" y="5759482"/>
              <a:ext cx="27131" cy="84875"/>
            </a:xfrm>
            <a:custGeom>
              <a:avLst/>
              <a:gdLst>
                <a:gd name="connsiteX0" fmla="*/ 18576 w 27131"/>
                <a:gd name="connsiteY0" fmla="*/ 28908 h 84875"/>
                <a:gd name="connsiteX1" fmla="*/ 826 w 27131"/>
                <a:gd name="connsiteY1" fmla="*/ 30304 h 84875"/>
                <a:gd name="connsiteX2" fmla="*/ 826 w 27131"/>
                <a:gd name="connsiteY2" fmla="*/ 34237 h 84875"/>
                <a:gd name="connsiteX3" fmla="*/ 10208 w 27131"/>
                <a:gd name="connsiteY3" fmla="*/ 41215 h 84875"/>
                <a:gd name="connsiteX4" fmla="*/ 10208 w 27131"/>
                <a:gd name="connsiteY4" fmla="*/ 75343 h 84875"/>
                <a:gd name="connsiteX5" fmla="*/ 319 w 27131"/>
                <a:gd name="connsiteY5" fmla="*/ 81052 h 84875"/>
                <a:gd name="connsiteX6" fmla="*/ 319 w 27131"/>
                <a:gd name="connsiteY6" fmla="*/ 84985 h 84875"/>
                <a:gd name="connsiteX7" fmla="*/ 14265 w 27131"/>
                <a:gd name="connsiteY7" fmla="*/ 84604 h 84875"/>
                <a:gd name="connsiteX8" fmla="*/ 27451 w 27131"/>
                <a:gd name="connsiteY8" fmla="*/ 84985 h 84875"/>
                <a:gd name="connsiteX9" fmla="*/ 27451 w 27131"/>
                <a:gd name="connsiteY9" fmla="*/ 81052 h 84875"/>
                <a:gd name="connsiteX10" fmla="*/ 18576 w 27131"/>
                <a:gd name="connsiteY10" fmla="*/ 75469 h 84875"/>
                <a:gd name="connsiteX11" fmla="*/ 18576 w 27131"/>
                <a:gd name="connsiteY11" fmla="*/ 28908 h 84875"/>
                <a:gd name="connsiteX12" fmla="*/ 19083 w 27131"/>
                <a:gd name="connsiteY12" fmla="*/ 6833 h 84875"/>
                <a:gd name="connsiteX13" fmla="*/ 12363 w 27131"/>
                <a:gd name="connsiteY13" fmla="*/ 109 h 84875"/>
                <a:gd name="connsiteX14" fmla="*/ 5644 w 27131"/>
                <a:gd name="connsiteY14" fmla="*/ 6833 h 84875"/>
                <a:gd name="connsiteX15" fmla="*/ 12363 w 27131"/>
                <a:gd name="connsiteY15" fmla="*/ 13557 h 84875"/>
                <a:gd name="connsiteX16" fmla="*/ 19083 w 27131"/>
                <a:gd name="connsiteY16" fmla="*/ 6833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76" y="28908"/>
                  </a:moveTo>
                  <a:lnTo>
                    <a:pt x="826" y="30304"/>
                  </a:lnTo>
                  <a:lnTo>
                    <a:pt x="826" y="34237"/>
                  </a:lnTo>
                  <a:cubicBezTo>
                    <a:pt x="9067" y="34237"/>
                    <a:pt x="10208" y="34998"/>
                    <a:pt x="10208" y="41215"/>
                  </a:cubicBezTo>
                  <a:lnTo>
                    <a:pt x="10208" y="75343"/>
                  </a:lnTo>
                  <a:cubicBezTo>
                    <a:pt x="10208" y="81052"/>
                    <a:pt x="8813" y="81052"/>
                    <a:pt x="319" y="81052"/>
                  </a:cubicBezTo>
                  <a:lnTo>
                    <a:pt x="319" y="84985"/>
                  </a:lnTo>
                  <a:cubicBezTo>
                    <a:pt x="4376" y="84858"/>
                    <a:pt x="11222" y="84604"/>
                    <a:pt x="14265" y="84604"/>
                  </a:cubicBezTo>
                  <a:cubicBezTo>
                    <a:pt x="18702" y="84604"/>
                    <a:pt x="23140" y="84858"/>
                    <a:pt x="27451" y="84985"/>
                  </a:cubicBezTo>
                  <a:lnTo>
                    <a:pt x="27451" y="81052"/>
                  </a:lnTo>
                  <a:cubicBezTo>
                    <a:pt x="19083" y="81052"/>
                    <a:pt x="18576" y="80417"/>
                    <a:pt x="18576" y="75469"/>
                  </a:cubicBezTo>
                  <a:lnTo>
                    <a:pt x="18576" y="28908"/>
                  </a:lnTo>
                  <a:close/>
                  <a:moveTo>
                    <a:pt x="19083" y="6833"/>
                  </a:moveTo>
                  <a:cubicBezTo>
                    <a:pt x="19083" y="2773"/>
                    <a:pt x="15913" y="109"/>
                    <a:pt x="12363" y="109"/>
                  </a:cubicBezTo>
                  <a:cubicBezTo>
                    <a:pt x="8433" y="109"/>
                    <a:pt x="5644" y="3534"/>
                    <a:pt x="5644" y="6833"/>
                  </a:cubicBezTo>
                  <a:cubicBezTo>
                    <a:pt x="5644" y="10259"/>
                    <a:pt x="8433" y="13557"/>
                    <a:pt x="12363" y="13557"/>
                  </a:cubicBezTo>
                  <a:cubicBezTo>
                    <a:pt x="15913" y="13557"/>
                    <a:pt x="19083" y="10893"/>
                    <a:pt x="19083" y="6833"/>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6" name="Freeform: Shape 3175">
              <a:extLst>
                <a:ext uri="{FF2B5EF4-FFF2-40B4-BE49-F238E27FC236}">
                  <a16:creationId xmlns:a16="http://schemas.microsoft.com/office/drawing/2014/main" id="{8CDA68E8-8F91-52FB-E99F-2D996CB2ABA2}"/>
                </a:ext>
              </a:extLst>
            </p:cNvPr>
            <p:cNvSpPr/>
            <p:nvPr>
              <p:custDataLst>
                <p:tags r:id="rId154"/>
              </p:custDataLst>
            </p:nvPr>
          </p:nvSpPr>
          <p:spPr>
            <a:xfrm>
              <a:off x="12362176" y="5787520"/>
              <a:ext cx="56165" cy="58233"/>
            </a:xfrm>
            <a:custGeom>
              <a:avLst/>
              <a:gdLst>
                <a:gd name="connsiteX0" fmla="*/ 56487 w 56165"/>
                <a:gd name="connsiteY0" fmla="*/ 29796 h 58233"/>
                <a:gd name="connsiteX1" fmla="*/ 28468 w 56165"/>
                <a:gd name="connsiteY1" fmla="*/ 109 h 58233"/>
                <a:gd name="connsiteX2" fmla="*/ 321 w 56165"/>
                <a:gd name="connsiteY2" fmla="*/ 29796 h 58233"/>
                <a:gd name="connsiteX3" fmla="*/ 28341 w 56165"/>
                <a:gd name="connsiteY3" fmla="*/ 58342 h 58233"/>
                <a:gd name="connsiteX4" fmla="*/ 56487 w 56165"/>
                <a:gd name="connsiteY4" fmla="*/ 29796 h 58233"/>
                <a:gd name="connsiteX5" fmla="*/ 28468 w 56165"/>
                <a:gd name="connsiteY5" fmla="*/ 55170 h 58233"/>
                <a:gd name="connsiteX6" fmla="*/ 14014 w 56165"/>
                <a:gd name="connsiteY6" fmla="*/ 46670 h 58233"/>
                <a:gd name="connsiteX7" fmla="*/ 10844 w 56165"/>
                <a:gd name="connsiteY7" fmla="*/ 28781 h 58233"/>
                <a:gd name="connsiteX8" fmla="*/ 13887 w 56165"/>
                <a:gd name="connsiteY8" fmla="*/ 11400 h 58233"/>
                <a:gd name="connsiteX9" fmla="*/ 28341 w 56165"/>
                <a:gd name="connsiteY9" fmla="*/ 2900 h 58233"/>
                <a:gd name="connsiteX10" fmla="*/ 42667 w 56165"/>
                <a:gd name="connsiteY10" fmla="*/ 11147 h 58233"/>
                <a:gd name="connsiteX11" fmla="*/ 45964 w 56165"/>
                <a:gd name="connsiteY11" fmla="*/ 28781 h 58233"/>
                <a:gd name="connsiteX12" fmla="*/ 43175 w 56165"/>
                <a:gd name="connsiteY12" fmla="*/ 45782 h 58233"/>
                <a:gd name="connsiteX13" fmla="*/ 28468 w 56165"/>
                <a:gd name="connsiteY13" fmla="*/ 5517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87" y="29796"/>
                  </a:moveTo>
                  <a:cubicBezTo>
                    <a:pt x="56487" y="13557"/>
                    <a:pt x="43809" y="109"/>
                    <a:pt x="28468" y="109"/>
                  </a:cubicBezTo>
                  <a:cubicBezTo>
                    <a:pt x="12619" y="109"/>
                    <a:pt x="321" y="13938"/>
                    <a:pt x="321" y="29796"/>
                  </a:cubicBezTo>
                  <a:cubicBezTo>
                    <a:pt x="321" y="46163"/>
                    <a:pt x="13507" y="58342"/>
                    <a:pt x="28341" y="58342"/>
                  </a:cubicBezTo>
                  <a:cubicBezTo>
                    <a:pt x="43682" y="58342"/>
                    <a:pt x="56487" y="45909"/>
                    <a:pt x="56487" y="29796"/>
                  </a:cubicBezTo>
                  <a:close/>
                  <a:moveTo>
                    <a:pt x="28468" y="55170"/>
                  </a:moveTo>
                  <a:cubicBezTo>
                    <a:pt x="23016" y="55170"/>
                    <a:pt x="17437" y="52506"/>
                    <a:pt x="14014" y="46670"/>
                  </a:cubicBezTo>
                  <a:cubicBezTo>
                    <a:pt x="10844" y="41088"/>
                    <a:pt x="10844" y="33349"/>
                    <a:pt x="10844" y="28781"/>
                  </a:cubicBezTo>
                  <a:cubicBezTo>
                    <a:pt x="10844" y="23834"/>
                    <a:pt x="10844" y="16983"/>
                    <a:pt x="13887" y="11400"/>
                  </a:cubicBezTo>
                  <a:cubicBezTo>
                    <a:pt x="17311" y="5564"/>
                    <a:pt x="23269" y="2900"/>
                    <a:pt x="28341" y="2900"/>
                  </a:cubicBezTo>
                  <a:cubicBezTo>
                    <a:pt x="33919" y="2900"/>
                    <a:pt x="39371" y="5691"/>
                    <a:pt x="42667" y="11147"/>
                  </a:cubicBezTo>
                  <a:cubicBezTo>
                    <a:pt x="45964" y="16602"/>
                    <a:pt x="45964" y="23960"/>
                    <a:pt x="45964" y="28781"/>
                  </a:cubicBezTo>
                  <a:cubicBezTo>
                    <a:pt x="45964" y="33349"/>
                    <a:pt x="45964" y="40200"/>
                    <a:pt x="43175" y="45782"/>
                  </a:cubicBezTo>
                  <a:cubicBezTo>
                    <a:pt x="40385" y="51491"/>
                    <a:pt x="34807" y="55170"/>
                    <a:pt x="28468" y="5517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7" name="Freeform: Shape 3176">
              <a:extLst>
                <a:ext uri="{FF2B5EF4-FFF2-40B4-BE49-F238E27FC236}">
                  <a16:creationId xmlns:a16="http://schemas.microsoft.com/office/drawing/2014/main" id="{E653DE8A-A5D1-AAF9-5F81-865EDFF4B623}"/>
                </a:ext>
              </a:extLst>
            </p:cNvPr>
            <p:cNvSpPr/>
            <p:nvPr>
              <p:custDataLst>
                <p:tags r:id="rId155"/>
              </p:custDataLst>
            </p:nvPr>
          </p:nvSpPr>
          <p:spPr>
            <a:xfrm>
              <a:off x="12426075" y="5788281"/>
              <a:ext cx="63772" cy="56076"/>
            </a:xfrm>
            <a:custGeom>
              <a:avLst/>
              <a:gdLst>
                <a:gd name="connsiteX0" fmla="*/ 10216 w 63772"/>
                <a:gd name="connsiteY0" fmla="*/ 12542 h 56076"/>
                <a:gd name="connsiteX1" fmla="*/ 10216 w 63772"/>
                <a:gd name="connsiteY1" fmla="*/ 46543 h 56076"/>
                <a:gd name="connsiteX2" fmla="*/ 326 w 63772"/>
                <a:gd name="connsiteY2" fmla="*/ 52252 h 56076"/>
                <a:gd name="connsiteX3" fmla="*/ 326 w 63772"/>
                <a:gd name="connsiteY3" fmla="*/ 56185 h 56076"/>
                <a:gd name="connsiteX4" fmla="*/ 14653 w 63772"/>
                <a:gd name="connsiteY4" fmla="*/ 55805 h 56076"/>
                <a:gd name="connsiteX5" fmla="*/ 28853 w 63772"/>
                <a:gd name="connsiteY5" fmla="*/ 56185 h 56076"/>
                <a:gd name="connsiteX6" fmla="*/ 28853 w 63772"/>
                <a:gd name="connsiteY6" fmla="*/ 52252 h 56076"/>
                <a:gd name="connsiteX7" fmla="*/ 18964 w 63772"/>
                <a:gd name="connsiteY7" fmla="*/ 46543 h 56076"/>
                <a:gd name="connsiteX8" fmla="*/ 18964 w 63772"/>
                <a:gd name="connsiteY8" fmla="*/ 23199 h 56076"/>
                <a:gd name="connsiteX9" fmla="*/ 36080 w 63772"/>
                <a:gd name="connsiteY9" fmla="*/ 2900 h 56076"/>
                <a:gd name="connsiteX10" fmla="*/ 45462 w 63772"/>
                <a:gd name="connsiteY10" fmla="*/ 16983 h 56076"/>
                <a:gd name="connsiteX11" fmla="*/ 45462 w 63772"/>
                <a:gd name="connsiteY11" fmla="*/ 46543 h 56076"/>
                <a:gd name="connsiteX12" fmla="*/ 35573 w 63772"/>
                <a:gd name="connsiteY12" fmla="*/ 52252 h 56076"/>
                <a:gd name="connsiteX13" fmla="*/ 35573 w 63772"/>
                <a:gd name="connsiteY13" fmla="*/ 56185 h 56076"/>
                <a:gd name="connsiteX14" fmla="*/ 49899 w 63772"/>
                <a:gd name="connsiteY14" fmla="*/ 55805 h 56076"/>
                <a:gd name="connsiteX15" fmla="*/ 64099 w 63772"/>
                <a:gd name="connsiteY15" fmla="*/ 56185 h 56076"/>
                <a:gd name="connsiteX16" fmla="*/ 64099 w 63772"/>
                <a:gd name="connsiteY16" fmla="*/ 52252 h 56076"/>
                <a:gd name="connsiteX17" fmla="*/ 54210 w 63772"/>
                <a:gd name="connsiteY17" fmla="*/ 48446 h 56076"/>
                <a:gd name="connsiteX18" fmla="*/ 54210 w 63772"/>
                <a:gd name="connsiteY18" fmla="*/ 24214 h 56076"/>
                <a:gd name="connsiteX19" fmla="*/ 50280 w 63772"/>
                <a:gd name="connsiteY19" fmla="*/ 4803 h 56076"/>
                <a:gd name="connsiteX20" fmla="*/ 36967 w 63772"/>
                <a:gd name="connsiteY20" fmla="*/ 109 h 56076"/>
                <a:gd name="connsiteX21" fmla="*/ 18203 w 63772"/>
                <a:gd name="connsiteY21" fmla="*/ 13430 h 56076"/>
                <a:gd name="connsiteX22" fmla="*/ 18203 w 63772"/>
                <a:gd name="connsiteY22" fmla="*/ 109 h 56076"/>
                <a:gd name="connsiteX23" fmla="*/ 326 w 63772"/>
                <a:gd name="connsiteY23" fmla="*/ 1505 h 56076"/>
                <a:gd name="connsiteX24" fmla="*/ 326 w 63772"/>
                <a:gd name="connsiteY24" fmla="*/ 5438 h 56076"/>
                <a:gd name="connsiteX25" fmla="*/ 10216 w 63772"/>
                <a:gd name="connsiteY25" fmla="*/ 12542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16" y="12542"/>
                  </a:moveTo>
                  <a:lnTo>
                    <a:pt x="10216" y="46543"/>
                  </a:lnTo>
                  <a:cubicBezTo>
                    <a:pt x="10216" y="52252"/>
                    <a:pt x="8821" y="52252"/>
                    <a:pt x="326" y="52252"/>
                  </a:cubicBezTo>
                  <a:lnTo>
                    <a:pt x="326" y="56185"/>
                  </a:lnTo>
                  <a:cubicBezTo>
                    <a:pt x="4764" y="56058"/>
                    <a:pt x="11230" y="55805"/>
                    <a:pt x="14653" y="55805"/>
                  </a:cubicBezTo>
                  <a:cubicBezTo>
                    <a:pt x="17949" y="55805"/>
                    <a:pt x="24542" y="56058"/>
                    <a:pt x="28853" y="56185"/>
                  </a:cubicBezTo>
                  <a:lnTo>
                    <a:pt x="28853" y="52252"/>
                  </a:lnTo>
                  <a:cubicBezTo>
                    <a:pt x="20358" y="52252"/>
                    <a:pt x="18964" y="52252"/>
                    <a:pt x="18964" y="46543"/>
                  </a:cubicBezTo>
                  <a:lnTo>
                    <a:pt x="18964" y="23199"/>
                  </a:lnTo>
                  <a:cubicBezTo>
                    <a:pt x="18964" y="10005"/>
                    <a:pt x="27965" y="2900"/>
                    <a:pt x="36080" y="2900"/>
                  </a:cubicBezTo>
                  <a:cubicBezTo>
                    <a:pt x="44067" y="2900"/>
                    <a:pt x="45462" y="9751"/>
                    <a:pt x="45462" y="16983"/>
                  </a:cubicBezTo>
                  <a:lnTo>
                    <a:pt x="45462" y="46543"/>
                  </a:lnTo>
                  <a:cubicBezTo>
                    <a:pt x="45462" y="52252"/>
                    <a:pt x="44067" y="52252"/>
                    <a:pt x="35573" y="52252"/>
                  </a:cubicBezTo>
                  <a:lnTo>
                    <a:pt x="35573" y="56185"/>
                  </a:lnTo>
                  <a:cubicBezTo>
                    <a:pt x="40010" y="56058"/>
                    <a:pt x="46476" y="55805"/>
                    <a:pt x="49899" y="55805"/>
                  </a:cubicBezTo>
                  <a:cubicBezTo>
                    <a:pt x="53196" y="55805"/>
                    <a:pt x="59788" y="56058"/>
                    <a:pt x="64099" y="56185"/>
                  </a:cubicBezTo>
                  <a:lnTo>
                    <a:pt x="64099" y="52252"/>
                  </a:lnTo>
                  <a:cubicBezTo>
                    <a:pt x="57506" y="52252"/>
                    <a:pt x="54337" y="52252"/>
                    <a:pt x="54210" y="48446"/>
                  </a:cubicBezTo>
                  <a:lnTo>
                    <a:pt x="54210" y="24214"/>
                  </a:lnTo>
                  <a:cubicBezTo>
                    <a:pt x="54210" y="13303"/>
                    <a:pt x="54210" y="9370"/>
                    <a:pt x="50280" y="4803"/>
                  </a:cubicBezTo>
                  <a:cubicBezTo>
                    <a:pt x="48505" y="2646"/>
                    <a:pt x="44321" y="109"/>
                    <a:pt x="36967" y="109"/>
                  </a:cubicBezTo>
                  <a:cubicBezTo>
                    <a:pt x="27712" y="109"/>
                    <a:pt x="21753" y="5564"/>
                    <a:pt x="18203" y="13430"/>
                  </a:cubicBezTo>
                  <a:lnTo>
                    <a:pt x="18203" y="109"/>
                  </a:lnTo>
                  <a:lnTo>
                    <a:pt x="326" y="1505"/>
                  </a:lnTo>
                  <a:lnTo>
                    <a:pt x="326" y="5438"/>
                  </a:lnTo>
                  <a:cubicBezTo>
                    <a:pt x="9201" y="5438"/>
                    <a:pt x="10216" y="6326"/>
                    <a:pt x="10216" y="1254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8" name="Freeform: Shape 3177">
              <a:extLst>
                <a:ext uri="{FF2B5EF4-FFF2-40B4-BE49-F238E27FC236}">
                  <a16:creationId xmlns:a16="http://schemas.microsoft.com/office/drawing/2014/main" id="{7E10E89C-1C44-848E-4FCC-992A3479F1E5}"/>
                </a:ext>
              </a:extLst>
            </p:cNvPr>
            <p:cNvSpPr/>
            <p:nvPr>
              <p:custDataLst>
                <p:tags r:id="rId156"/>
              </p:custDataLst>
            </p:nvPr>
          </p:nvSpPr>
          <p:spPr>
            <a:xfrm>
              <a:off x="9692067" y="5940525"/>
              <a:ext cx="103836" cy="57471"/>
            </a:xfrm>
            <a:custGeom>
              <a:avLst/>
              <a:gdLst>
                <a:gd name="connsiteX0" fmla="*/ 7592 w 103836"/>
                <a:gd name="connsiteY0" fmla="*/ 48712 h 57471"/>
                <a:gd name="connsiteX1" fmla="*/ 6451 w 103836"/>
                <a:gd name="connsiteY1" fmla="*/ 54167 h 57471"/>
                <a:gd name="connsiteX2" fmla="*/ 10128 w 103836"/>
                <a:gd name="connsiteY2" fmla="*/ 57593 h 57471"/>
                <a:gd name="connsiteX3" fmla="*/ 14819 w 103836"/>
                <a:gd name="connsiteY3" fmla="*/ 54040 h 57471"/>
                <a:gd name="connsiteX4" fmla="*/ 17227 w 103836"/>
                <a:gd name="connsiteY4" fmla="*/ 44652 h 57471"/>
                <a:gd name="connsiteX5" fmla="*/ 20017 w 103836"/>
                <a:gd name="connsiteY5" fmla="*/ 33234 h 57471"/>
                <a:gd name="connsiteX6" fmla="*/ 22172 w 103836"/>
                <a:gd name="connsiteY6" fmla="*/ 24734 h 57471"/>
                <a:gd name="connsiteX7" fmla="*/ 23820 w 103836"/>
                <a:gd name="connsiteY7" fmla="*/ 18390 h 57471"/>
                <a:gd name="connsiteX8" fmla="*/ 44486 w 103836"/>
                <a:gd name="connsiteY8" fmla="*/ 2912 h 57471"/>
                <a:gd name="connsiteX9" fmla="*/ 51333 w 103836"/>
                <a:gd name="connsiteY9" fmla="*/ 11793 h 57471"/>
                <a:gd name="connsiteX10" fmla="*/ 49431 w 103836"/>
                <a:gd name="connsiteY10" fmla="*/ 22323 h 57471"/>
                <a:gd name="connsiteX11" fmla="*/ 45881 w 103836"/>
                <a:gd name="connsiteY11" fmla="*/ 37040 h 57471"/>
                <a:gd name="connsiteX12" fmla="*/ 43345 w 103836"/>
                <a:gd name="connsiteY12" fmla="*/ 46682 h 57471"/>
                <a:gd name="connsiteX13" fmla="*/ 41697 w 103836"/>
                <a:gd name="connsiteY13" fmla="*/ 54167 h 57471"/>
                <a:gd name="connsiteX14" fmla="*/ 45374 w 103836"/>
                <a:gd name="connsiteY14" fmla="*/ 57593 h 57471"/>
                <a:gd name="connsiteX15" fmla="*/ 51079 w 103836"/>
                <a:gd name="connsiteY15" fmla="*/ 50361 h 57471"/>
                <a:gd name="connsiteX16" fmla="*/ 58686 w 103836"/>
                <a:gd name="connsiteY16" fmla="*/ 19786 h 57471"/>
                <a:gd name="connsiteX17" fmla="*/ 79606 w 103836"/>
                <a:gd name="connsiteY17" fmla="*/ 2912 h 57471"/>
                <a:gd name="connsiteX18" fmla="*/ 86452 w 103836"/>
                <a:gd name="connsiteY18" fmla="*/ 11793 h 57471"/>
                <a:gd name="connsiteX19" fmla="*/ 78591 w 103836"/>
                <a:gd name="connsiteY19" fmla="*/ 40212 h 57471"/>
                <a:gd name="connsiteX20" fmla="*/ 76943 w 103836"/>
                <a:gd name="connsiteY20" fmla="*/ 47189 h 57471"/>
                <a:gd name="connsiteX21" fmla="*/ 87339 w 103836"/>
                <a:gd name="connsiteY21" fmla="*/ 57593 h 57471"/>
                <a:gd name="connsiteX22" fmla="*/ 103948 w 103836"/>
                <a:gd name="connsiteY22" fmla="*/ 38055 h 57471"/>
                <a:gd name="connsiteX23" fmla="*/ 102427 w 103836"/>
                <a:gd name="connsiteY23" fmla="*/ 36786 h 57471"/>
                <a:gd name="connsiteX24" fmla="*/ 100525 w 103836"/>
                <a:gd name="connsiteY24" fmla="*/ 39070 h 57471"/>
                <a:gd name="connsiteX25" fmla="*/ 87593 w 103836"/>
                <a:gd name="connsiteY25" fmla="*/ 54802 h 57471"/>
                <a:gd name="connsiteX26" fmla="*/ 84550 w 103836"/>
                <a:gd name="connsiteY26" fmla="*/ 50615 h 57471"/>
                <a:gd name="connsiteX27" fmla="*/ 86832 w 103836"/>
                <a:gd name="connsiteY27" fmla="*/ 41607 h 57471"/>
                <a:gd name="connsiteX28" fmla="*/ 94566 w 103836"/>
                <a:gd name="connsiteY28" fmla="*/ 13696 h 57471"/>
                <a:gd name="connsiteX29" fmla="*/ 79986 w 103836"/>
                <a:gd name="connsiteY29" fmla="*/ 121 h 57471"/>
                <a:gd name="connsiteX30" fmla="*/ 59320 w 103836"/>
                <a:gd name="connsiteY30" fmla="*/ 12427 h 57471"/>
                <a:gd name="connsiteX31" fmla="*/ 55263 w 103836"/>
                <a:gd name="connsiteY31" fmla="*/ 3420 h 57471"/>
                <a:gd name="connsiteX32" fmla="*/ 44867 w 103836"/>
                <a:gd name="connsiteY32" fmla="*/ 121 h 57471"/>
                <a:gd name="connsiteX33" fmla="*/ 25088 w 103836"/>
                <a:gd name="connsiteY33" fmla="*/ 11159 h 57471"/>
                <a:gd name="connsiteX34" fmla="*/ 13424 w 103836"/>
                <a:gd name="connsiteY34" fmla="*/ 121 h 57471"/>
                <a:gd name="connsiteX35" fmla="*/ 4042 w 103836"/>
                <a:gd name="connsiteY35" fmla="*/ 7353 h 57471"/>
                <a:gd name="connsiteX36" fmla="*/ 112 w 103836"/>
                <a:gd name="connsiteY36" fmla="*/ 19659 h 57471"/>
                <a:gd name="connsiteX37" fmla="*/ 1633 w 103836"/>
                <a:gd name="connsiteY37" fmla="*/ 20928 h 57471"/>
                <a:gd name="connsiteX38" fmla="*/ 3788 w 103836"/>
                <a:gd name="connsiteY38" fmla="*/ 18010 h 57471"/>
                <a:gd name="connsiteX39" fmla="*/ 13044 w 103836"/>
                <a:gd name="connsiteY39" fmla="*/ 2912 h 57471"/>
                <a:gd name="connsiteX40" fmla="*/ 16974 w 103836"/>
                <a:gd name="connsiteY40" fmla="*/ 8748 h 57471"/>
                <a:gd name="connsiteX41" fmla="*/ 14945 w 103836"/>
                <a:gd name="connsiteY41" fmla="*/ 19405 h 57471"/>
                <a:gd name="connsiteX42" fmla="*/ 7592 w 103836"/>
                <a:gd name="connsiteY42" fmla="*/ 48712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3836" h="57471">
                  <a:moveTo>
                    <a:pt x="7592" y="48712"/>
                  </a:moveTo>
                  <a:cubicBezTo>
                    <a:pt x="7211" y="50615"/>
                    <a:pt x="6451" y="53533"/>
                    <a:pt x="6451" y="54167"/>
                  </a:cubicBezTo>
                  <a:cubicBezTo>
                    <a:pt x="6451" y="56451"/>
                    <a:pt x="8226" y="57593"/>
                    <a:pt x="10128" y="57593"/>
                  </a:cubicBezTo>
                  <a:cubicBezTo>
                    <a:pt x="11649" y="57593"/>
                    <a:pt x="13931" y="56578"/>
                    <a:pt x="14819" y="54040"/>
                  </a:cubicBezTo>
                  <a:cubicBezTo>
                    <a:pt x="14945" y="53787"/>
                    <a:pt x="16467" y="47824"/>
                    <a:pt x="17227" y="44652"/>
                  </a:cubicBezTo>
                  <a:lnTo>
                    <a:pt x="20017" y="33234"/>
                  </a:lnTo>
                  <a:cubicBezTo>
                    <a:pt x="20777" y="30443"/>
                    <a:pt x="21538" y="27652"/>
                    <a:pt x="22172" y="24734"/>
                  </a:cubicBezTo>
                  <a:cubicBezTo>
                    <a:pt x="22679" y="22577"/>
                    <a:pt x="23693" y="18898"/>
                    <a:pt x="23820" y="18390"/>
                  </a:cubicBezTo>
                  <a:cubicBezTo>
                    <a:pt x="25722" y="14457"/>
                    <a:pt x="32442" y="2912"/>
                    <a:pt x="44486" y="2912"/>
                  </a:cubicBezTo>
                  <a:cubicBezTo>
                    <a:pt x="50192" y="2912"/>
                    <a:pt x="51333" y="7606"/>
                    <a:pt x="51333" y="11793"/>
                  </a:cubicBezTo>
                  <a:cubicBezTo>
                    <a:pt x="51333" y="14965"/>
                    <a:pt x="50445" y="18517"/>
                    <a:pt x="49431" y="22323"/>
                  </a:cubicBezTo>
                  <a:lnTo>
                    <a:pt x="45881" y="37040"/>
                  </a:lnTo>
                  <a:lnTo>
                    <a:pt x="43345" y="46682"/>
                  </a:lnTo>
                  <a:cubicBezTo>
                    <a:pt x="42838" y="49219"/>
                    <a:pt x="41697" y="53533"/>
                    <a:pt x="41697" y="54167"/>
                  </a:cubicBezTo>
                  <a:cubicBezTo>
                    <a:pt x="41697" y="56451"/>
                    <a:pt x="43472" y="57593"/>
                    <a:pt x="45374" y="57593"/>
                  </a:cubicBezTo>
                  <a:cubicBezTo>
                    <a:pt x="49304" y="57593"/>
                    <a:pt x="50065" y="54421"/>
                    <a:pt x="51079" y="50361"/>
                  </a:cubicBezTo>
                  <a:cubicBezTo>
                    <a:pt x="52854" y="43257"/>
                    <a:pt x="57545" y="24734"/>
                    <a:pt x="58686" y="19786"/>
                  </a:cubicBezTo>
                  <a:cubicBezTo>
                    <a:pt x="59066" y="18136"/>
                    <a:pt x="65786" y="2912"/>
                    <a:pt x="79606" y="2912"/>
                  </a:cubicBezTo>
                  <a:cubicBezTo>
                    <a:pt x="85057" y="2912"/>
                    <a:pt x="86452" y="7226"/>
                    <a:pt x="86452" y="11793"/>
                  </a:cubicBezTo>
                  <a:cubicBezTo>
                    <a:pt x="86452" y="19024"/>
                    <a:pt x="81127" y="33488"/>
                    <a:pt x="78591" y="40212"/>
                  </a:cubicBezTo>
                  <a:cubicBezTo>
                    <a:pt x="77450" y="43257"/>
                    <a:pt x="76943" y="44652"/>
                    <a:pt x="76943" y="47189"/>
                  </a:cubicBezTo>
                  <a:cubicBezTo>
                    <a:pt x="76943" y="53152"/>
                    <a:pt x="81381" y="57593"/>
                    <a:pt x="87339" y="57593"/>
                  </a:cubicBezTo>
                  <a:cubicBezTo>
                    <a:pt x="99257" y="57593"/>
                    <a:pt x="103948" y="39070"/>
                    <a:pt x="103948" y="38055"/>
                  </a:cubicBezTo>
                  <a:cubicBezTo>
                    <a:pt x="103948" y="36786"/>
                    <a:pt x="102807" y="36786"/>
                    <a:pt x="102427" y="36786"/>
                  </a:cubicBezTo>
                  <a:cubicBezTo>
                    <a:pt x="101159" y="36786"/>
                    <a:pt x="101159" y="37167"/>
                    <a:pt x="100525" y="39070"/>
                  </a:cubicBezTo>
                  <a:cubicBezTo>
                    <a:pt x="98623" y="45794"/>
                    <a:pt x="94566" y="54802"/>
                    <a:pt x="87593" y="54802"/>
                  </a:cubicBezTo>
                  <a:cubicBezTo>
                    <a:pt x="85438" y="54802"/>
                    <a:pt x="84550" y="53533"/>
                    <a:pt x="84550" y="50615"/>
                  </a:cubicBezTo>
                  <a:cubicBezTo>
                    <a:pt x="84550" y="47443"/>
                    <a:pt x="85691" y="44398"/>
                    <a:pt x="86832" y="41607"/>
                  </a:cubicBezTo>
                  <a:cubicBezTo>
                    <a:pt x="89241" y="35010"/>
                    <a:pt x="94566" y="20928"/>
                    <a:pt x="94566" y="13696"/>
                  </a:cubicBezTo>
                  <a:cubicBezTo>
                    <a:pt x="94566" y="5449"/>
                    <a:pt x="89495" y="121"/>
                    <a:pt x="79986" y="121"/>
                  </a:cubicBezTo>
                  <a:cubicBezTo>
                    <a:pt x="70477" y="121"/>
                    <a:pt x="64011" y="5703"/>
                    <a:pt x="59320" y="12427"/>
                  </a:cubicBezTo>
                  <a:cubicBezTo>
                    <a:pt x="59193" y="10778"/>
                    <a:pt x="58813" y="6464"/>
                    <a:pt x="55263" y="3420"/>
                  </a:cubicBezTo>
                  <a:cubicBezTo>
                    <a:pt x="52093" y="755"/>
                    <a:pt x="48036" y="121"/>
                    <a:pt x="44867" y="121"/>
                  </a:cubicBezTo>
                  <a:cubicBezTo>
                    <a:pt x="33456" y="121"/>
                    <a:pt x="27243" y="8241"/>
                    <a:pt x="25088" y="11159"/>
                  </a:cubicBezTo>
                  <a:cubicBezTo>
                    <a:pt x="24454" y="3927"/>
                    <a:pt x="19129" y="121"/>
                    <a:pt x="13424" y="121"/>
                  </a:cubicBezTo>
                  <a:cubicBezTo>
                    <a:pt x="7592" y="121"/>
                    <a:pt x="5183" y="5069"/>
                    <a:pt x="4042" y="7353"/>
                  </a:cubicBezTo>
                  <a:cubicBezTo>
                    <a:pt x="1760" y="11793"/>
                    <a:pt x="112" y="19278"/>
                    <a:pt x="112" y="19659"/>
                  </a:cubicBezTo>
                  <a:cubicBezTo>
                    <a:pt x="112" y="20928"/>
                    <a:pt x="1379" y="20928"/>
                    <a:pt x="1633" y="20928"/>
                  </a:cubicBezTo>
                  <a:cubicBezTo>
                    <a:pt x="2901" y="20928"/>
                    <a:pt x="3028" y="20801"/>
                    <a:pt x="3788" y="18010"/>
                  </a:cubicBezTo>
                  <a:cubicBezTo>
                    <a:pt x="5944" y="9002"/>
                    <a:pt x="8479" y="2912"/>
                    <a:pt x="13044" y="2912"/>
                  </a:cubicBezTo>
                  <a:cubicBezTo>
                    <a:pt x="15072" y="2912"/>
                    <a:pt x="16974" y="3927"/>
                    <a:pt x="16974" y="8748"/>
                  </a:cubicBezTo>
                  <a:cubicBezTo>
                    <a:pt x="16974" y="11412"/>
                    <a:pt x="16594" y="12808"/>
                    <a:pt x="14945" y="19405"/>
                  </a:cubicBezTo>
                  <a:lnTo>
                    <a:pt x="7592" y="4871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79" name="Freeform: Shape 3178">
              <a:extLst>
                <a:ext uri="{FF2B5EF4-FFF2-40B4-BE49-F238E27FC236}">
                  <a16:creationId xmlns:a16="http://schemas.microsoft.com/office/drawing/2014/main" id="{5CA71068-E5BC-721D-0FA8-68888225679B}"/>
                </a:ext>
              </a:extLst>
            </p:cNvPr>
            <p:cNvSpPr/>
            <p:nvPr>
              <p:custDataLst>
                <p:tags r:id="rId157"/>
              </p:custDataLst>
            </p:nvPr>
          </p:nvSpPr>
          <p:spPr>
            <a:xfrm>
              <a:off x="10421743" y="5909949"/>
              <a:ext cx="106752" cy="86651"/>
            </a:xfrm>
            <a:custGeom>
              <a:avLst/>
              <a:gdLst>
                <a:gd name="connsiteX0" fmla="*/ 26033 w 106752"/>
                <a:gd name="connsiteY0" fmla="*/ 2912 h 86651"/>
                <a:gd name="connsiteX1" fmla="*/ 21595 w 106752"/>
                <a:gd name="connsiteY1" fmla="*/ 121 h 86651"/>
                <a:gd name="connsiteX2" fmla="*/ 169 w 106752"/>
                <a:gd name="connsiteY2" fmla="*/ 121 h 86651"/>
                <a:gd name="connsiteX3" fmla="*/ 169 w 106752"/>
                <a:gd name="connsiteY3" fmla="*/ 4054 h 86651"/>
                <a:gd name="connsiteX4" fmla="*/ 3212 w 106752"/>
                <a:gd name="connsiteY4" fmla="*/ 4054 h 86651"/>
                <a:gd name="connsiteX5" fmla="*/ 13228 w 106752"/>
                <a:gd name="connsiteY5" fmla="*/ 10017 h 86651"/>
                <a:gd name="connsiteX6" fmla="*/ 13228 w 106752"/>
                <a:gd name="connsiteY6" fmla="*/ 73451 h 86651"/>
                <a:gd name="connsiteX7" fmla="*/ 169 w 106752"/>
                <a:gd name="connsiteY7" fmla="*/ 82840 h 86651"/>
                <a:gd name="connsiteX8" fmla="*/ 169 w 106752"/>
                <a:gd name="connsiteY8" fmla="*/ 86773 h 86651"/>
                <a:gd name="connsiteX9" fmla="*/ 15003 w 106752"/>
                <a:gd name="connsiteY9" fmla="*/ 86392 h 86651"/>
                <a:gd name="connsiteX10" fmla="*/ 29836 w 106752"/>
                <a:gd name="connsiteY10" fmla="*/ 86773 h 86651"/>
                <a:gd name="connsiteX11" fmla="*/ 29836 w 106752"/>
                <a:gd name="connsiteY11" fmla="*/ 82840 h 86651"/>
                <a:gd name="connsiteX12" fmla="*/ 16778 w 106752"/>
                <a:gd name="connsiteY12" fmla="*/ 73451 h 86651"/>
                <a:gd name="connsiteX13" fmla="*/ 16778 w 106752"/>
                <a:gd name="connsiteY13" fmla="*/ 5069 h 86651"/>
                <a:gd name="connsiteX14" fmla="*/ 16904 w 106752"/>
                <a:gd name="connsiteY14" fmla="*/ 5069 h 86651"/>
                <a:gd name="connsiteX15" fmla="*/ 47460 w 106752"/>
                <a:gd name="connsiteY15" fmla="*/ 83982 h 86651"/>
                <a:gd name="connsiteX16" fmla="*/ 49995 w 106752"/>
                <a:gd name="connsiteY16" fmla="*/ 86773 h 86651"/>
                <a:gd name="connsiteX17" fmla="*/ 52277 w 106752"/>
                <a:gd name="connsiteY17" fmla="*/ 84362 h 86651"/>
                <a:gd name="connsiteX18" fmla="*/ 83466 w 106752"/>
                <a:gd name="connsiteY18" fmla="*/ 4054 h 86651"/>
                <a:gd name="connsiteX19" fmla="*/ 83593 w 106752"/>
                <a:gd name="connsiteY19" fmla="*/ 4054 h 86651"/>
                <a:gd name="connsiteX20" fmla="*/ 83593 w 106752"/>
                <a:gd name="connsiteY20" fmla="*/ 76877 h 86651"/>
                <a:gd name="connsiteX21" fmla="*/ 73577 w 106752"/>
                <a:gd name="connsiteY21" fmla="*/ 82840 h 86651"/>
                <a:gd name="connsiteX22" fmla="*/ 70534 w 106752"/>
                <a:gd name="connsiteY22" fmla="*/ 82840 h 86651"/>
                <a:gd name="connsiteX23" fmla="*/ 70534 w 106752"/>
                <a:gd name="connsiteY23" fmla="*/ 86773 h 86651"/>
                <a:gd name="connsiteX24" fmla="*/ 88791 w 106752"/>
                <a:gd name="connsiteY24" fmla="*/ 86392 h 86651"/>
                <a:gd name="connsiteX25" fmla="*/ 106922 w 106752"/>
                <a:gd name="connsiteY25" fmla="*/ 86773 h 86651"/>
                <a:gd name="connsiteX26" fmla="*/ 106922 w 106752"/>
                <a:gd name="connsiteY26" fmla="*/ 82840 h 86651"/>
                <a:gd name="connsiteX27" fmla="*/ 103879 w 106752"/>
                <a:gd name="connsiteY27" fmla="*/ 82840 h 86651"/>
                <a:gd name="connsiteX28" fmla="*/ 93863 w 106752"/>
                <a:gd name="connsiteY28" fmla="*/ 76877 h 86651"/>
                <a:gd name="connsiteX29" fmla="*/ 93863 w 106752"/>
                <a:gd name="connsiteY29" fmla="*/ 10017 h 86651"/>
                <a:gd name="connsiteX30" fmla="*/ 103879 w 106752"/>
                <a:gd name="connsiteY30" fmla="*/ 4054 h 86651"/>
                <a:gd name="connsiteX31" fmla="*/ 106922 w 106752"/>
                <a:gd name="connsiteY31" fmla="*/ 4054 h 86651"/>
                <a:gd name="connsiteX32" fmla="*/ 106922 w 106752"/>
                <a:gd name="connsiteY32" fmla="*/ 121 h 86651"/>
                <a:gd name="connsiteX33" fmla="*/ 85495 w 106752"/>
                <a:gd name="connsiteY33" fmla="*/ 121 h 86651"/>
                <a:gd name="connsiteX34" fmla="*/ 81311 w 106752"/>
                <a:gd name="connsiteY34" fmla="*/ 2531 h 86651"/>
                <a:gd name="connsiteX35" fmla="*/ 53545 w 106752"/>
                <a:gd name="connsiteY35" fmla="*/ 73959 h 86651"/>
                <a:gd name="connsiteX36" fmla="*/ 26033 w 106752"/>
                <a:gd name="connsiteY36" fmla="*/ 2912 h 8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752" h="86651">
                  <a:moveTo>
                    <a:pt x="26033" y="2912"/>
                  </a:moveTo>
                  <a:cubicBezTo>
                    <a:pt x="24892" y="121"/>
                    <a:pt x="24511" y="121"/>
                    <a:pt x="21595" y="121"/>
                  </a:cubicBezTo>
                  <a:lnTo>
                    <a:pt x="169" y="121"/>
                  </a:lnTo>
                  <a:lnTo>
                    <a:pt x="169" y="4054"/>
                  </a:lnTo>
                  <a:lnTo>
                    <a:pt x="3212" y="4054"/>
                  </a:lnTo>
                  <a:cubicBezTo>
                    <a:pt x="12974" y="4054"/>
                    <a:pt x="13228" y="5449"/>
                    <a:pt x="13228" y="10017"/>
                  </a:cubicBezTo>
                  <a:lnTo>
                    <a:pt x="13228" y="73451"/>
                  </a:lnTo>
                  <a:cubicBezTo>
                    <a:pt x="13228" y="76877"/>
                    <a:pt x="13228" y="82840"/>
                    <a:pt x="169" y="82840"/>
                  </a:cubicBezTo>
                  <a:lnTo>
                    <a:pt x="169" y="86773"/>
                  </a:lnTo>
                  <a:cubicBezTo>
                    <a:pt x="4606" y="86646"/>
                    <a:pt x="10819" y="86392"/>
                    <a:pt x="15003" y="86392"/>
                  </a:cubicBezTo>
                  <a:cubicBezTo>
                    <a:pt x="19187" y="86392"/>
                    <a:pt x="25399" y="86646"/>
                    <a:pt x="29836" y="86773"/>
                  </a:cubicBezTo>
                  <a:lnTo>
                    <a:pt x="29836" y="82840"/>
                  </a:lnTo>
                  <a:cubicBezTo>
                    <a:pt x="16778" y="82840"/>
                    <a:pt x="16778" y="76877"/>
                    <a:pt x="16778" y="73451"/>
                  </a:cubicBezTo>
                  <a:lnTo>
                    <a:pt x="16778" y="5069"/>
                  </a:lnTo>
                  <a:lnTo>
                    <a:pt x="16904" y="5069"/>
                  </a:lnTo>
                  <a:lnTo>
                    <a:pt x="47460" y="83982"/>
                  </a:lnTo>
                  <a:cubicBezTo>
                    <a:pt x="48093" y="85631"/>
                    <a:pt x="48727" y="86773"/>
                    <a:pt x="49995" y="86773"/>
                  </a:cubicBezTo>
                  <a:cubicBezTo>
                    <a:pt x="51390" y="86773"/>
                    <a:pt x="51770" y="85758"/>
                    <a:pt x="52277" y="84362"/>
                  </a:cubicBezTo>
                  <a:lnTo>
                    <a:pt x="83466" y="4054"/>
                  </a:lnTo>
                  <a:lnTo>
                    <a:pt x="83593" y="4054"/>
                  </a:lnTo>
                  <a:lnTo>
                    <a:pt x="83593" y="76877"/>
                  </a:lnTo>
                  <a:cubicBezTo>
                    <a:pt x="83593" y="81444"/>
                    <a:pt x="83340" y="82840"/>
                    <a:pt x="73577" y="82840"/>
                  </a:cubicBezTo>
                  <a:lnTo>
                    <a:pt x="70534" y="82840"/>
                  </a:lnTo>
                  <a:lnTo>
                    <a:pt x="70534" y="86773"/>
                  </a:lnTo>
                  <a:cubicBezTo>
                    <a:pt x="75225" y="86392"/>
                    <a:pt x="83847" y="86392"/>
                    <a:pt x="88791" y="86392"/>
                  </a:cubicBezTo>
                  <a:cubicBezTo>
                    <a:pt x="93736" y="86392"/>
                    <a:pt x="102231" y="86392"/>
                    <a:pt x="106922" y="86773"/>
                  </a:cubicBezTo>
                  <a:lnTo>
                    <a:pt x="106922" y="82840"/>
                  </a:lnTo>
                  <a:lnTo>
                    <a:pt x="103879" y="82840"/>
                  </a:lnTo>
                  <a:cubicBezTo>
                    <a:pt x="94116" y="82840"/>
                    <a:pt x="93863" y="81444"/>
                    <a:pt x="93863" y="76877"/>
                  </a:cubicBezTo>
                  <a:lnTo>
                    <a:pt x="93863" y="10017"/>
                  </a:lnTo>
                  <a:cubicBezTo>
                    <a:pt x="93863" y="5449"/>
                    <a:pt x="94116" y="4054"/>
                    <a:pt x="103879" y="4054"/>
                  </a:cubicBezTo>
                  <a:lnTo>
                    <a:pt x="106922" y="4054"/>
                  </a:lnTo>
                  <a:lnTo>
                    <a:pt x="106922" y="121"/>
                  </a:lnTo>
                  <a:lnTo>
                    <a:pt x="85495" y="121"/>
                  </a:lnTo>
                  <a:cubicBezTo>
                    <a:pt x="82199" y="121"/>
                    <a:pt x="82199" y="248"/>
                    <a:pt x="81311" y="2531"/>
                  </a:cubicBezTo>
                  <a:lnTo>
                    <a:pt x="53545" y="73959"/>
                  </a:lnTo>
                  <a:lnTo>
                    <a:pt x="26033" y="291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0" name="Freeform: Shape 3179">
              <a:extLst>
                <a:ext uri="{FF2B5EF4-FFF2-40B4-BE49-F238E27FC236}">
                  <a16:creationId xmlns:a16="http://schemas.microsoft.com/office/drawing/2014/main" id="{7B7E28AF-3CF5-BB56-FE16-3B9AEDF6C513}"/>
                </a:ext>
              </a:extLst>
            </p:cNvPr>
            <p:cNvSpPr/>
            <p:nvPr>
              <p:custDataLst>
                <p:tags r:id="rId158"/>
              </p:custDataLst>
            </p:nvPr>
          </p:nvSpPr>
          <p:spPr>
            <a:xfrm>
              <a:off x="10538596" y="5939763"/>
              <a:ext cx="57179" cy="58233"/>
            </a:xfrm>
            <a:custGeom>
              <a:avLst/>
              <a:gdLst>
                <a:gd name="connsiteX0" fmla="*/ 37072 w 57179"/>
                <a:gd name="connsiteY0" fmla="*/ 47316 h 58233"/>
                <a:gd name="connsiteX1" fmla="*/ 46962 w 57179"/>
                <a:gd name="connsiteY1" fmla="*/ 57720 h 58233"/>
                <a:gd name="connsiteX2" fmla="*/ 57358 w 57179"/>
                <a:gd name="connsiteY2" fmla="*/ 45667 h 58233"/>
                <a:gd name="connsiteX3" fmla="*/ 57358 w 57179"/>
                <a:gd name="connsiteY3" fmla="*/ 38562 h 58233"/>
                <a:gd name="connsiteX4" fmla="*/ 54188 w 57179"/>
                <a:gd name="connsiteY4" fmla="*/ 38562 h 58233"/>
                <a:gd name="connsiteX5" fmla="*/ 54188 w 57179"/>
                <a:gd name="connsiteY5" fmla="*/ 45667 h 58233"/>
                <a:gd name="connsiteX6" fmla="*/ 49624 w 57179"/>
                <a:gd name="connsiteY6" fmla="*/ 53787 h 58233"/>
                <a:gd name="connsiteX7" fmla="*/ 44933 w 57179"/>
                <a:gd name="connsiteY7" fmla="*/ 47443 h 58233"/>
                <a:gd name="connsiteX8" fmla="*/ 44933 w 57179"/>
                <a:gd name="connsiteY8" fmla="*/ 22069 h 58233"/>
                <a:gd name="connsiteX9" fmla="*/ 40369 w 57179"/>
                <a:gd name="connsiteY9" fmla="*/ 7099 h 58233"/>
                <a:gd name="connsiteX10" fmla="*/ 22999 w 57179"/>
                <a:gd name="connsiteY10" fmla="*/ 121 h 58233"/>
                <a:gd name="connsiteX11" fmla="*/ 3855 w 57179"/>
                <a:gd name="connsiteY11" fmla="*/ 14457 h 58233"/>
                <a:gd name="connsiteX12" fmla="*/ 9687 w 57179"/>
                <a:gd name="connsiteY12" fmla="*/ 20420 h 58233"/>
                <a:gd name="connsiteX13" fmla="*/ 15519 w 57179"/>
                <a:gd name="connsiteY13" fmla="*/ 14584 h 58233"/>
                <a:gd name="connsiteX14" fmla="*/ 9053 w 57179"/>
                <a:gd name="connsiteY14" fmla="*/ 8748 h 58233"/>
                <a:gd name="connsiteX15" fmla="*/ 22746 w 57179"/>
                <a:gd name="connsiteY15" fmla="*/ 2912 h 58233"/>
                <a:gd name="connsiteX16" fmla="*/ 36185 w 57179"/>
                <a:gd name="connsiteY16" fmla="*/ 19151 h 58233"/>
                <a:gd name="connsiteX17" fmla="*/ 36185 w 57179"/>
                <a:gd name="connsiteY17" fmla="*/ 23846 h 58233"/>
                <a:gd name="connsiteX18" fmla="*/ 12856 w 57179"/>
                <a:gd name="connsiteY18" fmla="*/ 28413 h 58233"/>
                <a:gd name="connsiteX19" fmla="*/ 178 w 57179"/>
                <a:gd name="connsiteY19" fmla="*/ 44906 h 58233"/>
                <a:gd name="connsiteX20" fmla="*/ 20463 w 57179"/>
                <a:gd name="connsiteY20" fmla="*/ 58354 h 58233"/>
                <a:gd name="connsiteX21" fmla="*/ 37072 w 57179"/>
                <a:gd name="connsiteY21" fmla="*/ 47316 h 58233"/>
                <a:gd name="connsiteX22" fmla="*/ 36185 w 57179"/>
                <a:gd name="connsiteY22" fmla="*/ 26510 h 58233"/>
                <a:gd name="connsiteX23" fmla="*/ 36185 w 57179"/>
                <a:gd name="connsiteY23" fmla="*/ 39197 h 58233"/>
                <a:gd name="connsiteX24" fmla="*/ 21351 w 57179"/>
                <a:gd name="connsiteY24" fmla="*/ 55563 h 58233"/>
                <a:gd name="connsiteX25" fmla="*/ 9940 w 57179"/>
                <a:gd name="connsiteY25" fmla="*/ 44779 h 58233"/>
                <a:gd name="connsiteX26" fmla="*/ 36185 w 57179"/>
                <a:gd name="connsiteY26" fmla="*/ 2651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072" y="47316"/>
                  </a:moveTo>
                  <a:cubicBezTo>
                    <a:pt x="37579" y="52391"/>
                    <a:pt x="41003" y="57720"/>
                    <a:pt x="46962" y="57720"/>
                  </a:cubicBezTo>
                  <a:cubicBezTo>
                    <a:pt x="49624" y="57720"/>
                    <a:pt x="57358" y="55943"/>
                    <a:pt x="57358" y="45667"/>
                  </a:cubicBezTo>
                  <a:lnTo>
                    <a:pt x="57358" y="38562"/>
                  </a:lnTo>
                  <a:lnTo>
                    <a:pt x="54188" y="38562"/>
                  </a:lnTo>
                  <a:lnTo>
                    <a:pt x="54188" y="45667"/>
                  </a:lnTo>
                  <a:cubicBezTo>
                    <a:pt x="54188" y="53025"/>
                    <a:pt x="51019" y="53787"/>
                    <a:pt x="49624" y="53787"/>
                  </a:cubicBezTo>
                  <a:cubicBezTo>
                    <a:pt x="45440" y="53787"/>
                    <a:pt x="44933" y="48078"/>
                    <a:pt x="44933" y="47443"/>
                  </a:cubicBezTo>
                  <a:lnTo>
                    <a:pt x="44933" y="22069"/>
                  </a:lnTo>
                  <a:cubicBezTo>
                    <a:pt x="44933" y="16741"/>
                    <a:pt x="44933" y="11793"/>
                    <a:pt x="40369" y="7099"/>
                  </a:cubicBezTo>
                  <a:cubicBezTo>
                    <a:pt x="35424" y="2151"/>
                    <a:pt x="29085" y="121"/>
                    <a:pt x="22999" y="121"/>
                  </a:cubicBezTo>
                  <a:cubicBezTo>
                    <a:pt x="12603" y="121"/>
                    <a:pt x="3855" y="6084"/>
                    <a:pt x="3855" y="14457"/>
                  </a:cubicBezTo>
                  <a:cubicBezTo>
                    <a:pt x="3855" y="18263"/>
                    <a:pt x="6390" y="20420"/>
                    <a:pt x="9687" y="20420"/>
                  </a:cubicBezTo>
                  <a:cubicBezTo>
                    <a:pt x="13237" y="20420"/>
                    <a:pt x="15519" y="17883"/>
                    <a:pt x="15519" y="14584"/>
                  </a:cubicBezTo>
                  <a:cubicBezTo>
                    <a:pt x="15519" y="13062"/>
                    <a:pt x="14885" y="8875"/>
                    <a:pt x="9053" y="8748"/>
                  </a:cubicBezTo>
                  <a:cubicBezTo>
                    <a:pt x="12476" y="4308"/>
                    <a:pt x="18688" y="2912"/>
                    <a:pt x="22746" y="2912"/>
                  </a:cubicBezTo>
                  <a:cubicBezTo>
                    <a:pt x="28958" y="2912"/>
                    <a:pt x="36185" y="7860"/>
                    <a:pt x="36185" y="19151"/>
                  </a:cubicBezTo>
                  <a:lnTo>
                    <a:pt x="36185" y="23846"/>
                  </a:lnTo>
                  <a:cubicBezTo>
                    <a:pt x="29719" y="24226"/>
                    <a:pt x="20844" y="24607"/>
                    <a:pt x="12856" y="28413"/>
                  </a:cubicBezTo>
                  <a:cubicBezTo>
                    <a:pt x="3348" y="32726"/>
                    <a:pt x="178" y="39324"/>
                    <a:pt x="178" y="44906"/>
                  </a:cubicBezTo>
                  <a:cubicBezTo>
                    <a:pt x="178" y="55182"/>
                    <a:pt x="12476" y="58354"/>
                    <a:pt x="20463" y="58354"/>
                  </a:cubicBezTo>
                  <a:cubicBezTo>
                    <a:pt x="28831" y="58354"/>
                    <a:pt x="34663" y="53279"/>
                    <a:pt x="37072" y="47316"/>
                  </a:cubicBezTo>
                  <a:close/>
                  <a:moveTo>
                    <a:pt x="36185" y="26510"/>
                  </a:moveTo>
                  <a:lnTo>
                    <a:pt x="36185" y="39197"/>
                  </a:lnTo>
                  <a:cubicBezTo>
                    <a:pt x="36185" y="51249"/>
                    <a:pt x="27056" y="55563"/>
                    <a:pt x="21351" y="55563"/>
                  </a:cubicBezTo>
                  <a:cubicBezTo>
                    <a:pt x="15139" y="55563"/>
                    <a:pt x="9940" y="51122"/>
                    <a:pt x="9940" y="44779"/>
                  </a:cubicBezTo>
                  <a:cubicBezTo>
                    <a:pt x="9940" y="37801"/>
                    <a:pt x="15265" y="27271"/>
                    <a:pt x="36185" y="265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1" name="Freeform: Shape 3180">
              <a:extLst>
                <a:ext uri="{FF2B5EF4-FFF2-40B4-BE49-F238E27FC236}">
                  <a16:creationId xmlns:a16="http://schemas.microsoft.com/office/drawing/2014/main" id="{86BB6FF9-AA60-3E28-C3DC-5F8A277562DF}"/>
                </a:ext>
              </a:extLst>
            </p:cNvPr>
            <p:cNvSpPr/>
            <p:nvPr>
              <p:custDataLst>
                <p:tags r:id="rId159"/>
              </p:custDataLst>
            </p:nvPr>
          </p:nvSpPr>
          <p:spPr>
            <a:xfrm>
              <a:off x="10600848" y="5939763"/>
              <a:ext cx="41458" cy="58233"/>
            </a:xfrm>
            <a:custGeom>
              <a:avLst/>
              <a:gdLst>
                <a:gd name="connsiteX0" fmla="*/ 22370 w 41458"/>
                <a:gd name="connsiteY0" fmla="*/ 32346 h 58233"/>
                <a:gd name="connsiteX1" fmla="*/ 35556 w 41458"/>
                <a:gd name="connsiteY1" fmla="*/ 44018 h 58233"/>
                <a:gd name="connsiteX2" fmla="*/ 21229 w 41458"/>
                <a:gd name="connsiteY2" fmla="*/ 55563 h 58233"/>
                <a:gd name="connsiteX3" fmla="*/ 3606 w 41458"/>
                <a:gd name="connsiteY3" fmla="*/ 37547 h 58233"/>
                <a:gd name="connsiteX4" fmla="*/ 1831 w 41458"/>
                <a:gd name="connsiteY4" fmla="*/ 35391 h 58233"/>
                <a:gd name="connsiteX5" fmla="*/ 183 w 41458"/>
                <a:gd name="connsiteY5" fmla="*/ 38562 h 58233"/>
                <a:gd name="connsiteX6" fmla="*/ 183 w 41458"/>
                <a:gd name="connsiteY6" fmla="*/ 55309 h 58233"/>
                <a:gd name="connsiteX7" fmla="*/ 1578 w 41458"/>
                <a:gd name="connsiteY7" fmla="*/ 58354 h 58233"/>
                <a:gd name="connsiteX8" fmla="*/ 4747 w 41458"/>
                <a:gd name="connsiteY8" fmla="*/ 55817 h 58233"/>
                <a:gd name="connsiteX9" fmla="*/ 7283 w 41458"/>
                <a:gd name="connsiteY9" fmla="*/ 52899 h 58233"/>
                <a:gd name="connsiteX10" fmla="*/ 21229 w 41458"/>
                <a:gd name="connsiteY10" fmla="*/ 58354 h 58233"/>
                <a:gd name="connsiteX11" fmla="*/ 41642 w 41458"/>
                <a:gd name="connsiteY11" fmla="*/ 40719 h 58233"/>
                <a:gd name="connsiteX12" fmla="*/ 36317 w 41458"/>
                <a:gd name="connsiteY12" fmla="*/ 28667 h 58233"/>
                <a:gd name="connsiteX13" fmla="*/ 21863 w 41458"/>
                <a:gd name="connsiteY13" fmla="*/ 22577 h 58233"/>
                <a:gd name="connsiteX14" fmla="*/ 6269 w 41458"/>
                <a:gd name="connsiteY14" fmla="*/ 12174 h 58233"/>
                <a:gd name="connsiteX15" fmla="*/ 20468 w 41458"/>
                <a:gd name="connsiteY15" fmla="*/ 2531 h 58233"/>
                <a:gd name="connsiteX16" fmla="*/ 35302 w 41458"/>
                <a:gd name="connsiteY16" fmla="*/ 17883 h 58233"/>
                <a:gd name="connsiteX17" fmla="*/ 36824 w 41458"/>
                <a:gd name="connsiteY17" fmla="*/ 19024 h 58233"/>
                <a:gd name="connsiteX18" fmla="*/ 38472 w 41458"/>
                <a:gd name="connsiteY18" fmla="*/ 15980 h 58233"/>
                <a:gd name="connsiteX19" fmla="*/ 38472 w 41458"/>
                <a:gd name="connsiteY19" fmla="*/ 3166 h 58233"/>
                <a:gd name="connsiteX20" fmla="*/ 37077 w 41458"/>
                <a:gd name="connsiteY20" fmla="*/ 121 h 58233"/>
                <a:gd name="connsiteX21" fmla="*/ 34542 w 41458"/>
                <a:gd name="connsiteY21" fmla="*/ 1643 h 58233"/>
                <a:gd name="connsiteX22" fmla="*/ 32386 w 41458"/>
                <a:gd name="connsiteY22" fmla="*/ 3673 h 58233"/>
                <a:gd name="connsiteX23" fmla="*/ 20468 w 41458"/>
                <a:gd name="connsiteY23" fmla="*/ 121 h 58233"/>
                <a:gd name="connsiteX24" fmla="*/ 183 w 41458"/>
                <a:gd name="connsiteY24" fmla="*/ 15726 h 58233"/>
                <a:gd name="connsiteX25" fmla="*/ 5635 w 41458"/>
                <a:gd name="connsiteY25" fmla="*/ 26510 h 58233"/>
                <a:gd name="connsiteX26" fmla="*/ 22370 w 41458"/>
                <a:gd name="connsiteY26" fmla="*/ 323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70" y="32346"/>
                  </a:moveTo>
                  <a:cubicBezTo>
                    <a:pt x="25160" y="32853"/>
                    <a:pt x="35556" y="34883"/>
                    <a:pt x="35556" y="44018"/>
                  </a:cubicBezTo>
                  <a:cubicBezTo>
                    <a:pt x="35556" y="50488"/>
                    <a:pt x="31118" y="55563"/>
                    <a:pt x="21229" y="55563"/>
                  </a:cubicBezTo>
                  <a:cubicBezTo>
                    <a:pt x="10579" y="55563"/>
                    <a:pt x="6015" y="48331"/>
                    <a:pt x="3606" y="37547"/>
                  </a:cubicBezTo>
                  <a:cubicBezTo>
                    <a:pt x="3226" y="35898"/>
                    <a:pt x="3099" y="35391"/>
                    <a:pt x="1831" y="35391"/>
                  </a:cubicBezTo>
                  <a:cubicBezTo>
                    <a:pt x="183" y="35391"/>
                    <a:pt x="183" y="36279"/>
                    <a:pt x="183" y="38562"/>
                  </a:cubicBezTo>
                  <a:lnTo>
                    <a:pt x="183" y="55309"/>
                  </a:lnTo>
                  <a:cubicBezTo>
                    <a:pt x="183" y="57466"/>
                    <a:pt x="183" y="58354"/>
                    <a:pt x="1578" y="58354"/>
                  </a:cubicBezTo>
                  <a:cubicBezTo>
                    <a:pt x="2211" y="58354"/>
                    <a:pt x="2338" y="58227"/>
                    <a:pt x="4747" y="55817"/>
                  </a:cubicBezTo>
                  <a:cubicBezTo>
                    <a:pt x="5001" y="55563"/>
                    <a:pt x="5001" y="55309"/>
                    <a:pt x="7283" y="52899"/>
                  </a:cubicBezTo>
                  <a:cubicBezTo>
                    <a:pt x="12861" y="58227"/>
                    <a:pt x="18567" y="58354"/>
                    <a:pt x="21229" y="58354"/>
                  </a:cubicBezTo>
                  <a:cubicBezTo>
                    <a:pt x="35809" y="58354"/>
                    <a:pt x="41642" y="49854"/>
                    <a:pt x="41642" y="40719"/>
                  </a:cubicBezTo>
                  <a:cubicBezTo>
                    <a:pt x="41642" y="33995"/>
                    <a:pt x="37838" y="30189"/>
                    <a:pt x="36317" y="28667"/>
                  </a:cubicBezTo>
                  <a:cubicBezTo>
                    <a:pt x="32133" y="24607"/>
                    <a:pt x="27188" y="23592"/>
                    <a:pt x="21863" y="22577"/>
                  </a:cubicBezTo>
                  <a:cubicBezTo>
                    <a:pt x="14763" y="21181"/>
                    <a:pt x="6269" y="19532"/>
                    <a:pt x="6269" y="12174"/>
                  </a:cubicBezTo>
                  <a:cubicBezTo>
                    <a:pt x="6269" y="7733"/>
                    <a:pt x="9565" y="2531"/>
                    <a:pt x="20468" y="2531"/>
                  </a:cubicBezTo>
                  <a:cubicBezTo>
                    <a:pt x="34415" y="2531"/>
                    <a:pt x="35049" y="13950"/>
                    <a:pt x="35302" y="17883"/>
                  </a:cubicBezTo>
                  <a:cubicBezTo>
                    <a:pt x="35429" y="19024"/>
                    <a:pt x="36570" y="19024"/>
                    <a:pt x="36824" y="19024"/>
                  </a:cubicBezTo>
                  <a:cubicBezTo>
                    <a:pt x="38472" y="19024"/>
                    <a:pt x="38472" y="18390"/>
                    <a:pt x="38472" y="15980"/>
                  </a:cubicBezTo>
                  <a:lnTo>
                    <a:pt x="38472" y="3166"/>
                  </a:lnTo>
                  <a:cubicBezTo>
                    <a:pt x="38472" y="1009"/>
                    <a:pt x="38472" y="121"/>
                    <a:pt x="37077" y="121"/>
                  </a:cubicBezTo>
                  <a:cubicBezTo>
                    <a:pt x="36443" y="121"/>
                    <a:pt x="36190" y="121"/>
                    <a:pt x="34542" y="1643"/>
                  </a:cubicBezTo>
                  <a:cubicBezTo>
                    <a:pt x="34161" y="2151"/>
                    <a:pt x="32893" y="3293"/>
                    <a:pt x="32386" y="3673"/>
                  </a:cubicBezTo>
                  <a:cubicBezTo>
                    <a:pt x="27568" y="121"/>
                    <a:pt x="22370" y="121"/>
                    <a:pt x="20468" y="121"/>
                  </a:cubicBezTo>
                  <a:cubicBezTo>
                    <a:pt x="5001" y="121"/>
                    <a:pt x="183" y="8621"/>
                    <a:pt x="183" y="15726"/>
                  </a:cubicBezTo>
                  <a:cubicBezTo>
                    <a:pt x="183" y="20166"/>
                    <a:pt x="2211" y="23719"/>
                    <a:pt x="5635" y="26510"/>
                  </a:cubicBezTo>
                  <a:cubicBezTo>
                    <a:pt x="9692" y="29808"/>
                    <a:pt x="13242" y="30570"/>
                    <a:pt x="22370" y="323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2" name="Freeform: Shape 3181">
              <a:extLst>
                <a:ext uri="{FF2B5EF4-FFF2-40B4-BE49-F238E27FC236}">
                  <a16:creationId xmlns:a16="http://schemas.microsoft.com/office/drawing/2014/main" id="{DA9E22FE-68DF-3413-56D3-B6714F733CD3}"/>
                </a:ext>
              </a:extLst>
            </p:cNvPr>
            <p:cNvSpPr/>
            <p:nvPr>
              <p:custDataLst>
                <p:tags r:id="rId160"/>
              </p:custDataLst>
            </p:nvPr>
          </p:nvSpPr>
          <p:spPr>
            <a:xfrm>
              <a:off x="10650858" y="5939763"/>
              <a:ext cx="41458" cy="58233"/>
            </a:xfrm>
            <a:custGeom>
              <a:avLst/>
              <a:gdLst>
                <a:gd name="connsiteX0" fmla="*/ 22374 w 41458"/>
                <a:gd name="connsiteY0" fmla="*/ 32346 h 58233"/>
                <a:gd name="connsiteX1" fmla="*/ 35560 w 41458"/>
                <a:gd name="connsiteY1" fmla="*/ 44018 h 58233"/>
                <a:gd name="connsiteX2" fmla="*/ 21233 w 41458"/>
                <a:gd name="connsiteY2" fmla="*/ 55563 h 58233"/>
                <a:gd name="connsiteX3" fmla="*/ 3610 w 41458"/>
                <a:gd name="connsiteY3" fmla="*/ 37547 h 58233"/>
                <a:gd name="connsiteX4" fmla="*/ 1835 w 41458"/>
                <a:gd name="connsiteY4" fmla="*/ 35391 h 58233"/>
                <a:gd name="connsiteX5" fmla="*/ 187 w 41458"/>
                <a:gd name="connsiteY5" fmla="*/ 38562 h 58233"/>
                <a:gd name="connsiteX6" fmla="*/ 187 w 41458"/>
                <a:gd name="connsiteY6" fmla="*/ 55309 h 58233"/>
                <a:gd name="connsiteX7" fmla="*/ 1581 w 41458"/>
                <a:gd name="connsiteY7" fmla="*/ 58354 h 58233"/>
                <a:gd name="connsiteX8" fmla="*/ 4751 w 41458"/>
                <a:gd name="connsiteY8" fmla="*/ 55817 h 58233"/>
                <a:gd name="connsiteX9" fmla="*/ 7287 w 41458"/>
                <a:gd name="connsiteY9" fmla="*/ 52899 h 58233"/>
                <a:gd name="connsiteX10" fmla="*/ 21233 w 41458"/>
                <a:gd name="connsiteY10" fmla="*/ 58354 h 58233"/>
                <a:gd name="connsiteX11" fmla="*/ 41645 w 41458"/>
                <a:gd name="connsiteY11" fmla="*/ 40719 h 58233"/>
                <a:gd name="connsiteX12" fmla="*/ 36321 w 41458"/>
                <a:gd name="connsiteY12" fmla="*/ 28667 h 58233"/>
                <a:gd name="connsiteX13" fmla="*/ 21867 w 41458"/>
                <a:gd name="connsiteY13" fmla="*/ 22577 h 58233"/>
                <a:gd name="connsiteX14" fmla="*/ 6273 w 41458"/>
                <a:gd name="connsiteY14" fmla="*/ 12174 h 58233"/>
                <a:gd name="connsiteX15" fmla="*/ 20472 w 41458"/>
                <a:gd name="connsiteY15" fmla="*/ 2531 h 58233"/>
                <a:gd name="connsiteX16" fmla="*/ 35306 w 41458"/>
                <a:gd name="connsiteY16" fmla="*/ 17883 h 58233"/>
                <a:gd name="connsiteX17" fmla="*/ 36828 w 41458"/>
                <a:gd name="connsiteY17" fmla="*/ 19024 h 58233"/>
                <a:gd name="connsiteX18" fmla="*/ 38476 w 41458"/>
                <a:gd name="connsiteY18" fmla="*/ 15980 h 58233"/>
                <a:gd name="connsiteX19" fmla="*/ 38476 w 41458"/>
                <a:gd name="connsiteY19" fmla="*/ 3166 h 58233"/>
                <a:gd name="connsiteX20" fmla="*/ 37081 w 41458"/>
                <a:gd name="connsiteY20" fmla="*/ 121 h 58233"/>
                <a:gd name="connsiteX21" fmla="*/ 34546 w 41458"/>
                <a:gd name="connsiteY21" fmla="*/ 1643 h 58233"/>
                <a:gd name="connsiteX22" fmla="*/ 32390 w 41458"/>
                <a:gd name="connsiteY22" fmla="*/ 3673 h 58233"/>
                <a:gd name="connsiteX23" fmla="*/ 20472 w 41458"/>
                <a:gd name="connsiteY23" fmla="*/ 121 h 58233"/>
                <a:gd name="connsiteX24" fmla="*/ 187 w 41458"/>
                <a:gd name="connsiteY24" fmla="*/ 15726 h 58233"/>
                <a:gd name="connsiteX25" fmla="*/ 5639 w 41458"/>
                <a:gd name="connsiteY25" fmla="*/ 26510 h 58233"/>
                <a:gd name="connsiteX26" fmla="*/ 22374 w 41458"/>
                <a:gd name="connsiteY26" fmla="*/ 3234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58" h="58233">
                  <a:moveTo>
                    <a:pt x="22374" y="32346"/>
                  </a:moveTo>
                  <a:cubicBezTo>
                    <a:pt x="25163" y="32853"/>
                    <a:pt x="35560" y="34883"/>
                    <a:pt x="35560" y="44018"/>
                  </a:cubicBezTo>
                  <a:cubicBezTo>
                    <a:pt x="35560" y="50488"/>
                    <a:pt x="31122" y="55563"/>
                    <a:pt x="21233" y="55563"/>
                  </a:cubicBezTo>
                  <a:cubicBezTo>
                    <a:pt x="10583" y="55563"/>
                    <a:pt x="6019" y="48331"/>
                    <a:pt x="3610" y="37547"/>
                  </a:cubicBezTo>
                  <a:cubicBezTo>
                    <a:pt x="3230" y="35898"/>
                    <a:pt x="3103" y="35391"/>
                    <a:pt x="1835" y="35391"/>
                  </a:cubicBezTo>
                  <a:cubicBezTo>
                    <a:pt x="187" y="35391"/>
                    <a:pt x="187" y="36279"/>
                    <a:pt x="187" y="38562"/>
                  </a:cubicBezTo>
                  <a:lnTo>
                    <a:pt x="187" y="55309"/>
                  </a:lnTo>
                  <a:cubicBezTo>
                    <a:pt x="187" y="57466"/>
                    <a:pt x="187" y="58354"/>
                    <a:pt x="1581" y="58354"/>
                  </a:cubicBezTo>
                  <a:cubicBezTo>
                    <a:pt x="2215" y="58354"/>
                    <a:pt x="2342" y="58227"/>
                    <a:pt x="4751" y="55817"/>
                  </a:cubicBezTo>
                  <a:cubicBezTo>
                    <a:pt x="5005" y="55563"/>
                    <a:pt x="5005" y="55309"/>
                    <a:pt x="7287" y="52899"/>
                  </a:cubicBezTo>
                  <a:cubicBezTo>
                    <a:pt x="12865" y="58227"/>
                    <a:pt x="18571" y="58354"/>
                    <a:pt x="21233" y="58354"/>
                  </a:cubicBezTo>
                  <a:cubicBezTo>
                    <a:pt x="35813" y="58354"/>
                    <a:pt x="41645" y="49854"/>
                    <a:pt x="41645" y="40719"/>
                  </a:cubicBezTo>
                  <a:cubicBezTo>
                    <a:pt x="41645" y="33995"/>
                    <a:pt x="37842" y="30189"/>
                    <a:pt x="36321" y="28667"/>
                  </a:cubicBezTo>
                  <a:cubicBezTo>
                    <a:pt x="32137" y="24607"/>
                    <a:pt x="27192" y="23592"/>
                    <a:pt x="21867" y="22577"/>
                  </a:cubicBezTo>
                  <a:cubicBezTo>
                    <a:pt x="14767" y="21181"/>
                    <a:pt x="6273" y="19532"/>
                    <a:pt x="6273" y="12174"/>
                  </a:cubicBezTo>
                  <a:cubicBezTo>
                    <a:pt x="6273" y="7733"/>
                    <a:pt x="9569" y="2531"/>
                    <a:pt x="20472" y="2531"/>
                  </a:cubicBezTo>
                  <a:cubicBezTo>
                    <a:pt x="34419" y="2531"/>
                    <a:pt x="35053" y="13950"/>
                    <a:pt x="35306" y="17883"/>
                  </a:cubicBezTo>
                  <a:cubicBezTo>
                    <a:pt x="35433" y="19024"/>
                    <a:pt x="36574" y="19024"/>
                    <a:pt x="36828" y="19024"/>
                  </a:cubicBezTo>
                  <a:cubicBezTo>
                    <a:pt x="38476" y="19024"/>
                    <a:pt x="38476" y="18390"/>
                    <a:pt x="38476" y="15980"/>
                  </a:cubicBezTo>
                  <a:lnTo>
                    <a:pt x="38476" y="3166"/>
                  </a:lnTo>
                  <a:cubicBezTo>
                    <a:pt x="38476" y="1009"/>
                    <a:pt x="38476" y="121"/>
                    <a:pt x="37081" y="121"/>
                  </a:cubicBezTo>
                  <a:cubicBezTo>
                    <a:pt x="36447" y="121"/>
                    <a:pt x="36194" y="121"/>
                    <a:pt x="34546" y="1643"/>
                  </a:cubicBezTo>
                  <a:cubicBezTo>
                    <a:pt x="34165" y="2151"/>
                    <a:pt x="32897" y="3293"/>
                    <a:pt x="32390" y="3673"/>
                  </a:cubicBezTo>
                  <a:cubicBezTo>
                    <a:pt x="27572" y="121"/>
                    <a:pt x="22374" y="121"/>
                    <a:pt x="20472" y="121"/>
                  </a:cubicBezTo>
                  <a:cubicBezTo>
                    <a:pt x="5005" y="121"/>
                    <a:pt x="187" y="8621"/>
                    <a:pt x="187" y="15726"/>
                  </a:cubicBezTo>
                  <a:cubicBezTo>
                    <a:pt x="187" y="20166"/>
                    <a:pt x="2215" y="23719"/>
                    <a:pt x="5639" y="26510"/>
                  </a:cubicBezTo>
                  <a:cubicBezTo>
                    <a:pt x="9696" y="29808"/>
                    <a:pt x="13246" y="30570"/>
                    <a:pt x="22374" y="323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3" name="Freeform: Shape 3182">
              <a:extLst>
                <a:ext uri="{FF2B5EF4-FFF2-40B4-BE49-F238E27FC236}">
                  <a16:creationId xmlns:a16="http://schemas.microsoft.com/office/drawing/2014/main" id="{CFBE0B92-9D79-74F6-F120-48CACCF01C35}"/>
                </a:ext>
              </a:extLst>
            </p:cNvPr>
            <p:cNvSpPr/>
            <p:nvPr>
              <p:custDataLst>
                <p:tags r:id="rId161"/>
              </p:custDataLst>
            </p:nvPr>
          </p:nvSpPr>
          <p:spPr>
            <a:xfrm>
              <a:off x="10742495" y="5939763"/>
              <a:ext cx="56165" cy="58233"/>
            </a:xfrm>
            <a:custGeom>
              <a:avLst/>
              <a:gdLst>
                <a:gd name="connsiteX0" fmla="*/ 56360 w 56165"/>
                <a:gd name="connsiteY0" fmla="*/ 29808 h 58233"/>
                <a:gd name="connsiteX1" fmla="*/ 28340 w 56165"/>
                <a:gd name="connsiteY1" fmla="*/ 121 h 58233"/>
                <a:gd name="connsiteX2" fmla="*/ 194 w 56165"/>
                <a:gd name="connsiteY2" fmla="*/ 29808 h 58233"/>
                <a:gd name="connsiteX3" fmla="*/ 28214 w 56165"/>
                <a:gd name="connsiteY3" fmla="*/ 58354 h 58233"/>
                <a:gd name="connsiteX4" fmla="*/ 56360 w 56165"/>
                <a:gd name="connsiteY4" fmla="*/ 29808 h 58233"/>
                <a:gd name="connsiteX5" fmla="*/ 28340 w 56165"/>
                <a:gd name="connsiteY5" fmla="*/ 55182 h 58233"/>
                <a:gd name="connsiteX6" fmla="*/ 13887 w 56165"/>
                <a:gd name="connsiteY6" fmla="*/ 46682 h 58233"/>
                <a:gd name="connsiteX7" fmla="*/ 10717 w 56165"/>
                <a:gd name="connsiteY7" fmla="*/ 28793 h 58233"/>
                <a:gd name="connsiteX8" fmla="*/ 13760 w 56165"/>
                <a:gd name="connsiteY8" fmla="*/ 11412 h 58233"/>
                <a:gd name="connsiteX9" fmla="*/ 28214 w 56165"/>
                <a:gd name="connsiteY9" fmla="*/ 2912 h 58233"/>
                <a:gd name="connsiteX10" fmla="*/ 42540 w 56165"/>
                <a:gd name="connsiteY10" fmla="*/ 11159 h 58233"/>
                <a:gd name="connsiteX11" fmla="*/ 45837 w 56165"/>
                <a:gd name="connsiteY11" fmla="*/ 28793 h 58233"/>
                <a:gd name="connsiteX12" fmla="*/ 43047 w 56165"/>
                <a:gd name="connsiteY12" fmla="*/ 45794 h 58233"/>
                <a:gd name="connsiteX13" fmla="*/ 28340 w 56165"/>
                <a:gd name="connsiteY13" fmla="*/ 5518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360" y="29808"/>
                  </a:moveTo>
                  <a:cubicBezTo>
                    <a:pt x="56360" y="13569"/>
                    <a:pt x="43681" y="121"/>
                    <a:pt x="28340" y="121"/>
                  </a:cubicBezTo>
                  <a:cubicBezTo>
                    <a:pt x="12492" y="121"/>
                    <a:pt x="194" y="13950"/>
                    <a:pt x="194" y="29808"/>
                  </a:cubicBezTo>
                  <a:cubicBezTo>
                    <a:pt x="194" y="46175"/>
                    <a:pt x="13380" y="58354"/>
                    <a:pt x="28214" y="58354"/>
                  </a:cubicBezTo>
                  <a:cubicBezTo>
                    <a:pt x="43554" y="58354"/>
                    <a:pt x="56360" y="45921"/>
                    <a:pt x="56360" y="29808"/>
                  </a:cubicBezTo>
                  <a:close/>
                  <a:moveTo>
                    <a:pt x="28340" y="55182"/>
                  </a:moveTo>
                  <a:cubicBezTo>
                    <a:pt x="22889" y="55182"/>
                    <a:pt x="17310" y="52518"/>
                    <a:pt x="13887" y="46682"/>
                  </a:cubicBezTo>
                  <a:cubicBezTo>
                    <a:pt x="10717" y="41100"/>
                    <a:pt x="10717" y="33361"/>
                    <a:pt x="10717" y="28793"/>
                  </a:cubicBezTo>
                  <a:cubicBezTo>
                    <a:pt x="10717" y="23846"/>
                    <a:pt x="10717" y="16995"/>
                    <a:pt x="13760" y="11412"/>
                  </a:cubicBezTo>
                  <a:cubicBezTo>
                    <a:pt x="17183" y="5576"/>
                    <a:pt x="23142" y="2912"/>
                    <a:pt x="28214" y="2912"/>
                  </a:cubicBezTo>
                  <a:cubicBezTo>
                    <a:pt x="33792" y="2912"/>
                    <a:pt x="39244" y="5703"/>
                    <a:pt x="42540" y="11159"/>
                  </a:cubicBezTo>
                  <a:cubicBezTo>
                    <a:pt x="45837" y="16614"/>
                    <a:pt x="45837" y="23972"/>
                    <a:pt x="45837" y="28793"/>
                  </a:cubicBezTo>
                  <a:cubicBezTo>
                    <a:pt x="45837" y="33361"/>
                    <a:pt x="45837" y="40212"/>
                    <a:pt x="43047" y="45794"/>
                  </a:cubicBezTo>
                  <a:cubicBezTo>
                    <a:pt x="40258" y="51503"/>
                    <a:pt x="34680" y="55182"/>
                    <a:pt x="28340" y="5518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4" name="Freeform: Shape 3183">
              <a:extLst>
                <a:ext uri="{FF2B5EF4-FFF2-40B4-BE49-F238E27FC236}">
                  <a16:creationId xmlns:a16="http://schemas.microsoft.com/office/drawing/2014/main" id="{3550702E-15C3-066E-4B52-71A80734DDA5}"/>
                </a:ext>
              </a:extLst>
            </p:cNvPr>
            <p:cNvSpPr/>
            <p:nvPr>
              <p:custDataLst>
                <p:tags r:id="rId162"/>
              </p:custDataLst>
            </p:nvPr>
          </p:nvSpPr>
          <p:spPr>
            <a:xfrm>
              <a:off x="10806521" y="5907158"/>
              <a:ext cx="41078" cy="89442"/>
            </a:xfrm>
            <a:custGeom>
              <a:avLst/>
              <a:gdLst>
                <a:gd name="connsiteX0" fmla="*/ 18203 w 41078"/>
                <a:gd name="connsiteY0" fmla="*/ 34883 h 89442"/>
                <a:gd name="connsiteX1" fmla="*/ 18203 w 41078"/>
                <a:gd name="connsiteY1" fmla="*/ 20166 h 89442"/>
                <a:gd name="connsiteX2" fmla="*/ 29867 w 41078"/>
                <a:gd name="connsiteY2" fmla="*/ 2912 h 89442"/>
                <a:gd name="connsiteX3" fmla="*/ 34051 w 41078"/>
                <a:gd name="connsiteY3" fmla="*/ 3800 h 89442"/>
                <a:gd name="connsiteX4" fmla="*/ 30247 w 41078"/>
                <a:gd name="connsiteY4" fmla="*/ 9129 h 89442"/>
                <a:gd name="connsiteX5" fmla="*/ 35699 w 41078"/>
                <a:gd name="connsiteY5" fmla="*/ 14584 h 89442"/>
                <a:gd name="connsiteX6" fmla="*/ 41277 w 41078"/>
                <a:gd name="connsiteY6" fmla="*/ 9002 h 89442"/>
                <a:gd name="connsiteX7" fmla="*/ 29867 w 41078"/>
                <a:gd name="connsiteY7" fmla="*/ 121 h 89442"/>
                <a:gd name="connsiteX8" fmla="*/ 10215 w 41078"/>
                <a:gd name="connsiteY8" fmla="*/ 20293 h 89442"/>
                <a:gd name="connsiteX9" fmla="*/ 10215 w 41078"/>
                <a:gd name="connsiteY9" fmla="*/ 34883 h 89442"/>
                <a:gd name="connsiteX10" fmla="*/ 199 w 41078"/>
                <a:gd name="connsiteY10" fmla="*/ 34883 h 89442"/>
                <a:gd name="connsiteX11" fmla="*/ 199 w 41078"/>
                <a:gd name="connsiteY11" fmla="*/ 38816 h 89442"/>
                <a:gd name="connsiteX12" fmla="*/ 10215 w 41078"/>
                <a:gd name="connsiteY12" fmla="*/ 38816 h 89442"/>
                <a:gd name="connsiteX13" fmla="*/ 10215 w 41078"/>
                <a:gd name="connsiteY13" fmla="*/ 79922 h 89442"/>
                <a:gd name="connsiteX14" fmla="*/ 326 w 41078"/>
                <a:gd name="connsiteY14" fmla="*/ 85631 h 89442"/>
                <a:gd name="connsiteX15" fmla="*/ 326 w 41078"/>
                <a:gd name="connsiteY15" fmla="*/ 89564 h 89442"/>
                <a:gd name="connsiteX16" fmla="*/ 14779 w 41078"/>
                <a:gd name="connsiteY16" fmla="*/ 89183 h 89442"/>
                <a:gd name="connsiteX17" fmla="*/ 30881 w 41078"/>
                <a:gd name="connsiteY17" fmla="*/ 89564 h 89442"/>
                <a:gd name="connsiteX18" fmla="*/ 30881 w 41078"/>
                <a:gd name="connsiteY18" fmla="*/ 85631 h 89442"/>
                <a:gd name="connsiteX19" fmla="*/ 28219 w 41078"/>
                <a:gd name="connsiteY19" fmla="*/ 85631 h 89442"/>
                <a:gd name="connsiteX20" fmla="*/ 18583 w 41078"/>
                <a:gd name="connsiteY20" fmla="*/ 79668 h 89442"/>
                <a:gd name="connsiteX21" fmla="*/ 18583 w 41078"/>
                <a:gd name="connsiteY21" fmla="*/ 38816 h 89442"/>
                <a:gd name="connsiteX22" fmla="*/ 33036 w 41078"/>
                <a:gd name="connsiteY22" fmla="*/ 38816 h 89442"/>
                <a:gd name="connsiteX23" fmla="*/ 33036 w 41078"/>
                <a:gd name="connsiteY23" fmla="*/ 34883 h 89442"/>
                <a:gd name="connsiteX24" fmla="*/ 18203 w 41078"/>
                <a:gd name="connsiteY24" fmla="*/ 34883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03" y="34883"/>
                  </a:moveTo>
                  <a:lnTo>
                    <a:pt x="18203" y="20166"/>
                  </a:lnTo>
                  <a:cubicBezTo>
                    <a:pt x="18203" y="9002"/>
                    <a:pt x="24288" y="2912"/>
                    <a:pt x="29867" y="2912"/>
                  </a:cubicBezTo>
                  <a:cubicBezTo>
                    <a:pt x="30247" y="2912"/>
                    <a:pt x="32149" y="2912"/>
                    <a:pt x="34051" y="3800"/>
                  </a:cubicBezTo>
                  <a:cubicBezTo>
                    <a:pt x="32529" y="4308"/>
                    <a:pt x="30247" y="5957"/>
                    <a:pt x="30247" y="9129"/>
                  </a:cubicBezTo>
                  <a:cubicBezTo>
                    <a:pt x="30247" y="12047"/>
                    <a:pt x="32276" y="14584"/>
                    <a:pt x="35699" y="14584"/>
                  </a:cubicBezTo>
                  <a:cubicBezTo>
                    <a:pt x="39376" y="14584"/>
                    <a:pt x="41277" y="12047"/>
                    <a:pt x="41277" y="9002"/>
                  </a:cubicBezTo>
                  <a:cubicBezTo>
                    <a:pt x="41277" y="4308"/>
                    <a:pt x="36586" y="121"/>
                    <a:pt x="29867" y="121"/>
                  </a:cubicBezTo>
                  <a:cubicBezTo>
                    <a:pt x="20992" y="121"/>
                    <a:pt x="10215" y="6845"/>
                    <a:pt x="10215" y="20293"/>
                  </a:cubicBezTo>
                  <a:lnTo>
                    <a:pt x="10215" y="34883"/>
                  </a:lnTo>
                  <a:lnTo>
                    <a:pt x="199" y="34883"/>
                  </a:lnTo>
                  <a:lnTo>
                    <a:pt x="199" y="38816"/>
                  </a:lnTo>
                  <a:lnTo>
                    <a:pt x="10215" y="38816"/>
                  </a:lnTo>
                  <a:lnTo>
                    <a:pt x="10215" y="79922"/>
                  </a:lnTo>
                  <a:cubicBezTo>
                    <a:pt x="10215" y="85631"/>
                    <a:pt x="8820" y="85631"/>
                    <a:pt x="326" y="85631"/>
                  </a:cubicBezTo>
                  <a:lnTo>
                    <a:pt x="326" y="89564"/>
                  </a:lnTo>
                  <a:cubicBezTo>
                    <a:pt x="5270" y="89437"/>
                    <a:pt x="11229" y="89183"/>
                    <a:pt x="14779" y="89183"/>
                  </a:cubicBezTo>
                  <a:cubicBezTo>
                    <a:pt x="19851" y="89183"/>
                    <a:pt x="25810" y="89183"/>
                    <a:pt x="30881" y="89564"/>
                  </a:cubicBezTo>
                  <a:lnTo>
                    <a:pt x="30881" y="85631"/>
                  </a:lnTo>
                  <a:lnTo>
                    <a:pt x="28219" y="85631"/>
                  </a:lnTo>
                  <a:cubicBezTo>
                    <a:pt x="18836" y="85631"/>
                    <a:pt x="18583" y="84235"/>
                    <a:pt x="18583" y="79668"/>
                  </a:cubicBezTo>
                  <a:lnTo>
                    <a:pt x="18583" y="38816"/>
                  </a:lnTo>
                  <a:lnTo>
                    <a:pt x="33036" y="38816"/>
                  </a:lnTo>
                  <a:lnTo>
                    <a:pt x="33036" y="34883"/>
                  </a:lnTo>
                  <a:lnTo>
                    <a:pt x="18203" y="34883"/>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5" name="Freeform: Shape 3184">
              <a:extLst>
                <a:ext uri="{FF2B5EF4-FFF2-40B4-BE49-F238E27FC236}">
                  <a16:creationId xmlns:a16="http://schemas.microsoft.com/office/drawing/2014/main" id="{F020DA91-D85B-7654-326C-7F77AE6707B4}"/>
                </a:ext>
              </a:extLst>
            </p:cNvPr>
            <p:cNvSpPr/>
            <p:nvPr>
              <p:custDataLst>
                <p:tags r:id="rId163"/>
              </p:custDataLst>
            </p:nvPr>
          </p:nvSpPr>
          <p:spPr>
            <a:xfrm>
              <a:off x="10885748" y="5918576"/>
              <a:ext cx="39683" cy="79420"/>
            </a:xfrm>
            <a:custGeom>
              <a:avLst/>
              <a:gdLst>
                <a:gd name="connsiteX0" fmla="*/ 19730 w 39683"/>
                <a:gd name="connsiteY0" fmla="*/ 27398 h 79420"/>
                <a:gd name="connsiteX1" fmla="*/ 37861 w 39683"/>
                <a:gd name="connsiteY1" fmla="*/ 27398 h 79420"/>
                <a:gd name="connsiteX2" fmla="*/ 37861 w 39683"/>
                <a:gd name="connsiteY2" fmla="*/ 23465 h 79420"/>
                <a:gd name="connsiteX3" fmla="*/ 19730 w 39683"/>
                <a:gd name="connsiteY3" fmla="*/ 23465 h 79420"/>
                <a:gd name="connsiteX4" fmla="*/ 19730 w 39683"/>
                <a:gd name="connsiteY4" fmla="*/ 121 h 79420"/>
                <a:gd name="connsiteX5" fmla="*/ 16561 w 39683"/>
                <a:gd name="connsiteY5" fmla="*/ 121 h 79420"/>
                <a:gd name="connsiteX6" fmla="*/ 205 w 39683"/>
                <a:gd name="connsiteY6" fmla="*/ 24607 h 79420"/>
                <a:gd name="connsiteX7" fmla="*/ 205 w 39683"/>
                <a:gd name="connsiteY7" fmla="*/ 27398 h 79420"/>
                <a:gd name="connsiteX8" fmla="*/ 10982 w 39683"/>
                <a:gd name="connsiteY8" fmla="*/ 27398 h 79420"/>
                <a:gd name="connsiteX9" fmla="*/ 10982 w 39683"/>
                <a:gd name="connsiteY9" fmla="*/ 62414 h 79420"/>
                <a:gd name="connsiteX10" fmla="*/ 27337 w 39683"/>
                <a:gd name="connsiteY10" fmla="*/ 79541 h 79420"/>
                <a:gd name="connsiteX11" fmla="*/ 39889 w 39683"/>
                <a:gd name="connsiteY11" fmla="*/ 62414 h 79420"/>
                <a:gd name="connsiteX12" fmla="*/ 39889 w 39683"/>
                <a:gd name="connsiteY12" fmla="*/ 55182 h 79420"/>
                <a:gd name="connsiteX13" fmla="*/ 36719 w 39683"/>
                <a:gd name="connsiteY13" fmla="*/ 55182 h 79420"/>
                <a:gd name="connsiteX14" fmla="*/ 36719 w 39683"/>
                <a:gd name="connsiteY14" fmla="*/ 62160 h 79420"/>
                <a:gd name="connsiteX15" fmla="*/ 28225 w 39683"/>
                <a:gd name="connsiteY15" fmla="*/ 76369 h 79420"/>
                <a:gd name="connsiteX16" fmla="*/ 19730 w 39683"/>
                <a:gd name="connsiteY16" fmla="*/ 62668 h 79420"/>
                <a:gd name="connsiteX17" fmla="*/ 19730 w 39683"/>
                <a:gd name="connsiteY17" fmla="*/ 27398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30" y="27398"/>
                  </a:moveTo>
                  <a:lnTo>
                    <a:pt x="37861" y="27398"/>
                  </a:lnTo>
                  <a:lnTo>
                    <a:pt x="37861" y="23465"/>
                  </a:lnTo>
                  <a:lnTo>
                    <a:pt x="19730" y="23465"/>
                  </a:lnTo>
                  <a:lnTo>
                    <a:pt x="19730" y="121"/>
                  </a:lnTo>
                  <a:lnTo>
                    <a:pt x="16561" y="121"/>
                  </a:lnTo>
                  <a:cubicBezTo>
                    <a:pt x="16434" y="10524"/>
                    <a:pt x="12630" y="24099"/>
                    <a:pt x="205" y="24607"/>
                  </a:cubicBezTo>
                  <a:lnTo>
                    <a:pt x="205" y="27398"/>
                  </a:lnTo>
                  <a:lnTo>
                    <a:pt x="10982" y="27398"/>
                  </a:lnTo>
                  <a:lnTo>
                    <a:pt x="10982" y="62414"/>
                  </a:lnTo>
                  <a:cubicBezTo>
                    <a:pt x="10982" y="78019"/>
                    <a:pt x="22773" y="79541"/>
                    <a:pt x="27337" y="79541"/>
                  </a:cubicBezTo>
                  <a:cubicBezTo>
                    <a:pt x="36339" y="79541"/>
                    <a:pt x="39889" y="70533"/>
                    <a:pt x="39889" y="62414"/>
                  </a:cubicBezTo>
                  <a:lnTo>
                    <a:pt x="39889" y="55182"/>
                  </a:lnTo>
                  <a:lnTo>
                    <a:pt x="36719" y="55182"/>
                  </a:lnTo>
                  <a:lnTo>
                    <a:pt x="36719" y="62160"/>
                  </a:lnTo>
                  <a:cubicBezTo>
                    <a:pt x="36719" y="71548"/>
                    <a:pt x="32916" y="76369"/>
                    <a:pt x="28225" y="76369"/>
                  </a:cubicBezTo>
                  <a:cubicBezTo>
                    <a:pt x="19730" y="76369"/>
                    <a:pt x="19730" y="64824"/>
                    <a:pt x="19730" y="62668"/>
                  </a:cubicBezTo>
                  <a:lnTo>
                    <a:pt x="19730" y="2739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6" name="Freeform: Shape 3185">
              <a:extLst>
                <a:ext uri="{FF2B5EF4-FFF2-40B4-BE49-F238E27FC236}">
                  <a16:creationId xmlns:a16="http://schemas.microsoft.com/office/drawing/2014/main" id="{6D4E75E5-708C-5098-6933-12C3CFAF595F}"/>
                </a:ext>
              </a:extLst>
            </p:cNvPr>
            <p:cNvSpPr/>
            <p:nvPr>
              <p:custDataLst>
                <p:tags r:id="rId164"/>
              </p:custDataLst>
            </p:nvPr>
          </p:nvSpPr>
          <p:spPr>
            <a:xfrm>
              <a:off x="10936702" y="5908554"/>
              <a:ext cx="63772" cy="88047"/>
            </a:xfrm>
            <a:custGeom>
              <a:avLst/>
              <a:gdLst>
                <a:gd name="connsiteX0" fmla="*/ 10099 w 63772"/>
                <a:gd name="connsiteY0" fmla="*/ 78526 h 88047"/>
                <a:gd name="connsiteX1" fmla="*/ 209 w 63772"/>
                <a:gd name="connsiteY1" fmla="*/ 84235 h 88047"/>
                <a:gd name="connsiteX2" fmla="*/ 209 w 63772"/>
                <a:gd name="connsiteY2" fmla="*/ 88168 h 88047"/>
                <a:gd name="connsiteX3" fmla="*/ 14536 w 63772"/>
                <a:gd name="connsiteY3" fmla="*/ 87788 h 88047"/>
                <a:gd name="connsiteX4" fmla="*/ 28736 w 63772"/>
                <a:gd name="connsiteY4" fmla="*/ 88168 h 88047"/>
                <a:gd name="connsiteX5" fmla="*/ 28736 w 63772"/>
                <a:gd name="connsiteY5" fmla="*/ 84235 h 88047"/>
                <a:gd name="connsiteX6" fmla="*/ 18847 w 63772"/>
                <a:gd name="connsiteY6" fmla="*/ 78526 h 88047"/>
                <a:gd name="connsiteX7" fmla="*/ 18847 w 63772"/>
                <a:gd name="connsiteY7" fmla="*/ 55182 h 88047"/>
                <a:gd name="connsiteX8" fmla="*/ 35963 w 63772"/>
                <a:gd name="connsiteY8" fmla="*/ 34883 h 88047"/>
                <a:gd name="connsiteX9" fmla="*/ 45345 w 63772"/>
                <a:gd name="connsiteY9" fmla="*/ 48966 h 88047"/>
                <a:gd name="connsiteX10" fmla="*/ 45345 w 63772"/>
                <a:gd name="connsiteY10" fmla="*/ 78526 h 88047"/>
                <a:gd name="connsiteX11" fmla="*/ 35455 w 63772"/>
                <a:gd name="connsiteY11" fmla="*/ 84235 h 88047"/>
                <a:gd name="connsiteX12" fmla="*/ 35455 w 63772"/>
                <a:gd name="connsiteY12" fmla="*/ 88168 h 88047"/>
                <a:gd name="connsiteX13" fmla="*/ 49782 w 63772"/>
                <a:gd name="connsiteY13" fmla="*/ 87788 h 88047"/>
                <a:gd name="connsiteX14" fmla="*/ 63982 w 63772"/>
                <a:gd name="connsiteY14" fmla="*/ 88168 h 88047"/>
                <a:gd name="connsiteX15" fmla="*/ 63982 w 63772"/>
                <a:gd name="connsiteY15" fmla="*/ 84235 h 88047"/>
                <a:gd name="connsiteX16" fmla="*/ 54093 w 63772"/>
                <a:gd name="connsiteY16" fmla="*/ 80429 h 88047"/>
                <a:gd name="connsiteX17" fmla="*/ 54093 w 63772"/>
                <a:gd name="connsiteY17" fmla="*/ 56197 h 88047"/>
                <a:gd name="connsiteX18" fmla="*/ 50163 w 63772"/>
                <a:gd name="connsiteY18" fmla="*/ 36786 h 88047"/>
                <a:gd name="connsiteX19" fmla="*/ 36850 w 63772"/>
                <a:gd name="connsiteY19" fmla="*/ 32092 h 88047"/>
                <a:gd name="connsiteX20" fmla="*/ 18466 w 63772"/>
                <a:gd name="connsiteY20" fmla="*/ 44525 h 88047"/>
                <a:gd name="connsiteX21" fmla="*/ 18466 w 63772"/>
                <a:gd name="connsiteY21" fmla="*/ 121 h 88047"/>
                <a:gd name="connsiteX22" fmla="*/ 209 w 63772"/>
                <a:gd name="connsiteY22" fmla="*/ 1517 h 88047"/>
                <a:gd name="connsiteX23" fmla="*/ 209 w 63772"/>
                <a:gd name="connsiteY23" fmla="*/ 5449 h 88047"/>
                <a:gd name="connsiteX24" fmla="*/ 10099 w 63772"/>
                <a:gd name="connsiteY24" fmla="*/ 12554 h 88047"/>
                <a:gd name="connsiteX25" fmla="*/ 10099 w 63772"/>
                <a:gd name="connsiteY25" fmla="*/ 78526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88047">
                  <a:moveTo>
                    <a:pt x="10099" y="78526"/>
                  </a:moveTo>
                  <a:cubicBezTo>
                    <a:pt x="10099" y="84235"/>
                    <a:pt x="8704" y="84235"/>
                    <a:pt x="209" y="84235"/>
                  </a:cubicBezTo>
                  <a:lnTo>
                    <a:pt x="209" y="88168"/>
                  </a:lnTo>
                  <a:cubicBezTo>
                    <a:pt x="4647" y="88041"/>
                    <a:pt x="11113" y="87788"/>
                    <a:pt x="14536" y="87788"/>
                  </a:cubicBezTo>
                  <a:cubicBezTo>
                    <a:pt x="17832" y="87788"/>
                    <a:pt x="24425" y="88041"/>
                    <a:pt x="28736" y="88168"/>
                  </a:cubicBezTo>
                  <a:lnTo>
                    <a:pt x="28736" y="84235"/>
                  </a:lnTo>
                  <a:cubicBezTo>
                    <a:pt x="20241" y="84235"/>
                    <a:pt x="18847" y="84235"/>
                    <a:pt x="18847" y="78526"/>
                  </a:cubicBezTo>
                  <a:lnTo>
                    <a:pt x="18847" y="55182"/>
                  </a:lnTo>
                  <a:cubicBezTo>
                    <a:pt x="18847" y="41988"/>
                    <a:pt x="27848" y="34883"/>
                    <a:pt x="35963" y="34883"/>
                  </a:cubicBezTo>
                  <a:cubicBezTo>
                    <a:pt x="43950" y="34883"/>
                    <a:pt x="45345" y="41734"/>
                    <a:pt x="45345" y="48966"/>
                  </a:cubicBezTo>
                  <a:lnTo>
                    <a:pt x="45345" y="78526"/>
                  </a:lnTo>
                  <a:cubicBezTo>
                    <a:pt x="45345" y="84235"/>
                    <a:pt x="43950" y="84235"/>
                    <a:pt x="35455" y="84235"/>
                  </a:cubicBezTo>
                  <a:lnTo>
                    <a:pt x="35455" y="88168"/>
                  </a:lnTo>
                  <a:cubicBezTo>
                    <a:pt x="39893" y="88041"/>
                    <a:pt x="46359" y="87788"/>
                    <a:pt x="49782" y="87788"/>
                  </a:cubicBezTo>
                  <a:cubicBezTo>
                    <a:pt x="53079" y="87788"/>
                    <a:pt x="59671" y="88041"/>
                    <a:pt x="63982" y="88168"/>
                  </a:cubicBezTo>
                  <a:lnTo>
                    <a:pt x="63982" y="84235"/>
                  </a:lnTo>
                  <a:cubicBezTo>
                    <a:pt x="57389" y="84235"/>
                    <a:pt x="54220" y="84235"/>
                    <a:pt x="54093" y="80429"/>
                  </a:cubicBezTo>
                  <a:lnTo>
                    <a:pt x="54093" y="56197"/>
                  </a:lnTo>
                  <a:cubicBezTo>
                    <a:pt x="54093" y="45286"/>
                    <a:pt x="54093" y="41353"/>
                    <a:pt x="50163" y="36786"/>
                  </a:cubicBezTo>
                  <a:cubicBezTo>
                    <a:pt x="48388" y="34629"/>
                    <a:pt x="44204" y="32092"/>
                    <a:pt x="36850" y="32092"/>
                  </a:cubicBezTo>
                  <a:cubicBezTo>
                    <a:pt x="26200" y="32092"/>
                    <a:pt x="20622" y="39704"/>
                    <a:pt x="18466" y="44525"/>
                  </a:cubicBezTo>
                  <a:lnTo>
                    <a:pt x="18466" y="121"/>
                  </a:lnTo>
                  <a:lnTo>
                    <a:pt x="209" y="1517"/>
                  </a:lnTo>
                  <a:lnTo>
                    <a:pt x="209" y="5449"/>
                  </a:lnTo>
                  <a:cubicBezTo>
                    <a:pt x="9084" y="5449"/>
                    <a:pt x="10099" y="6338"/>
                    <a:pt x="10099" y="12554"/>
                  </a:cubicBezTo>
                  <a:lnTo>
                    <a:pt x="10099" y="7852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7" name="Freeform: Shape 3186">
              <a:extLst>
                <a:ext uri="{FF2B5EF4-FFF2-40B4-BE49-F238E27FC236}">
                  <a16:creationId xmlns:a16="http://schemas.microsoft.com/office/drawing/2014/main" id="{B4E29164-45B1-1F7C-AB98-E3A2D662926C}"/>
                </a:ext>
              </a:extLst>
            </p:cNvPr>
            <p:cNvSpPr/>
            <p:nvPr>
              <p:custDataLst>
                <p:tags r:id="rId165"/>
              </p:custDataLst>
            </p:nvPr>
          </p:nvSpPr>
          <p:spPr>
            <a:xfrm>
              <a:off x="11006631" y="5939763"/>
              <a:ext cx="49065" cy="58233"/>
            </a:xfrm>
            <a:custGeom>
              <a:avLst/>
              <a:gdLst>
                <a:gd name="connsiteX0" fmla="*/ 10865 w 49065"/>
                <a:gd name="connsiteY0" fmla="*/ 24987 h 58233"/>
                <a:gd name="connsiteX1" fmla="*/ 26586 w 49065"/>
                <a:gd name="connsiteY1" fmla="*/ 2912 h 58233"/>
                <a:gd name="connsiteX2" fmla="*/ 40913 w 49065"/>
                <a:gd name="connsiteY2" fmla="*/ 24987 h 58233"/>
                <a:gd name="connsiteX3" fmla="*/ 10865 w 49065"/>
                <a:gd name="connsiteY3" fmla="*/ 24987 h 58233"/>
                <a:gd name="connsiteX4" fmla="*/ 10738 w 49065"/>
                <a:gd name="connsiteY4" fmla="*/ 27652 h 58233"/>
                <a:gd name="connsiteX5" fmla="*/ 46111 w 49065"/>
                <a:gd name="connsiteY5" fmla="*/ 27652 h 58233"/>
                <a:gd name="connsiteX6" fmla="*/ 49281 w 49065"/>
                <a:gd name="connsiteY6" fmla="*/ 24987 h 58233"/>
                <a:gd name="connsiteX7" fmla="*/ 26586 w 49065"/>
                <a:gd name="connsiteY7" fmla="*/ 121 h 58233"/>
                <a:gd name="connsiteX8" fmla="*/ 215 w 49065"/>
                <a:gd name="connsiteY8" fmla="*/ 29047 h 58233"/>
                <a:gd name="connsiteX9" fmla="*/ 28107 w 49065"/>
                <a:gd name="connsiteY9" fmla="*/ 58354 h 58233"/>
                <a:gd name="connsiteX10" fmla="*/ 49281 w 49065"/>
                <a:gd name="connsiteY10" fmla="*/ 41861 h 58233"/>
                <a:gd name="connsiteX11" fmla="*/ 47632 w 49065"/>
                <a:gd name="connsiteY11" fmla="*/ 40339 h 58233"/>
                <a:gd name="connsiteX12" fmla="*/ 45984 w 49065"/>
                <a:gd name="connsiteY12" fmla="*/ 42115 h 58233"/>
                <a:gd name="connsiteX13" fmla="*/ 28868 w 49065"/>
                <a:gd name="connsiteY13" fmla="*/ 55182 h 58233"/>
                <a:gd name="connsiteX14" fmla="*/ 14542 w 49065"/>
                <a:gd name="connsiteY14" fmla="*/ 46682 h 58233"/>
                <a:gd name="connsiteX15" fmla="*/ 10738 w 49065"/>
                <a:gd name="connsiteY15" fmla="*/ 2765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5" y="24987"/>
                  </a:moveTo>
                  <a:cubicBezTo>
                    <a:pt x="11625" y="6084"/>
                    <a:pt x="22275" y="2912"/>
                    <a:pt x="26586" y="2912"/>
                  </a:cubicBezTo>
                  <a:cubicBezTo>
                    <a:pt x="39645" y="2912"/>
                    <a:pt x="40913" y="20039"/>
                    <a:pt x="40913" y="24987"/>
                  </a:cubicBezTo>
                  <a:lnTo>
                    <a:pt x="10865" y="24987"/>
                  </a:lnTo>
                  <a:close/>
                  <a:moveTo>
                    <a:pt x="10738" y="27652"/>
                  </a:moveTo>
                  <a:lnTo>
                    <a:pt x="46111" y="27652"/>
                  </a:lnTo>
                  <a:cubicBezTo>
                    <a:pt x="48900" y="27652"/>
                    <a:pt x="49281" y="27652"/>
                    <a:pt x="49281" y="24987"/>
                  </a:cubicBezTo>
                  <a:cubicBezTo>
                    <a:pt x="49281" y="12427"/>
                    <a:pt x="42434" y="121"/>
                    <a:pt x="26586" y="121"/>
                  </a:cubicBezTo>
                  <a:cubicBezTo>
                    <a:pt x="11879" y="121"/>
                    <a:pt x="215" y="13188"/>
                    <a:pt x="215" y="29047"/>
                  </a:cubicBezTo>
                  <a:cubicBezTo>
                    <a:pt x="215" y="46048"/>
                    <a:pt x="13527" y="58354"/>
                    <a:pt x="28107" y="58354"/>
                  </a:cubicBezTo>
                  <a:cubicBezTo>
                    <a:pt x="43575" y="58354"/>
                    <a:pt x="49281" y="44271"/>
                    <a:pt x="49281" y="41861"/>
                  </a:cubicBezTo>
                  <a:cubicBezTo>
                    <a:pt x="49281" y="40592"/>
                    <a:pt x="48266" y="40339"/>
                    <a:pt x="47632" y="40339"/>
                  </a:cubicBezTo>
                  <a:cubicBezTo>
                    <a:pt x="46491" y="40339"/>
                    <a:pt x="46238" y="41100"/>
                    <a:pt x="45984" y="42115"/>
                  </a:cubicBezTo>
                  <a:cubicBezTo>
                    <a:pt x="41547" y="55182"/>
                    <a:pt x="30136" y="55182"/>
                    <a:pt x="28868" y="55182"/>
                  </a:cubicBezTo>
                  <a:cubicBezTo>
                    <a:pt x="22529" y="55182"/>
                    <a:pt x="17458" y="51376"/>
                    <a:pt x="14542" y="46682"/>
                  </a:cubicBezTo>
                  <a:cubicBezTo>
                    <a:pt x="10738" y="40592"/>
                    <a:pt x="10738" y="32219"/>
                    <a:pt x="10738" y="2765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8" name="Freeform: Shape 3187">
              <a:extLst>
                <a:ext uri="{FF2B5EF4-FFF2-40B4-BE49-F238E27FC236}">
                  <a16:creationId xmlns:a16="http://schemas.microsoft.com/office/drawing/2014/main" id="{8BF99CAB-83C5-5EB8-3026-5DE341B611C6}"/>
                </a:ext>
              </a:extLst>
            </p:cNvPr>
            <p:cNvSpPr/>
            <p:nvPr>
              <p:custDataLst>
                <p:tags r:id="rId166"/>
              </p:custDataLst>
            </p:nvPr>
          </p:nvSpPr>
          <p:spPr>
            <a:xfrm>
              <a:off x="11107016" y="5939763"/>
              <a:ext cx="57179" cy="58233"/>
            </a:xfrm>
            <a:custGeom>
              <a:avLst/>
              <a:gdLst>
                <a:gd name="connsiteX0" fmla="*/ 37117 w 57179"/>
                <a:gd name="connsiteY0" fmla="*/ 47316 h 58233"/>
                <a:gd name="connsiteX1" fmla="*/ 47006 w 57179"/>
                <a:gd name="connsiteY1" fmla="*/ 57720 h 58233"/>
                <a:gd name="connsiteX2" fmla="*/ 57403 w 57179"/>
                <a:gd name="connsiteY2" fmla="*/ 45667 h 58233"/>
                <a:gd name="connsiteX3" fmla="*/ 57403 w 57179"/>
                <a:gd name="connsiteY3" fmla="*/ 38562 h 58233"/>
                <a:gd name="connsiteX4" fmla="*/ 54233 w 57179"/>
                <a:gd name="connsiteY4" fmla="*/ 38562 h 58233"/>
                <a:gd name="connsiteX5" fmla="*/ 54233 w 57179"/>
                <a:gd name="connsiteY5" fmla="*/ 45667 h 58233"/>
                <a:gd name="connsiteX6" fmla="*/ 49669 w 57179"/>
                <a:gd name="connsiteY6" fmla="*/ 53787 h 58233"/>
                <a:gd name="connsiteX7" fmla="*/ 44978 w 57179"/>
                <a:gd name="connsiteY7" fmla="*/ 47443 h 58233"/>
                <a:gd name="connsiteX8" fmla="*/ 44978 w 57179"/>
                <a:gd name="connsiteY8" fmla="*/ 22069 h 58233"/>
                <a:gd name="connsiteX9" fmla="*/ 40413 w 57179"/>
                <a:gd name="connsiteY9" fmla="*/ 7099 h 58233"/>
                <a:gd name="connsiteX10" fmla="*/ 23044 w 57179"/>
                <a:gd name="connsiteY10" fmla="*/ 121 h 58233"/>
                <a:gd name="connsiteX11" fmla="*/ 3899 w 57179"/>
                <a:gd name="connsiteY11" fmla="*/ 14457 h 58233"/>
                <a:gd name="connsiteX12" fmla="*/ 9731 w 57179"/>
                <a:gd name="connsiteY12" fmla="*/ 20420 h 58233"/>
                <a:gd name="connsiteX13" fmla="*/ 15564 w 57179"/>
                <a:gd name="connsiteY13" fmla="*/ 14584 h 58233"/>
                <a:gd name="connsiteX14" fmla="*/ 9098 w 57179"/>
                <a:gd name="connsiteY14" fmla="*/ 8748 h 58233"/>
                <a:gd name="connsiteX15" fmla="*/ 22790 w 57179"/>
                <a:gd name="connsiteY15" fmla="*/ 2912 h 58233"/>
                <a:gd name="connsiteX16" fmla="*/ 36229 w 57179"/>
                <a:gd name="connsiteY16" fmla="*/ 19151 h 58233"/>
                <a:gd name="connsiteX17" fmla="*/ 36229 w 57179"/>
                <a:gd name="connsiteY17" fmla="*/ 23846 h 58233"/>
                <a:gd name="connsiteX18" fmla="*/ 12901 w 57179"/>
                <a:gd name="connsiteY18" fmla="*/ 28413 h 58233"/>
                <a:gd name="connsiteX19" fmla="*/ 223 w 57179"/>
                <a:gd name="connsiteY19" fmla="*/ 44906 h 58233"/>
                <a:gd name="connsiteX20" fmla="*/ 20508 w 57179"/>
                <a:gd name="connsiteY20" fmla="*/ 58354 h 58233"/>
                <a:gd name="connsiteX21" fmla="*/ 37117 w 57179"/>
                <a:gd name="connsiteY21" fmla="*/ 47316 h 58233"/>
                <a:gd name="connsiteX22" fmla="*/ 36229 w 57179"/>
                <a:gd name="connsiteY22" fmla="*/ 26510 h 58233"/>
                <a:gd name="connsiteX23" fmla="*/ 36229 w 57179"/>
                <a:gd name="connsiteY23" fmla="*/ 39197 h 58233"/>
                <a:gd name="connsiteX24" fmla="*/ 21396 w 57179"/>
                <a:gd name="connsiteY24" fmla="*/ 55563 h 58233"/>
                <a:gd name="connsiteX25" fmla="*/ 9985 w 57179"/>
                <a:gd name="connsiteY25" fmla="*/ 44779 h 58233"/>
                <a:gd name="connsiteX26" fmla="*/ 36229 w 57179"/>
                <a:gd name="connsiteY26" fmla="*/ 26510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17" y="47316"/>
                  </a:moveTo>
                  <a:cubicBezTo>
                    <a:pt x="37624" y="52391"/>
                    <a:pt x="41047" y="57720"/>
                    <a:pt x="47006" y="57720"/>
                  </a:cubicBezTo>
                  <a:cubicBezTo>
                    <a:pt x="49669" y="57720"/>
                    <a:pt x="57403" y="55943"/>
                    <a:pt x="57403" y="45667"/>
                  </a:cubicBezTo>
                  <a:lnTo>
                    <a:pt x="57403" y="38562"/>
                  </a:lnTo>
                  <a:lnTo>
                    <a:pt x="54233" y="38562"/>
                  </a:lnTo>
                  <a:lnTo>
                    <a:pt x="54233" y="45667"/>
                  </a:lnTo>
                  <a:cubicBezTo>
                    <a:pt x="54233" y="53025"/>
                    <a:pt x="51063" y="53787"/>
                    <a:pt x="49669" y="53787"/>
                  </a:cubicBezTo>
                  <a:cubicBezTo>
                    <a:pt x="45485" y="53787"/>
                    <a:pt x="44978" y="48078"/>
                    <a:pt x="44978" y="47443"/>
                  </a:cubicBezTo>
                  <a:lnTo>
                    <a:pt x="44978" y="22069"/>
                  </a:lnTo>
                  <a:cubicBezTo>
                    <a:pt x="44978" y="16741"/>
                    <a:pt x="44978" y="11793"/>
                    <a:pt x="40413" y="7099"/>
                  </a:cubicBezTo>
                  <a:cubicBezTo>
                    <a:pt x="35469" y="2151"/>
                    <a:pt x="29130" y="121"/>
                    <a:pt x="23044" y="121"/>
                  </a:cubicBezTo>
                  <a:cubicBezTo>
                    <a:pt x="12647" y="121"/>
                    <a:pt x="3899" y="6084"/>
                    <a:pt x="3899" y="14457"/>
                  </a:cubicBezTo>
                  <a:cubicBezTo>
                    <a:pt x="3899" y="18263"/>
                    <a:pt x="6435" y="20420"/>
                    <a:pt x="9731" y="20420"/>
                  </a:cubicBezTo>
                  <a:cubicBezTo>
                    <a:pt x="13281" y="20420"/>
                    <a:pt x="15564" y="17883"/>
                    <a:pt x="15564" y="14584"/>
                  </a:cubicBezTo>
                  <a:cubicBezTo>
                    <a:pt x="15564" y="13062"/>
                    <a:pt x="14930" y="8875"/>
                    <a:pt x="9098" y="8748"/>
                  </a:cubicBezTo>
                  <a:cubicBezTo>
                    <a:pt x="12521" y="4308"/>
                    <a:pt x="18733" y="2912"/>
                    <a:pt x="22790" y="2912"/>
                  </a:cubicBezTo>
                  <a:cubicBezTo>
                    <a:pt x="29003" y="2912"/>
                    <a:pt x="36229" y="7860"/>
                    <a:pt x="36229" y="19151"/>
                  </a:cubicBezTo>
                  <a:lnTo>
                    <a:pt x="36229" y="23846"/>
                  </a:lnTo>
                  <a:cubicBezTo>
                    <a:pt x="29763" y="24226"/>
                    <a:pt x="20889" y="24607"/>
                    <a:pt x="12901" y="28413"/>
                  </a:cubicBezTo>
                  <a:cubicBezTo>
                    <a:pt x="3392" y="32726"/>
                    <a:pt x="223" y="39324"/>
                    <a:pt x="223" y="44906"/>
                  </a:cubicBezTo>
                  <a:cubicBezTo>
                    <a:pt x="223" y="55182"/>
                    <a:pt x="12521" y="58354"/>
                    <a:pt x="20508" y="58354"/>
                  </a:cubicBezTo>
                  <a:cubicBezTo>
                    <a:pt x="28876" y="58354"/>
                    <a:pt x="34708" y="53279"/>
                    <a:pt x="37117" y="47316"/>
                  </a:cubicBezTo>
                  <a:close/>
                  <a:moveTo>
                    <a:pt x="36229" y="26510"/>
                  </a:moveTo>
                  <a:lnTo>
                    <a:pt x="36229" y="39197"/>
                  </a:lnTo>
                  <a:cubicBezTo>
                    <a:pt x="36229" y="51249"/>
                    <a:pt x="27101" y="55563"/>
                    <a:pt x="21396" y="55563"/>
                  </a:cubicBezTo>
                  <a:cubicBezTo>
                    <a:pt x="15183" y="55563"/>
                    <a:pt x="9985" y="51122"/>
                    <a:pt x="9985" y="44779"/>
                  </a:cubicBezTo>
                  <a:cubicBezTo>
                    <a:pt x="9985" y="37801"/>
                    <a:pt x="15310" y="27271"/>
                    <a:pt x="36229" y="2651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89" name="Freeform: Shape 3188">
              <a:extLst>
                <a:ext uri="{FF2B5EF4-FFF2-40B4-BE49-F238E27FC236}">
                  <a16:creationId xmlns:a16="http://schemas.microsoft.com/office/drawing/2014/main" id="{91791C7E-CA3A-5D97-91C0-58D110AFEB3B}"/>
                </a:ext>
              </a:extLst>
            </p:cNvPr>
            <p:cNvSpPr/>
            <p:nvPr>
              <p:custDataLst>
                <p:tags r:id="rId167"/>
              </p:custDataLst>
            </p:nvPr>
          </p:nvSpPr>
          <p:spPr>
            <a:xfrm>
              <a:off x="11169268" y="5908554"/>
              <a:ext cx="28146" cy="88047"/>
            </a:xfrm>
            <a:custGeom>
              <a:avLst/>
              <a:gdLst>
                <a:gd name="connsiteX0" fmla="*/ 18485 w 28146"/>
                <a:gd name="connsiteY0" fmla="*/ 121 h 88047"/>
                <a:gd name="connsiteX1" fmla="*/ 228 w 28146"/>
                <a:gd name="connsiteY1" fmla="*/ 1517 h 88047"/>
                <a:gd name="connsiteX2" fmla="*/ 228 w 28146"/>
                <a:gd name="connsiteY2" fmla="*/ 5449 h 88047"/>
                <a:gd name="connsiteX3" fmla="*/ 10117 w 28146"/>
                <a:gd name="connsiteY3" fmla="*/ 12554 h 88047"/>
                <a:gd name="connsiteX4" fmla="*/ 10117 w 28146"/>
                <a:gd name="connsiteY4" fmla="*/ 78526 h 88047"/>
                <a:gd name="connsiteX5" fmla="*/ 228 w 28146"/>
                <a:gd name="connsiteY5" fmla="*/ 84235 h 88047"/>
                <a:gd name="connsiteX6" fmla="*/ 228 w 28146"/>
                <a:gd name="connsiteY6" fmla="*/ 88168 h 88047"/>
                <a:gd name="connsiteX7" fmla="*/ 14301 w 28146"/>
                <a:gd name="connsiteY7" fmla="*/ 87788 h 88047"/>
                <a:gd name="connsiteX8" fmla="*/ 28374 w 28146"/>
                <a:gd name="connsiteY8" fmla="*/ 88168 h 88047"/>
                <a:gd name="connsiteX9" fmla="*/ 28374 w 28146"/>
                <a:gd name="connsiteY9" fmla="*/ 84235 h 88047"/>
                <a:gd name="connsiteX10" fmla="*/ 18485 w 28146"/>
                <a:gd name="connsiteY10" fmla="*/ 78526 h 88047"/>
                <a:gd name="connsiteX11" fmla="*/ 18485 w 28146"/>
                <a:gd name="connsiteY11" fmla="*/ 121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85" y="121"/>
                  </a:moveTo>
                  <a:lnTo>
                    <a:pt x="228" y="1517"/>
                  </a:lnTo>
                  <a:lnTo>
                    <a:pt x="228" y="5449"/>
                  </a:lnTo>
                  <a:cubicBezTo>
                    <a:pt x="9103" y="5449"/>
                    <a:pt x="10117" y="6338"/>
                    <a:pt x="10117" y="12554"/>
                  </a:cubicBezTo>
                  <a:lnTo>
                    <a:pt x="10117" y="78526"/>
                  </a:lnTo>
                  <a:cubicBezTo>
                    <a:pt x="10117" y="84235"/>
                    <a:pt x="8722" y="84235"/>
                    <a:pt x="228" y="84235"/>
                  </a:cubicBezTo>
                  <a:lnTo>
                    <a:pt x="228" y="88168"/>
                  </a:lnTo>
                  <a:cubicBezTo>
                    <a:pt x="4411" y="88041"/>
                    <a:pt x="11131" y="87788"/>
                    <a:pt x="14301" y="87788"/>
                  </a:cubicBezTo>
                  <a:cubicBezTo>
                    <a:pt x="17470" y="87788"/>
                    <a:pt x="23683" y="88041"/>
                    <a:pt x="28374" y="88168"/>
                  </a:cubicBezTo>
                  <a:lnTo>
                    <a:pt x="28374" y="84235"/>
                  </a:lnTo>
                  <a:cubicBezTo>
                    <a:pt x="19879" y="84235"/>
                    <a:pt x="18485" y="84235"/>
                    <a:pt x="18485" y="78526"/>
                  </a:cubicBezTo>
                  <a:lnTo>
                    <a:pt x="18485" y="12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0" name="Freeform: Shape 3189">
              <a:extLst>
                <a:ext uri="{FF2B5EF4-FFF2-40B4-BE49-F238E27FC236}">
                  <a16:creationId xmlns:a16="http://schemas.microsoft.com/office/drawing/2014/main" id="{3F4789C8-F209-37EC-3C38-BD0DE0773EA5}"/>
                </a:ext>
              </a:extLst>
            </p:cNvPr>
            <p:cNvSpPr/>
            <p:nvPr>
              <p:custDataLst>
                <p:tags r:id="rId168"/>
              </p:custDataLst>
            </p:nvPr>
          </p:nvSpPr>
          <p:spPr>
            <a:xfrm>
              <a:off x="11204359" y="5940525"/>
              <a:ext cx="63772" cy="57471"/>
            </a:xfrm>
            <a:custGeom>
              <a:avLst/>
              <a:gdLst>
                <a:gd name="connsiteX0" fmla="*/ 45746 w 63772"/>
                <a:gd name="connsiteY0" fmla="*/ 46175 h 57471"/>
                <a:gd name="connsiteX1" fmla="*/ 45746 w 63772"/>
                <a:gd name="connsiteY1" fmla="*/ 57593 h 57471"/>
                <a:gd name="connsiteX2" fmla="*/ 64003 w 63772"/>
                <a:gd name="connsiteY2" fmla="*/ 56197 h 57471"/>
                <a:gd name="connsiteX3" fmla="*/ 64003 w 63772"/>
                <a:gd name="connsiteY3" fmla="*/ 52264 h 57471"/>
                <a:gd name="connsiteX4" fmla="*/ 54114 w 63772"/>
                <a:gd name="connsiteY4" fmla="*/ 45160 h 57471"/>
                <a:gd name="connsiteX5" fmla="*/ 54114 w 63772"/>
                <a:gd name="connsiteY5" fmla="*/ 121 h 57471"/>
                <a:gd name="connsiteX6" fmla="*/ 35477 w 63772"/>
                <a:gd name="connsiteY6" fmla="*/ 1517 h 57471"/>
                <a:gd name="connsiteX7" fmla="*/ 35477 w 63772"/>
                <a:gd name="connsiteY7" fmla="*/ 5449 h 57471"/>
                <a:gd name="connsiteX8" fmla="*/ 45366 w 63772"/>
                <a:gd name="connsiteY8" fmla="*/ 12554 h 57471"/>
                <a:gd name="connsiteX9" fmla="*/ 45366 w 63772"/>
                <a:gd name="connsiteY9" fmla="*/ 35137 h 57471"/>
                <a:gd name="connsiteX10" fmla="*/ 30025 w 63772"/>
                <a:gd name="connsiteY10" fmla="*/ 54802 h 57471"/>
                <a:gd name="connsiteX11" fmla="*/ 18868 w 63772"/>
                <a:gd name="connsiteY11" fmla="*/ 42242 h 57471"/>
                <a:gd name="connsiteX12" fmla="*/ 18868 w 63772"/>
                <a:gd name="connsiteY12" fmla="*/ 121 h 57471"/>
                <a:gd name="connsiteX13" fmla="*/ 230 w 63772"/>
                <a:gd name="connsiteY13" fmla="*/ 1517 h 57471"/>
                <a:gd name="connsiteX14" fmla="*/ 230 w 63772"/>
                <a:gd name="connsiteY14" fmla="*/ 5449 h 57471"/>
                <a:gd name="connsiteX15" fmla="*/ 10120 w 63772"/>
                <a:gd name="connsiteY15" fmla="*/ 17121 h 57471"/>
                <a:gd name="connsiteX16" fmla="*/ 10120 w 63772"/>
                <a:gd name="connsiteY16" fmla="*/ 36152 h 57471"/>
                <a:gd name="connsiteX17" fmla="*/ 29391 w 63772"/>
                <a:gd name="connsiteY17" fmla="*/ 57593 h 57471"/>
                <a:gd name="connsiteX18" fmla="*/ 45746 w 63772"/>
                <a:gd name="connsiteY18" fmla="*/ 46175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46" y="46175"/>
                  </a:moveTo>
                  <a:lnTo>
                    <a:pt x="45746" y="57593"/>
                  </a:lnTo>
                  <a:lnTo>
                    <a:pt x="64003" y="56197"/>
                  </a:lnTo>
                  <a:lnTo>
                    <a:pt x="64003" y="52264"/>
                  </a:lnTo>
                  <a:cubicBezTo>
                    <a:pt x="55128" y="52264"/>
                    <a:pt x="54114" y="51376"/>
                    <a:pt x="54114" y="45160"/>
                  </a:cubicBezTo>
                  <a:lnTo>
                    <a:pt x="54114" y="121"/>
                  </a:lnTo>
                  <a:lnTo>
                    <a:pt x="35477" y="1517"/>
                  </a:lnTo>
                  <a:lnTo>
                    <a:pt x="35477" y="5449"/>
                  </a:lnTo>
                  <a:cubicBezTo>
                    <a:pt x="44351" y="5449"/>
                    <a:pt x="45366" y="6338"/>
                    <a:pt x="45366" y="12554"/>
                  </a:cubicBezTo>
                  <a:lnTo>
                    <a:pt x="45366" y="35137"/>
                  </a:lnTo>
                  <a:cubicBezTo>
                    <a:pt x="45366" y="46175"/>
                    <a:pt x="39280" y="54802"/>
                    <a:pt x="30025" y="54802"/>
                  </a:cubicBezTo>
                  <a:cubicBezTo>
                    <a:pt x="19375" y="54802"/>
                    <a:pt x="18868" y="48839"/>
                    <a:pt x="18868" y="42242"/>
                  </a:cubicBezTo>
                  <a:lnTo>
                    <a:pt x="18868" y="121"/>
                  </a:lnTo>
                  <a:lnTo>
                    <a:pt x="230" y="1517"/>
                  </a:lnTo>
                  <a:lnTo>
                    <a:pt x="230" y="5449"/>
                  </a:lnTo>
                  <a:cubicBezTo>
                    <a:pt x="10120" y="5449"/>
                    <a:pt x="10120" y="5830"/>
                    <a:pt x="10120" y="17121"/>
                  </a:cubicBezTo>
                  <a:lnTo>
                    <a:pt x="10120" y="36152"/>
                  </a:lnTo>
                  <a:cubicBezTo>
                    <a:pt x="10120" y="46048"/>
                    <a:pt x="10120" y="57593"/>
                    <a:pt x="29391" y="57593"/>
                  </a:cubicBezTo>
                  <a:cubicBezTo>
                    <a:pt x="36491" y="57593"/>
                    <a:pt x="42069" y="54040"/>
                    <a:pt x="45746" y="4617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1" name="Freeform: Shape 3190">
              <a:extLst>
                <a:ext uri="{FF2B5EF4-FFF2-40B4-BE49-F238E27FC236}">
                  <a16:creationId xmlns:a16="http://schemas.microsoft.com/office/drawing/2014/main" id="{6507994A-2988-A0E3-367F-F5C114DC9A86}"/>
                </a:ext>
              </a:extLst>
            </p:cNvPr>
            <p:cNvSpPr/>
            <p:nvPr>
              <p:custDataLst>
                <p:tags r:id="rId169"/>
              </p:custDataLst>
            </p:nvPr>
          </p:nvSpPr>
          <p:spPr>
            <a:xfrm>
              <a:off x="11274795" y="5940525"/>
              <a:ext cx="99018" cy="56076"/>
            </a:xfrm>
            <a:custGeom>
              <a:avLst/>
              <a:gdLst>
                <a:gd name="connsiteX0" fmla="*/ 10125 w 99018"/>
                <a:gd name="connsiteY0" fmla="*/ 12554 h 56076"/>
                <a:gd name="connsiteX1" fmla="*/ 10125 w 99018"/>
                <a:gd name="connsiteY1" fmla="*/ 46555 h 56076"/>
                <a:gd name="connsiteX2" fmla="*/ 236 w 99018"/>
                <a:gd name="connsiteY2" fmla="*/ 52264 h 56076"/>
                <a:gd name="connsiteX3" fmla="*/ 236 w 99018"/>
                <a:gd name="connsiteY3" fmla="*/ 56197 h 56076"/>
                <a:gd name="connsiteX4" fmla="*/ 14563 w 99018"/>
                <a:gd name="connsiteY4" fmla="*/ 55817 h 56076"/>
                <a:gd name="connsiteX5" fmla="*/ 28762 w 99018"/>
                <a:gd name="connsiteY5" fmla="*/ 56197 h 56076"/>
                <a:gd name="connsiteX6" fmla="*/ 28762 w 99018"/>
                <a:gd name="connsiteY6" fmla="*/ 52264 h 56076"/>
                <a:gd name="connsiteX7" fmla="*/ 18873 w 99018"/>
                <a:gd name="connsiteY7" fmla="*/ 46555 h 56076"/>
                <a:gd name="connsiteX8" fmla="*/ 18873 w 99018"/>
                <a:gd name="connsiteY8" fmla="*/ 23211 h 56076"/>
                <a:gd name="connsiteX9" fmla="*/ 35989 w 99018"/>
                <a:gd name="connsiteY9" fmla="*/ 2912 h 56076"/>
                <a:gd name="connsiteX10" fmla="*/ 45371 w 99018"/>
                <a:gd name="connsiteY10" fmla="*/ 16995 h 56076"/>
                <a:gd name="connsiteX11" fmla="*/ 45371 w 99018"/>
                <a:gd name="connsiteY11" fmla="*/ 46555 h 56076"/>
                <a:gd name="connsiteX12" fmla="*/ 35482 w 99018"/>
                <a:gd name="connsiteY12" fmla="*/ 52264 h 56076"/>
                <a:gd name="connsiteX13" fmla="*/ 35482 w 99018"/>
                <a:gd name="connsiteY13" fmla="*/ 56197 h 56076"/>
                <a:gd name="connsiteX14" fmla="*/ 49809 w 99018"/>
                <a:gd name="connsiteY14" fmla="*/ 55817 h 56076"/>
                <a:gd name="connsiteX15" fmla="*/ 64009 w 99018"/>
                <a:gd name="connsiteY15" fmla="*/ 56197 h 56076"/>
                <a:gd name="connsiteX16" fmla="*/ 64009 w 99018"/>
                <a:gd name="connsiteY16" fmla="*/ 52264 h 56076"/>
                <a:gd name="connsiteX17" fmla="*/ 54119 w 99018"/>
                <a:gd name="connsiteY17" fmla="*/ 46555 h 56076"/>
                <a:gd name="connsiteX18" fmla="*/ 54119 w 99018"/>
                <a:gd name="connsiteY18" fmla="*/ 23211 h 56076"/>
                <a:gd name="connsiteX19" fmla="*/ 71235 w 99018"/>
                <a:gd name="connsiteY19" fmla="*/ 2912 h 56076"/>
                <a:gd name="connsiteX20" fmla="*/ 80617 w 99018"/>
                <a:gd name="connsiteY20" fmla="*/ 16995 h 56076"/>
                <a:gd name="connsiteX21" fmla="*/ 80617 w 99018"/>
                <a:gd name="connsiteY21" fmla="*/ 46555 h 56076"/>
                <a:gd name="connsiteX22" fmla="*/ 70728 w 99018"/>
                <a:gd name="connsiteY22" fmla="*/ 52264 h 56076"/>
                <a:gd name="connsiteX23" fmla="*/ 70728 w 99018"/>
                <a:gd name="connsiteY23" fmla="*/ 56197 h 56076"/>
                <a:gd name="connsiteX24" fmla="*/ 85055 w 99018"/>
                <a:gd name="connsiteY24" fmla="*/ 55817 h 56076"/>
                <a:gd name="connsiteX25" fmla="*/ 99255 w 99018"/>
                <a:gd name="connsiteY25" fmla="*/ 56197 h 56076"/>
                <a:gd name="connsiteX26" fmla="*/ 99255 w 99018"/>
                <a:gd name="connsiteY26" fmla="*/ 52264 h 56076"/>
                <a:gd name="connsiteX27" fmla="*/ 89366 w 99018"/>
                <a:gd name="connsiteY27" fmla="*/ 48458 h 56076"/>
                <a:gd name="connsiteX28" fmla="*/ 89366 w 99018"/>
                <a:gd name="connsiteY28" fmla="*/ 24226 h 56076"/>
                <a:gd name="connsiteX29" fmla="*/ 85435 w 99018"/>
                <a:gd name="connsiteY29" fmla="*/ 4815 h 56076"/>
                <a:gd name="connsiteX30" fmla="*/ 72123 w 99018"/>
                <a:gd name="connsiteY30" fmla="*/ 121 h 56076"/>
                <a:gd name="connsiteX31" fmla="*/ 53739 w 99018"/>
                <a:gd name="connsiteY31" fmla="*/ 12554 h 56076"/>
                <a:gd name="connsiteX32" fmla="*/ 36877 w 99018"/>
                <a:gd name="connsiteY32" fmla="*/ 121 h 56076"/>
                <a:gd name="connsiteX33" fmla="*/ 18113 w 99018"/>
                <a:gd name="connsiteY33" fmla="*/ 13442 h 56076"/>
                <a:gd name="connsiteX34" fmla="*/ 18113 w 99018"/>
                <a:gd name="connsiteY34" fmla="*/ 121 h 56076"/>
                <a:gd name="connsiteX35" fmla="*/ 236 w 99018"/>
                <a:gd name="connsiteY35" fmla="*/ 1517 h 56076"/>
                <a:gd name="connsiteX36" fmla="*/ 236 w 99018"/>
                <a:gd name="connsiteY36" fmla="*/ 5449 h 56076"/>
                <a:gd name="connsiteX37" fmla="*/ 10125 w 99018"/>
                <a:gd name="connsiteY37" fmla="*/ 1255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25" y="12554"/>
                  </a:moveTo>
                  <a:lnTo>
                    <a:pt x="10125" y="46555"/>
                  </a:lnTo>
                  <a:cubicBezTo>
                    <a:pt x="10125" y="52264"/>
                    <a:pt x="8730" y="52264"/>
                    <a:pt x="236" y="52264"/>
                  </a:cubicBezTo>
                  <a:lnTo>
                    <a:pt x="236" y="56197"/>
                  </a:lnTo>
                  <a:cubicBezTo>
                    <a:pt x="4673" y="56070"/>
                    <a:pt x="11139" y="55817"/>
                    <a:pt x="14563" y="55817"/>
                  </a:cubicBezTo>
                  <a:cubicBezTo>
                    <a:pt x="17859" y="55817"/>
                    <a:pt x="24452" y="56070"/>
                    <a:pt x="28762" y="56197"/>
                  </a:cubicBezTo>
                  <a:lnTo>
                    <a:pt x="28762" y="52264"/>
                  </a:lnTo>
                  <a:cubicBezTo>
                    <a:pt x="20268" y="52264"/>
                    <a:pt x="18873" y="52264"/>
                    <a:pt x="18873" y="46555"/>
                  </a:cubicBezTo>
                  <a:lnTo>
                    <a:pt x="18873" y="23211"/>
                  </a:lnTo>
                  <a:cubicBezTo>
                    <a:pt x="18873" y="10017"/>
                    <a:pt x="27875" y="2912"/>
                    <a:pt x="35989" y="2912"/>
                  </a:cubicBezTo>
                  <a:cubicBezTo>
                    <a:pt x="43977" y="2912"/>
                    <a:pt x="45371" y="9763"/>
                    <a:pt x="45371" y="16995"/>
                  </a:cubicBezTo>
                  <a:lnTo>
                    <a:pt x="45371" y="46555"/>
                  </a:lnTo>
                  <a:cubicBezTo>
                    <a:pt x="45371" y="52264"/>
                    <a:pt x="43977" y="52264"/>
                    <a:pt x="35482" y="52264"/>
                  </a:cubicBezTo>
                  <a:lnTo>
                    <a:pt x="35482" y="56197"/>
                  </a:lnTo>
                  <a:cubicBezTo>
                    <a:pt x="39920" y="56070"/>
                    <a:pt x="46386" y="55817"/>
                    <a:pt x="49809" y="55817"/>
                  </a:cubicBezTo>
                  <a:cubicBezTo>
                    <a:pt x="53105" y="55817"/>
                    <a:pt x="59698" y="56070"/>
                    <a:pt x="64009" y="56197"/>
                  </a:cubicBezTo>
                  <a:lnTo>
                    <a:pt x="64009" y="52264"/>
                  </a:lnTo>
                  <a:cubicBezTo>
                    <a:pt x="55514" y="52264"/>
                    <a:pt x="54119" y="52264"/>
                    <a:pt x="54119" y="46555"/>
                  </a:cubicBezTo>
                  <a:lnTo>
                    <a:pt x="54119" y="23211"/>
                  </a:lnTo>
                  <a:cubicBezTo>
                    <a:pt x="54119" y="10017"/>
                    <a:pt x="63121" y="2912"/>
                    <a:pt x="71235" y="2912"/>
                  </a:cubicBezTo>
                  <a:cubicBezTo>
                    <a:pt x="79223" y="2912"/>
                    <a:pt x="80617" y="9763"/>
                    <a:pt x="80617" y="16995"/>
                  </a:cubicBezTo>
                  <a:lnTo>
                    <a:pt x="80617" y="46555"/>
                  </a:lnTo>
                  <a:cubicBezTo>
                    <a:pt x="80617" y="52264"/>
                    <a:pt x="79223" y="52264"/>
                    <a:pt x="70728" y="52264"/>
                  </a:cubicBezTo>
                  <a:lnTo>
                    <a:pt x="70728" y="56197"/>
                  </a:lnTo>
                  <a:cubicBezTo>
                    <a:pt x="75166" y="56070"/>
                    <a:pt x="81632" y="55817"/>
                    <a:pt x="85055" y="55817"/>
                  </a:cubicBezTo>
                  <a:cubicBezTo>
                    <a:pt x="88351" y="55817"/>
                    <a:pt x="94944" y="56070"/>
                    <a:pt x="99255" y="56197"/>
                  </a:cubicBezTo>
                  <a:lnTo>
                    <a:pt x="99255" y="52264"/>
                  </a:lnTo>
                  <a:cubicBezTo>
                    <a:pt x="92662" y="52264"/>
                    <a:pt x="89492" y="52264"/>
                    <a:pt x="89366" y="48458"/>
                  </a:cubicBezTo>
                  <a:lnTo>
                    <a:pt x="89366" y="24226"/>
                  </a:lnTo>
                  <a:cubicBezTo>
                    <a:pt x="89366" y="13315"/>
                    <a:pt x="89366" y="9382"/>
                    <a:pt x="85435" y="4815"/>
                  </a:cubicBezTo>
                  <a:cubicBezTo>
                    <a:pt x="83660" y="2658"/>
                    <a:pt x="79476" y="121"/>
                    <a:pt x="72123" y="121"/>
                  </a:cubicBezTo>
                  <a:cubicBezTo>
                    <a:pt x="61473" y="121"/>
                    <a:pt x="55894" y="7733"/>
                    <a:pt x="53739" y="12554"/>
                  </a:cubicBezTo>
                  <a:cubicBezTo>
                    <a:pt x="51964" y="1517"/>
                    <a:pt x="42582" y="121"/>
                    <a:pt x="36877" y="121"/>
                  </a:cubicBezTo>
                  <a:cubicBezTo>
                    <a:pt x="27621" y="121"/>
                    <a:pt x="21663" y="5576"/>
                    <a:pt x="18113" y="13442"/>
                  </a:cubicBezTo>
                  <a:lnTo>
                    <a:pt x="18113" y="121"/>
                  </a:lnTo>
                  <a:lnTo>
                    <a:pt x="236" y="1517"/>
                  </a:lnTo>
                  <a:lnTo>
                    <a:pt x="236" y="5449"/>
                  </a:lnTo>
                  <a:cubicBezTo>
                    <a:pt x="9111" y="5449"/>
                    <a:pt x="10125" y="6338"/>
                    <a:pt x="10125" y="1255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2" name="Freeform: Shape 3191">
              <a:extLst>
                <a:ext uri="{FF2B5EF4-FFF2-40B4-BE49-F238E27FC236}">
                  <a16:creationId xmlns:a16="http://schemas.microsoft.com/office/drawing/2014/main" id="{5F05A852-E0A4-8EA7-24FF-0A20DD21AB33}"/>
                </a:ext>
              </a:extLst>
            </p:cNvPr>
            <p:cNvSpPr/>
            <p:nvPr>
              <p:custDataLst>
                <p:tags r:id="rId170"/>
              </p:custDataLst>
            </p:nvPr>
          </p:nvSpPr>
          <p:spPr>
            <a:xfrm>
              <a:off x="11380576" y="5911725"/>
              <a:ext cx="27131" cy="84875"/>
            </a:xfrm>
            <a:custGeom>
              <a:avLst/>
              <a:gdLst>
                <a:gd name="connsiteX0" fmla="*/ 18501 w 27131"/>
                <a:gd name="connsiteY0" fmla="*/ 28920 h 84875"/>
                <a:gd name="connsiteX1" fmla="*/ 751 w 27131"/>
                <a:gd name="connsiteY1" fmla="*/ 30316 h 84875"/>
                <a:gd name="connsiteX2" fmla="*/ 751 w 27131"/>
                <a:gd name="connsiteY2" fmla="*/ 34249 h 84875"/>
                <a:gd name="connsiteX3" fmla="*/ 10133 w 27131"/>
                <a:gd name="connsiteY3" fmla="*/ 41227 h 84875"/>
                <a:gd name="connsiteX4" fmla="*/ 10133 w 27131"/>
                <a:gd name="connsiteY4" fmla="*/ 75354 h 84875"/>
                <a:gd name="connsiteX5" fmla="*/ 244 w 27131"/>
                <a:gd name="connsiteY5" fmla="*/ 81064 h 84875"/>
                <a:gd name="connsiteX6" fmla="*/ 244 w 27131"/>
                <a:gd name="connsiteY6" fmla="*/ 84997 h 84875"/>
                <a:gd name="connsiteX7" fmla="*/ 14191 w 27131"/>
                <a:gd name="connsiteY7" fmla="*/ 84616 h 84875"/>
                <a:gd name="connsiteX8" fmla="*/ 27376 w 27131"/>
                <a:gd name="connsiteY8" fmla="*/ 84997 h 84875"/>
                <a:gd name="connsiteX9" fmla="*/ 27376 w 27131"/>
                <a:gd name="connsiteY9" fmla="*/ 81064 h 84875"/>
                <a:gd name="connsiteX10" fmla="*/ 18501 w 27131"/>
                <a:gd name="connsiteY10" fmla="*/ 75481 h 84875"/>
                <a:gd name="connsiteX11" fmla="*/ 18501 w 27131"/>
                <a:gd name="connsiteY11" fmla="*/ 28920 h 84875"/>
                <a:gd name="connsiteX12" fmla="*/ 19008 w 27131"/>
                <a:gd name="connsiteY12" fmla="*/ 6845 h 84875"/>
                <a:gd name="connsiteX13" fmla="*/ 12289 w 27131"/>
                <a:gd name="connsiteY13" fmla="*/ 121 h 84875"/>
                <a:gd name="connsiteX14" fmla="*/ 5569 w 27131"/>
                <a:gd name="connsiteY14" fmla="*/ 6845 h 84875"/>
                <a:gd name="connsiteX15" fmla="*/ 12289 w 27131"/>
                <a:gd name="connsiteY15" fmla="*/ 13569 h 84875"/>
                <a:gd name="connsiteX16" fmla="*/ 19008 w 27131"/>
                <a:gd name="connsiteY16" fmla="*/ 6845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01" y="28920"/>
                  </a:moveTo>
                  <a:lnTo>
                    <a:pt x="751" y="30316"/>
                  </a:lnTo>
                  <a:lnTo>
                    <a:pt x="751" y="34249"/>
                  </a:lnTo>
                  <a:cubicBezTo>
                    <a:pt x="8992" y="34249"/>
                    <a:pt x="10133" y="35010"/>
                    <a:pt x="10133" y="41227"/>
                  </a:cubicBezTo>
                  <a:lnTo>
                    <a:pt x="10133" y="75354"/>
                  </a:lnTo>
                  <a:cubicBezTo>
                    <a:pt x="10133" y="81064"/>
                    <a:pt x="8739" y="81064"/>
                    <a:pt x="244" y="81064"/>
                  </a:cubicBezTo>
                  <a:lnTo>
                    <a:pt x="244" y="84997"/>
                  </a:lnTo>
                  <a:cubicBezTo>
                    <a:pt x="4301" y="84870"/>
                    <a:pt x="11148" y="84616"/>
                    <a:pt x="14191" y="84616"/>
                  </a:cubicBezTo>
                  <a:cubicBezTo>
                    <a:pt x="18628" y="84616"/>
                    <a:pt x="23065" y="84870"/>
                    <a:pt x="27376" y="84997"/>
                  </a:cubicBezTo>
                  <a:lnTo>
                    <a:pt x="27376" y="81064"/>
                  </a:lnTo>
                  <a:cubicBezTo>
                    <a:pt x="19008" y="81064"/>
                    <a:pt x="18501" y="80429"/>
                    <a:pt x="18501" y="75481"/>
                  </a:cubicBezTo>
                  <a:lnTo>
                    <a:pt x="18501" y="28920"/>
                  </a:lnTo>
                  <a:close/>
                  <a:moveTo>
                    <a:pt x="19008" y="6845"/>
                  </a:moveTo>
                  <a:cubicBezTo>
                    <a:pt x="19008" y="2785"/>
                    <a:pt x="15839" y="121"/>
                    <a:pt x="12289" y="121"/>
                  </a:cubicBezTo>
                  <a:cubicBezTo>
                    <a:pt x="8358" y="121"/>
                    <a:pt x="5569" y="3546"/>
                    <a:pt x="5569" y="6845"/>
                  </a:cubicBezTo>
                  <a:cubicBezTo>
                    <a:pt x="5569" y="10270"/>
                    <a:pt x="8358" y="13569"/>
                    <a:pt x="12289" y="13569"/>
                  </a:cubicBezTo>
                  <a:cubicBezTo>
                    <a:pt x="15839" y="13569"/>
                    <a:pt x="19008" y="10905"/>
                    <a:pt x="19008" y="684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3" name="Freeform: Shape 3192">
              <a:extLst>
                <a:ext uri="{FF2B5EF4-FFF2-40B4-BE49-F238E27FC236}">
                  <a16:creationId xmlns:a16="http://schemas.microsoft.com/office/drawing/2014/main" id="{1922C1D8-D75A-0E33-740A-13E963A991A5}"/>
                </a:ext>
              </a:extLst>
            </p:cNvPr>
            <p:cNvSpPr/>
            <p:nvPr>
              <p:custDataLst>
                <p:tags r:id="rId171"/>
              </p:custDataLst>
            </p:nvPr>
          </p:nvSpPr>
          <p:spPr>
            <a:xfrm>
              <a:off x="11415668" y="5940525"/>
              <a:ext cx="63772" cy="56076"/>
            </a:xfrm>
            <a:custGeom>
              <a:avLst/>
              <a:gdLst>
                <a:gd name="connsiteX0" fmla="*/ 10136 w 63772"/>
                <a:gd name="connsiteY0" fmla="*/ 12554 h 56076"/>
                <a:gd name="connsiteX1" fmla="*/ 10136 w 63772"/>
                <a:gd name="connsiteY1" fmla="*/ 46555 h 56076"/>
                <a:gd name="connsiteX2" fmla="*/ 247 w 63772"/>
                <a:gd name="connsiteY2" fmla="*/ 52264 h 56076"/>
                <a:gd name="connsiteX3" fmla="*/ 247 w 63772"/>
                <a:gd name="connsiteY3" fmla="*/ 56197 h 56076"/>
                <a:gd name="connsiteX4" fmla="*/ 14574 w 63772"/>
                <a:gd name="connsiteY4" fmla="*/ 55817 h 56076"/>
                <a:gd name="connsiteX5" fmla="*/ 28774 w 63772"/>
                <a:gd name="connsiteY5" fmla="*/ 56197 h 56076"/>
                <a:gd name="connsiteX6" fmla="*/ 28774 w 63772"/>
                <a:gd name="connsiteY6" fmla="*/ 52264 h 56076"/>
                <a:gd name="connsiteX7" fmla="*/ 18884 w 63772"/>
                <a:gd name="connsiteY7" fmla="*/ 46555 h 56076"/>
                <a:gd name="connsiteX8" fmla="*/ 18884 w 63772"/>
                <a:gd name="connsiteY8" fmla="*/ 23211 h 56076"/>
                <a:gd name="connsiteX9" fmla="*/ 36000 w 63772"/>
                <a:gd name="connsiteY9" fmla="*/ 2912 h 56076"/>
                <a:gd name="connsiteX10" fmla="*/ 45382 w 63772"/>
                <a:gd name="connsiteY10" fmla="*/ 16995 h 56076"/>
                <a:gd name="connsiteX11" fmla="*/ 45382 w 63772"/>
                <a:gd name="connsiteY11" fmla="*/ 46555 h 56076"/>
                <a:gd name="connsiteX12" fmla="*/ 35493 w 63772"/>
                <a:gd name="connsiteY12" fmla="*/ 52264 h 56076"/>
                <a:gd name="connsiteX13" fmla="*/ 35493 w 63772"/>
                <a:gd name="connsiteY13" fmla="*/ 56197 h 56076"/>
                <a:gd name="connsiteX14" fmla="*/ 49820 w 63772"/>
                <a:gd name="connsiteY14" fmla="*/ 55817 h 56076"/>
                <a:gd name="connsiteX15" fmla="*/ 64020 w 63772"/>
                <a:gd name="connsiteY15" fmla="*/ 56197 h 56076"/>
                <a:gd name="connsiteX16" fmla="*/ 64020 w 63772"/>
                <a:gd name="connsiteY16" fmla="*/ 52264 h 56076"/>
                <a:gd name="connsiteX17" fmla="*/ 54130 w 63772"/>
                <a:gd name="connsiteY17" fmla="*/ 48458 h 56076"/>
                <a:gd name="connsiteX18" fmla="*/ 54130 w 63772"/>
                <a:gd name="connsiteY18" fmla="*/ 24226 h 56076"/>
                <a:gd name="connsiteX19" fmla="*/ 50200 w 63772"/>
                <a:gd name="connsiteY19" fmla="*/ 4815 h 56076"/>
                <a:gd name="connsiteX20" fmla="*/ 36888 w 63772"/>
                <a:gd name="connsiteY20" fmla="*/ 121 h 56076"/>
                <a:gd name="connsiteX21" fmla="*/ 18124 w 63772"/>
                <a:gd name="connsiteY21" fmla="*/ 13442 h 56076"/>
                <a:gd name="connsiteX22" fmla="*/ 18124 w 63772"/>
                <a:gd name="connsiteY22" fmla="*/ 121 h 56076"/>
                <a:gd name="connsiteX23" fmla="*/ 247 w 63772"/>
                <a:gd name="connsiteY23" fmla="*/ 1517 h 56076"/>
                <a:gd name="connsiteX24" fmla="*/ 247 w 63772"/>
                <a:gd name="connsiteY24" fmla="*/ 5449 h 56076"/>
                <a:gd name="connsiteX25" fmla="*/ 10136 w 63772"/>
                <a:gd name="connsiteY25" fmla="*/ 1255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136" y="12554"/>
                  </a:moveTo>
                  <a:lnTo>
                    <a:pt x="10136" y="46555"/>
                  </a:lnTo>
                  <a:cubicBezTo>
                    <a:pt x="10136" y="52264"/>
                    <a:pt x="8742" y="52264"/>
                    <a:pt x="247" y="52264"/>
                  </a:cubicBezTo>
                  <a:lnTo>
                    <a:pt x="247" y="56197"/>
                  </a:lnTo>
                  <a:cubicBezTo>
                    <a:pt x="4684" y="56070"/>
                    <a:pt x="11150" y="55817"/>
                    <a:pt x="14574" y="55817"/>
                  </a:cubicBezTo>
                  <a:cubicBezTo>
                    <a:pt x="17870" y="55817"/>
                    <a:pt x="24463" y="56070"/>
                    <a:pt x="28774" y="56197"/>
                  </a:cubicBezTo>
                  <a:lnTo>
                    <a:pt x="28774" y="52264"/>
                  </a:lnTo>
                  <a:cubicBezTo>
                    <a:pt x="20279" y="52264"/>
                    <a:pt x="18884" y="52264"/>
                    <a:pt x="18884" y="46555"/>
                  </a:cubicBezTo>
                  <a:lnTo>
                    <a:pt x="18884" y="23211"/>
                  </a:lnTo>
                  <a:cubicBezTo>
                    <a:pt x="18884" y="10017"/>
                    <a:pt x="27886" y="2912"/>
                    <a:pt x="36000" y="2912"/>
                  </a:cubicBezTo>
                  <a:cubicBezTo>
                    <a:pt x="43988" y="2912"/>
                    <a:pt x="45382" y="9763"/>
                    <a:pt x="45382" y="16995"/>
                  </a:cubicBezTo>
                  <a:lnTo>
                    <a:pt x="45382" y="46555"/>
                  </a:lnTo>
                  <a:cubicBezTo>
                    <a:pt x="45382" y="52264"/>
                    <a:pt x="43988" y="52264"/>
                    <a:pt x="35493" y="52264"/>
                  </a:cubicBezTo>
                  <a:lnTo>
                    <a:pt x="35493" y="56197"/>
                  </a:lnTo>
                  <a:cubicBezTo>
                    <a:pt x="39931" y="56070"/>
                    <a:pt x="46397" y="55817"/>
                    <a:pt x="49820" y="55817"/>
                  </a:cubicBezTo>
                  <a:cubicBezTo>
                    <a:pt x="53116" y="55817"/>
                    <a:pt x="59709" y="56070"/>
                    <a:pt x="64020" y="56197"/>
                  </a:cubicBezTo>
                  <a:lnTo>
                    <a:pt x="64020" y="52264"/>
                  </a:lnTo>
                  <a:cubicBezTo>
                    <a:pt x="57427" y="52264"/>
                    <a:pt x="54257" y="52264"/>
                    <a:pt x="54130" y="48458"/>
                  </a:cubicBezTo>
                  <a:lnTo>
                    <a:pt x="54130" y="24226"/>
                  </a:lnTo>
                  <a:cubicBezTo>
                    <a:pt x="54130" y="13315"/>
                    <a:pt x="54130" y="9382"/>
                    <a:pt x="50200" y="4815"/>
                  </a:cubicBezTo>
                  <a:cubicBezTo>
                    <a:pt x="48425" y="2658"/>
                    <a:pt x="44241" y="121"/>
                    <a:pt x="36888" y="121"/>
                  </a:cubicBezTo>
                  <a:cubicBezTo>
                    <a:pt x="27632" y="121"/>
                    <a:pt x="21674" y="5576"/>
                    <a:pt x="18124" y="13442"/>
                  </a:cubicBezTo>
                  <a:lnTo>
                    <a:pt x="18124" y="121"/>
                  </a:lnTo>
                  <a:lnTo>
                    <a:pt x="247" y="1517"/>
                  </a:lnTo>
                  <a:lnTo>
                    <a:pt x="247" y="5449"/>
                  </a:lnTo>
                  <a:cubicBezTo>
                    <a:pt x="9122" y="5449"/>
                    <a:pt x="10136" y="6338"/>
                    <a:pt x="10136" y="1255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4" name="Freeform: Shape 3193">
              <a:extLst>
                <a:ext uri="{FF2B5EF4-FFF2-40B4-BE49-F238E27FC236}">
                  <a16:creationId xmlns:a16="http://schemas.microsoft.com/office/drawing/2014/main" id="{CA70DB56-6B95-ED41-0F96-3E32F1822FFF}"/>
                </a:ext>
              </a:extLst>
            </p:cNvPr>
            <p:cNvSpPr/>
            <p:nvPr>
              <p:custDataLst>
                <p:tags r:id="rId172"/>
              </p:custDataLst>
            </p:nvPr>
          </p:nvSpPr>
          <p:spPr>
            <a:xfrm>
              <a:off x="11482582" y="5940525"/>
              <a:ext cx="63772" cy="57471"/>
            </a:xfrm>
            <a:custGeom>
              <a:avLst/>
              <a:gdLst>
                <a:gd name="connsiteX0" fmla="*/ 45768 w 63772"/>
                <a:gd name="connsiteY0" fmla="*/ 46175 h 57471"/>
                <a:gd name="connsiteX1" fmla="*/ 45768 w 63772"/>
                <a:gd name="connsiteY1" fmla="*/ 57593 h 57471"/>
                <a:gd name="connsiteX2" fmla="*/ 64025 w 63772"/>
                <a:gd name="connsiteY2" fmla="*/ 56197 h 57471"/>
                <a:gd name="connsiteX3" fmla="*/ 64025 w 63772"/>
                <a:gd name="connsiteY3" fmla="*/ 52264 h 57471"/>
                <a:gd name="connsiteX4" fmla="*/ 54136 w 63772"/>
                <a:gd name="connsiteY4" fmla="*/ 45160 h 57471"/>
                <a:gd name="connsiteX5" fmla="*/ 54136 w 63772"/>
                <a:gd name="connsiteY5" fmla="*/ 121 h 57471"/>
                <a:gd name="connsiteX6" fmla="*/ 35498 w 63772"/>
                <a:gd name="connsiteY6" fmla="*/ 1517 h 57471"/>
                <a:gd name="connsiteX7" fmla="*/ 35498 w 63772"/>
                <a:gd name="connsiteY7" fmla="*/ 5449 h 57471"/>
                <a:gd name="connsiteX8" fmla="*/ 45388 w 63772"/>
                <a:gd name="connsiteY8" fmla="*/ 12554 h 57471"/>
                <a:gd name="connsiteX9" fmla="*/ 45388 w 63772"/>
                <a:gd name="connsiteY9" fmla="*/ 35137 h 57471"/>
                <a:gd name="connsiteX10" fmla="*/ 30047 w 63772"/>
                <a:gd name="connsiteY10" fmla="*/ 54802 h 57471"/>
                <a:gd name="connsiteX11" fmla="*/ 18890 w 63772"/>
                <a:gd name="connsiteY11" fmla="*/ 42242 h 57471"/>
                <a:gd name="connsiteX12" fmla="*/ 18890 w 63772"/>
                <a:gd name="connsiteY12" fmla="*/ 121 h 57471"/>
                <a:gd name="connsiteX13" fmla="*/ 252 w 63772"/>
                <a:gd name="connsiteY13" fmla="*/ 1517 h 57471"/>
                <a:gd name="connsiteX14" fmla="*/ 252 w 63772"/>
                <a:gd name="connsiteY14" fmla="*/ 5449 h 57471"/>
                <a:gd name="connsiteX15" fmla="*/ 10141 w 63772"/>
                <a:gd name="connsiteY15" fmla="*/ 17121 h 57471"/>
                <a:gd name="connsiteX16" fmla="*/ 10141 w 63772"/>
                <a:gd name="connsiteY16" fmla="*/ 36152 h 57471"/>
                <a:gd name="connsiteX17" fmla="*/ 29413 w 63772"/>
                <a:gd name="connsiteY17" fmla="*/ 57593 h 57471"/>
                <a:gd name="connsiteX18" fmla="*/ 45768 w 63772"/>
                <a:gd name="connsiteY18" fmla="*/ 46175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68" y="46175"/>
                  </a:moveTo>
                  <a:lnTo>
                    <a:pt x="45768" y="57593"/>
                  </a:lnTo>
                  <a:lnTo>
                    <a:pt x="64025" y="56197"/>
                  </a:lnTo>
                  <a:lnTo>
                    <a:pt x="64025" y="52264"/>
                  </a:lnTo>
                  <a:cubicBezTo>
                    <a:pt x="55150" y="52264"/>
                    <a:pt x="54136" y="51376"/>
                    <a:pt x="54136" y="45160"/>
                  </a:cubicBezTo>
                  <a:lnTo>
                    <a:pt x="54136" y="121"/>
                  </a:lnTo>
                  <a:lnTo>
                    <a:pt x="35498" y="1517"/>
                  </a:lnTo>
                  <a:lnTo>
                    <a:pt x="35498" y="5449"/>
                  </a:lnTo>
                  <a:cubicBezTo>
                    <a:pt x="44373" y="5449"/>
                    <a:pt x="45388" y="6338"/>
                    <a:pt x="45388" y="12554"/>
                  </a:cubicBezTo>
                  <a:lnTo>
                    <a:pt x="45388" y="35137"/>
                  </a:lnTo>
                  <a:cubicBezTo>
                    <a:pt x="45388" y="46175"/>
                    <a:pt x="39302" y="54802"/>
                    <a:pt x="30047" y="54802"/>
                  </a:cubicBezTo>
                  <a:cubicBezTo>
                    <a:pt x="19397" y="54802"/>
                    <a:pt x="18890" y="48839"/>
                    <a:pt x="18890" y="42242"/>
                  </a:cubicBezTo>
                  <a:lnTo>
                    <a:pt x="18890" y="121"/>
                  </a:lnTo>
                  <a:lnTo>
                    <a:pt x="252" y="1517"/>
                  </a:lnTo>
                  <a:lnTo>
                    <a:pt x="252" y="5449"/>
                  </a:lnTo>
                  <a:cubicBezTo>
                    <a:pt x="10141" y="5449"/>
                    <a:pt x="10141" y="5830"/>
                    <a:pt x="10141" y="17121"/>
                  </a:cubicBezTo>
                  <a:lnTo>
                    <a:pt x="10141" y="36152"/>
                  </a:lnTo>
                  <a:cubicBezTo>
                    <a:pt x="10141" y="46048"/>
                    <a:pt x="10141" y="57593"/>
                    <a:pt x="29413" y="57593"/>
                  </a:cubicBezTo>
                  <a:cubicBezTo>
                    <a:pt x="36513" y="57593"/>
                    <a:pt x="42091" y="54040"/>
                    <a:pt x="45768" y="4617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5" name="Freeform: Shape 3194">
              <a:extLst>
                <a:ext uri="{FF2B5EF4-FFF2-40B4-BE49-F238E27FC236}">
                  <a16:creationId xmlns:a16="http://schemas.microsoft.com/office/drawing/2014/main" id="{1FFE067F-9804-556B-D070-12ABAAD7C591}"/>
                </a:ext>
              </a:extLst>
            </p:cNvPr>
            <p:cNvSpPr/>
            <p:nvPr>
              <p:custDataLst>
                <p:tags r:id="rId173"/>
              </p:custDataLst>
            </p:nvPr>
          </p:nvSpPr>
          <p:spPr>
            <a:xfrm>
              <a:off x="11553018" y="5940525"/>
              <a:ext cx="99018" cy="56076"/>
            </a:xfrm>
            <a:custGeom>
              <a:avLst/>
              <a:gdLst>
                <a:gd name="connsiteX0" fmla="*/ 10147 w 99018"/>
                <a:gd name="connsiteY0" fmla="*/ 12554 h 56076"/>
                <a:gd name="connsiteX1" fmla="*/ 10147 w 99018"/>
                <a:gd name="connsiteY1" fmla="*/ 46555 h 56076"/>
                <a:gd name="connsiteX2" fmla="*/ 258 w 99018"/>
                <a:gd name="connsiteY2" fmla="*/ 52264 h 56076"/>
                <a:gd name="connsiteX3" fmla="*/ 258 w 99018"/>
                <a:gd name="connsiteY3" fmla="*/ 56197 h 56076"/>
                <a:gd name="connsiteX4" fmla="*/ 14584 w 99018"/>
                <a:gd name="connsiteY4" fmla="*/ 55817 h 56076"/>
                <a:gd name="connsiteX5" fmla="*/ 28784 w 99018"/>
                <a:gd name="connsiteY5" fmla="*/ 56197 h 56076"/>
                <a:gd name="connsiteX6" fmla="*/ 28784 w 99018"/>
                <a:gd name="connsiteY6" fmla="*/ 52264 h 56076"/>
                <a:gd name="connsiteX7" fmla="*/ 18895 w 99018"/>
                <a:gd name="connsiteY7" fmla="*/ 46555 h 56076"/>
                <a:gd name="connsiteX8" fmla="*/ 18895 w 99018"/>
                <a:gd name="connsiteY8" fmla="*/ 23211 h 56076"/>
                <a:gd name="connsiteX9" fmla="*/ 36011 w 99018"/>
                <a:gd name="connsiteY9" fmla="*/ 2912 h 56076"/>
                <a:gd name="connsiteX10" fmla="*/ 45393 w 99018"/>
                <a:gd name="connsiteY10" fmla="*/ 16995 h 56076"/>
                <a:gd name="connsiteX11" fmla="*/ 45393 w 99018"/>
                <a:gd name="connsiteY11" fmla="*/ 46555 h 56076"/>
                <a:gd name="connsiteX12" fmla="*/ 35504 w 99018"/>
                <a:gd name="connsiteY12" fmla="*/ 52264 h 56076"/>
                <a:gd name="connsiteX13" fmla="*/ 35504 w 99018"/>
                <a:gd name="connsiteY13" fmla="*/ 56197 h 56076"/>
                <a:gd name="connsiteX14" fmla="*/ 49831 w 99018"/>
                <a:gd name="connsiteY14" fmla="*/ 55817 h 56076"/>
                <a:gd name="connsiteX15" fmla="*/ 64030 w 99018"/>
                <a:gd name="connsiteY15" fmla="*/ 56197 h 56076"/>
                <a:gd name="connsiteX16" fmla="*/ 64030 w 99018"/>
                <a:gd name="connsiteY16" fmla="*/ 52264 h 56076"/>
                <a:gd name="connsiteX17" fmla="*/ 54141 w 99018"/>
                <a:gd name="connsiteY17" fmla="*/ 46555 h 56076"/>
                <a:gd name="connsiteX18" fmla="*/ 54141 w 99018"/>
                <a:gd name="connsiteY18" fmla="*/ 23211 h 56076"/>
                <a:gd name="connsiteX19" fmla="*/ 71257 w 99018"/>
                <a:gd name="connsiteY19" fmla="*/ 2912 h 56076"/>
                <a:gd name="connsiteX20" fmla="*/ 80639 w 99018"/>
                <a:gd name="connsiteY20" fmla="*/ 16995 h 56076"/>
                <a:gd name="connsiteX21" fmla="*/ 80639 w 99018"/>
                <a:gd name="connsiteY21" fmla="*/ 46555 h 56076"/>
                <a:gd name="connsiteX22" fmla="*/ 70750 w 99018"/>
                <a:gd name="connsiteY22" fmla="*/ 52264 h 56076"/>
                <a:gd name="connsiteX23" fmla="*/ 70750 w 99018"/>
                <a:gd name="connsiteY23" fmla="*/ 56197 h 56076"/>
                <a:gd name="connsiteX24" fmla="*/ 85077 w 99018"/>
                <a:gd name="connsiteY24" fmla="*/ 55817 h 56076"/>
                <a:gd name="connsiteX25" fmla="*/ 99277 w 99018"/>
                <a:gd name="connsiteY25" fmla="*/ 56197 h 56076"/>
                <a:gd name="connsiteX26" fmla="*/ 99277 w 99018"/>
                <a:gd name="connsiteY26" fmla="*/ 52264 h 56076"/>
                <a:gd name="connsiteX27" fmla="*/ 89387 w 99018"/>
                <a:gd name="connsiteY27" fmla="*/ 48458 h 56076"/>
                <a:gd name="connsiteX28" fmla="*/ 89387 w 99018"/>
                <a:gd name="connsiteY28" fmla="*/ 24226 h 56076"/>
                <a:gd name="connsiteX29" fmla="*/ 85457 w 99018"/>
                <a:gd name="connsiteY29" fmla="*/ 4815 h 56076"/>
                <a:gd name="connsiteX30" fmla="*/ 72145 w 99018"/>
                <a:gd name="connsiteY30" fmla="*/ 121 h 56076"/>
                <a:gd name="connsiteX31" fmla="*/ 53761 w 99018"/>
                <a:gd name="connsiteY31" fmla="*/ 12554 h 56076"/>
                <a:gd name="connsiteX32" fmla="*/ 36899 w 99018"/>
                <a:gd name="connsiteY32" fmla="*/ 121 h 56076"/>
                <a:gd name="connsiteX33" fmla="*/ 18134 w 99018"/>
                <a:gd name="connsiteY33" fmla="*/ 13442 h 56076"/>
                <a:gd name="connsiteX34" fmla="*/ 18134 w 99018"/>
                <a:gd name="connsiteY34" fmla="*/ 121 h 56076"/>
                <a:gd name="connsiteX35" fmla="*/ 258 w 99018"/>
                <a:gd name="connsiteY35" fmla="*/ 1517 h 56076"/>
                <a:gd name="connsiteX36" fmla="*/ 258 w 99018"/>
                <a:gd name="connsiteY36" fmla="*/ 5449 h 56076"/>
                <a:gd name="connsiteX37" fmla="*/ 10147 w 99018"/>
                <a:gd name="connsiteY37" fmla="*/ 12554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47" y="12554"/>
                  </a:moveTo>
                  <a:lnTo>
                    <a:pt x="10147" y="46555"/>
                  </a:lnTo>
                  <a:cubicBezTo>
                    <a:pt x="10147" y="52264"/>
                    <a:pt x="8752" y="52264"/>
                    <a:pt x="258" y="52264"/>
                  </a:cubicBezTo>
                  <a:lnTo>
                    <a:pt x="258" y="56197"/>
                  </a:lnTo>
                  <a:cubicBezTo>
                    <a:pt x="4695" y="56070"/>
                    <a:pt x="11161" y="55817"/>
                    <a:pt x="14584" y="55817"/>
                  </a:cubicBezTo>
                  <a:cubicBezTo>
                    <a:pt x="17881" y="55817"/>
                    <a:pt x="24474" y="56070"/>
                    <a:pt x="28784" y="56197"/>
                  </a:cubicBezTo>
                  <a:lnTo>
                    <a:pt x="28784" y="52264"/>
                  </a:lnTo>
                  <a:cubicBezTo>
                    <a:pt x="20290" y="52264"/>
                    <a:pt x="18895" y="52264"/>
                    <a:pt x="18895" y="46555"/>
                  </a:cubicBezTo>
                  <a:lnTo>
                    <a:pt x="18895" y="23211"/>
                  </a:lnTo>
                  <a:cubicBezTo>
                    <a:pt x="18895" y="10017"/>
                    <a:pt x="27897" y="2912"/>
                    <a:pt x="36011" y="2912"/>
                  </a:cubicBezTo>
                  <a:cubicBezTo>
                    <a:pt x="43998" y="2912"/>
                    <a:pt x="45393" y="9763"/>
                    <a:pt x="45393" y="16995"/>
                  </a:cubicBezTo>
                  <a:lnTo>
                    <a:pt x="45393" y="46555"/>
                  </a:lnTo>
                  <a:cubicBezTo>
                    <a:pt x="45393" y="52264"/>
                    <a:pt x="43998" y="52264"/>
                    <a:pt x="35504" y="52264"/>
                  </a:cubicBezTo>
                  <a:lnTo>
                    <a:pt x="35504" y="56197"/>
                  </a:lnTo>
                  <a:cubicBezTo>
                    <a:pt x="39941" y="56070"/>
                    <a:pt x="46407" y="55817"/>
                    <a:pt x="49831" y="55817"/>
                  </a:cubicBezTo>
                  <a:cubicBezTo>
                    <a:pt x="53127" y="55817"/>
                    <a:pt x="59720" y="56070"/>
                    <a:pt x="64030" y="56197"/>
                  </a:cubicBezTo>
                  <a:lnTo>
                    <a:pt x="64030" y="52264"/>
                  </a:lnTo>
                  <a:cubicBezTo>
                    <a:pt x="55536" y="52264"/>
                    <a:pt x="54141" y="52264"/>
                    <a:pt x="54141" y="46555"/>
                  </a:cubicBezTo>
                  <a:lnTo>
                    <a:pt x="54141" y="23211"/>
                  </a:lnTo>
                  <a:cubicBezTo>
                    <a:pt x="54141" y="10017"/>
                    <a:pt x="63143" y="2912"/>
                    <a:pt x="71257" y="2912"/>
                  </a:cubicBezTo>
                  <a:cubicBezTo>
                    <a:pt x="79245" y="2912"/>
                    <a:pt x="80639" y="9763"/>
                    <a:pt x="80639" y="16995"/>
                  </a:cubicBezTo>
                  <a:lnTo>
                    <a:pt x="80639" y="46555"/>
                  </a:lnTo>
                  <a:cubicBezTo>
                    <a:pt x="80639" y="52264"/>
                    <a:pt x="79245" y="52264"/>
                    <a:pt x="70750" y="52264"/>
                  </a:cubicBezTo>
                  <a:lnTo>
                    <a:pt x="70750" y="56197"/>
                  </a:lnTo>
                  <a:cubicBezTo>
                    <a:pt x="75188" y="56070"/>
                    <a:pt x="81654" y="55817"/>
                    <a:pt x="85077" y="55817"/>
                  </a:cubicBezTo>
                  <a:cubicBezTo>
                    <a:pt x="88373" y="55817"/>
                    <a:pt x="94966" y="56070"/>
                    <a:pt x="99277" y="56197"/>
                  </a:cubicBezTo>
                  <a:lnTo>
                    <a:pt x="99277" y="52264"/>
                  </a:lnTo>
                  <a:cubicBezTo>
                    <a:pt x="92684" y="52264"/>
                    <a:pt x="89514" y="52264"/>
                    <a:pt x="89387" y="48458"/>
                  </a:cubicBezTo>
                  <a:lnTo>
                    <a:pt x="89387" y="24226"/>
                  </a:lnTo>
                  <a:cubicBezTo>
                    <a:pt x="89387" y="13315"/>
                    <a:pt x="89387" y="9382"/>
                    <a:pt x="85457" y="4815"/>
                  </a:cubicBezTo>
                  <a:cubicBezTo>
                    <a:pt x="83682" y="2658"/>
                    <a:pt x="79498" y="121"/>
                    <a:pt x="72145" y="121"/>
                  </a:cubicBezTo>
                  <a:cubicBezTo>
                    <a:pt x="61495" y="121"/>
                    <a:pt x="55916" y="7733"/>
                    <a:pt x="53761" y="12554"/>
                  </a:cubicBezTo>
                  <a:cubicBezTo>
                    <a:pt x="51986" y="1517"/>
                    <a:pt x="42604" y="121"/>
                    <a:pt x="36899" y="121"/>
                  </a:cubicBezTo>
                  <a:cubicBezTo>
                    <a:pt x="27643" y="121"/>
                    <a:pt x="21684" y="5576"/>
                    <a:pt x="18134" y="13442"/>
                  </a:cubicBezTo>
                  <a:lnTo>
                    <a:pt x="18134" y="121"/>
                  </a:lnTo>
                  <a:lnTo>
                    <a:pt x="258" y="1517"/>
                  </a:lnTo>
                  <a:lnTo>
                    <a:pt x="258" y="5449"/>
                  </a:lnTo>
                  <a:cubicBezTo>
                    <a:pt x="9133" y="5449"/>
                    <a:pt x="10147" y="6338"/>
                    <a:pt x="10147" y="1255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6" name="Freeform: Shape 3195">
              <a:extLst>
                <a:ext uri="{FF2B5EF4-FFF2-40B4-BE49-F238E27FC236}">
                  <a16:creationId xmlns:a16="http://schemas.microsoft.com/office/drawing/2014/main" id="{BD296C91-30B6-A6CC-69B9-A83853182FF5}"/>
                </a:ext>
              </a:extLst>
            </p:cNvPr>
            <p:cNvSpPr/>
            <p:nvPr>
              <p:custDataLst>
                <p:tags r:id="rId174"/>
              </p:custDataLst>
            </p:nvPr>
          </p:nvSpPr>
          <p:spPr>
            <a:xfrm>
              <a:off x="11700427" y="5908554"/>
              <a:ext cx="62504" cy="89442"/>
            </a:xfrm>
            <a:custGeom>
              <a:avLst/>
              <a:gdLst>
                <a:gd name="connsiteX0" fmla="*/ 18526 w 62504"/>
                <a:gd name="connsiteY0" fmla="*/ 40339 h 89442"/>
                <a:gd name="connsiteX1" fmla="*/ 18526 w 62504"/>
                <a:gd name="connsiteY1" fmla="*/ 121 h 89442"/>
                <a:gd name="connsiteX2" fmla="*/ 269 w 62504"/>
                <a:gd name="connsiteY2" fmla="*/ 1517 h 89442"/>
                <a:gd name="connsiteX3" fmla="*/ 269 w 62504"/>
                <a:gd name="connsiteY3" fmla="*/ 5449 h 89442"/>
                <a:gd name="connsiteX4" fmla="*/ 10159 w 62504"/>
                <a:gd name="connsiteY4" fmla="*/ 12554 h 89442"/>
                <a:gd name="connsiteX5" fmla="*/ 10159 w 62504"/>
                <a:gd name="connsiteY5" fmla="*/ 88168 h 89442"/>
                <a:gd name="connsiteX6" fmla="*/ 13328 w 62504"/>
                <a:gd name="connsiteY6" fmla="*/ 88168 h 89442"/>
                <a:gd name="connsiteX7" fmla="*/ 17892 w 62504"/>
                <a:gd name="connsiteY7" fmla="*/ 80302 h 89442"/>
                <a:gd name="connsiteX8" fmla="*/ 34501 w 62504"/>
                <a:gd name="connsiteY8" fmla="*/ 89564 h 89442"/>
                <a:gd name="connsiteX9" fmla="*/ 62774 w 62504"/>
                <a:gd name="connsiteY9" fmla="*/ 60764 h 89442"/>
                <a:gd name="connsiteX10" fmla="*/ 35896 w 62504"/>
                <a:gd name="connsiteY10" fmla="*/ 32092 h 89442"/>
                <a:gd name="connsiteX11" fmla="*/ 18526 w 62504"/>
                <a:gd name="connsiteY11" fmla="*/ 40339 h 89442"/>
                <a:gd name="connsiteX12" fmla="*/ 18907 w 62504"/>
                <a:gd name="connsiteY12" fmla="*/ 73705 h 89442"/>
                <a:gd name="connsiteX13" fmla="*/ 18907 w 62504"/>
                <a:gd name="connsiteY13" fmla="*/ 47570 h 89442"/>
                <a:gd name="connsiteX14" fmla="*/ 20301 w 62504"/>
                <a:gd name="connsiteY14" fmla="*/ 43003 h 89442"/>
                <a:gd name="connsiteX15" fmla="*/ 35262 w 62504"/>
                <a:gd name="connsiteY15" fmla="*/ 34883 h 89442"/>
                <a:gd name="connsiteX16" fmla="*/ 48574 w 62504"/>
                <a:gd name="connsiteY16" fmla="*/ 43003 h 89442"/>
                <a:gd name="connsiteX17" fmla="*/ 52251 w 62504"/>
                <a:gd name="connsiteY17" fmla="*/ 60638 h 89442"/>
                <a:gd name="connsiteX18" fmla="*/ 48321 w 62504"/>
                <a:gd name="connsiteY18" fmla="*/ 78653 h 89442"/>
                <a:gd name="connsiteX19" fmla="*/ 33994 w 62504"/>
                <a:gd name="connsiteY19" fmla="*/ 86773 h 89442"/>
                <a:gd name="connsiteX20" fmla="*/ 20682 w 62504"/>
                <a:gd name="connsiteY20" fmla="*/ 79034 h 89442"/>
                <a:gd name="connsiteX21" fmla="*/ 18907 w 62504"/>
                <a:gd name="connsiteY21" fmla="*/ 73705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526" y="40339"/>
                  </a:moveTo>
                  <a:lnTo>
                    <a:pt x="18526" y="121"/>
                  </a:lnTo>
                  <a:lnTo>
                    <a:pt x="269" y="1517"/>
                  </a:lnTo>
                  <a:lnTo>
                    <a:pt x="269" y="5449"/>
                  </a:lnTo>
                  <a:cubicBezTo>
                    <a:pt x="9144" y="5449"/>
                    <a:pt x="10159" y="6338"/>
                    <a:pt x="10159" y="12554"/>
                  </a:cubicBezTo>
                  <a:lnTo>
                    <a:pt x="10159" y="88168"/>
                  </a:lnTo>
                  <a:lnTo>
                    <a:pt x="13328" y="88168"/>
                  </a:lnTo>
                  <a:cubicBezTo>
                    <a:pt x="13455" y="88041"/>
                    <a:pt x="14469" y="86265"/>
                    <a:pt x="17892" y="80302"/>
                  </a:cubicBezTo>
                  <a:cubicBezTo>
                    <a:pt x="19794" y="83220"/>
                    <a:pt x="25119" y="89564"/>
                    <a:pt x="34501" y="89564"/>
                  </a:cubicBezTo>
                  <a:cubicBezTo>
                    <a:pt x="49589" y="89564"/>
                    <a:pt x="62774" y="77131"/>
                    <a:pt x="62774" y="60764"/>
                  </a:cubicBezTo>
                  <a:cubicBezTo>
                    <a:pt x="62774" y="44652"/>
                    <a:pt x="50349" y="32092"/>
                    <a:pt x="35896" y="32092"/>
                  </a:cubicBezTo>
                  <a:cubicBezTo>
                    <a:pt x="26007" y="32092"/>
                    <a:pt x="20555" y="38055"/>
                    <a:pt x="18526" y="40339"/>
                  </a:cubicBezTo>
                  <a:close/>
                  <a:moveTo>
                    <a:pt x="18907" y="73705"/>
                  </a:moveTo>
                  <a:lnTo>
                    <a:pt x="18907" y="47570"/>
                  </a:lnTo>
                  <a:cubicBezTo>
                    <a:pt x="18907" y="45160"/>
                    <a:pt x="18907" y="45033"/>
                    <a:pt x="20301" y="43003"/>
                  </a:cubicBezTo>
                  <a:cubicBezTo>
                    <a:pt x="25246" y="35898"/>
                    <a:pt x="32219" y="34883"/>
                    <a:pt x="35262" y="34883"/>
                  </a:cubicBezTo>
                  <a:cubicBezTo>
                    <a:pt x="40967" y="34883"/>
                    <a:pt x="45532" y="38182"/>
                    <a:pt x="48574" y="43003"/>
                  </a:cubicBezTo>
                  <a:cubicBezTo>
                    <a:pt x="51871" y="48204"/>
                    <a:pt x="52251" y="55436"/>
                    <a:pt x="52251" y="60638"/>
                  </a:cubicBezTo>
                  <a:cubicBezTo>
                    <a:pt x="52251" y="65332"/>
                    <a:pt x="51998" y="72944"/>
                    <a:pt x="48321" y="78653"/>
                  </a:cubicBezTo>
                  <a:cubicBezTo>
                    <a:pt x="45658" y="82586"/>
                    <a:pt x="40840" y="86773"/>
                    <a:pt x="33994" y="86773"/>
                  </a:cubicBezTo>
                  <a:cubicBezTo>
                    <a:pt x="28289" y="86773"/>
                    <a:pt x="23725" y="83728"/>
                    <a:pt x="20682" y="79034"/>
                  </a:cubicBezTo>
                  <a:cubicBezTo>
                    <a:pt x="18907" y="76369"/>
                    <a:pt x="18907" y="75989"/>
                    <a:pt x="18907" y="7370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7" name="Freeform: Shape 3196">
              <a:extLst>
                <a:ext uri="{FF2B5EF4-FFF2-40B4-BE49-F238E27FC236}">
                  <a16:creationId xmlns:a16="http://schemas.microsoft.com/office/drawing/2014/main" id="{BC7ECD17-A2EF-991B-FDCC-5FDF31B0C41F}"/>
                </a:ext>
              </a:extLst>
            </p:cNvPr>
            <p:cNvSpPr/>
            <p:nvPr>
              <p:custDataLst>
                <p:tags r:id="rId175"/>
              </p:custDataLst>
            </p:nvPr>
          </p:nvSpPr>
          <p:spPr>
            <a:xfrm>
              <a:off x="11771497" y="5908554"/>
              <a:ext cx="28146" cy="88047"/>
            </a:xfrm>
            <a:custGeom>
              <a:avLst/>
              <a:gdLst>
                <a:gd name="connsiteX0" fmla="*/ 18532 w 28146"/>
                <a:gd name="connsiteY0" fmla="*/ 121 h 88047"/>
                <a:gd name="connsiteX1" fmla="*/ 275 w 28146"/>
                <a:gd name="connsiteY1" fmla="*/ 1517 h 88047"/>
                <a:gd name="connsiteX2" fmla="*/ 275 w 28146"/>
                <a:gd name="connsiteY2" fmla="*/ 5449 h 88047"/>
                <a:gd name="connsiteX3" fmla="*/ 10164 w 28146"/>
                <a:gd name="connsiteY3" fmla="*/ 12554 h 88047"/>
                <a:gd name="connsiteX4" fmla="*/ 10164 w 28146"/>
                <a:gd name="connsiteY4" fmla="*/ 78526 h 88047"/>
                <a:gd name="connsiteX5" fmla="*/ 275 w 28146"/>
                <a:gd name="connsiteY5" fmla="*/ 84235 h 88047"/>
                <a:gd name="connsiteX6" fmla="*/ 275 w 28146"/>
                <a:gd name="connsiteY6" fmla="*/ 88168 h 88047"/>
                <a:gd name="connsiteX7" fmla="*/ 14348 w 28146"/>
                <a:gd name="connsiteY7" fmla="*/ 87788 h 88047"/>
                <a:gd name="connsiteX8" fmla="*/ 28421 w 28146"/>
                <a:gd name="connsiteY8" fmla="*/ 88168 h 88047"/>
                <a:gd name="connsiteX9" fmla="*/ 28421 w 28146"/>
                <a:gd name="connsiteY9" fmla="*/ 84235 h 88047"/>
                <a:gd name="connsiteX10" fmla="*/ 18532 w 28146"/>
                <a:gd name="connsiteY10" fmla="*/ 78526 h 88047"/>
                <a:gd name="connsiteX11" fmla="*/ 18532 w 28146"/>
                <a:gd name="connsiteY11" fmla="*/ 121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32" y="121"/>
                  </a:moveTo>
                  <a:lnTo>
                    <a:pt x="275" y="1517"/>
                  </a:lnTo>
                  <a:lnTo>
                    <a:pt x="275" y="5449"/>
                  </a:lnTo>
                  <a:cubicBezTo>
                    <a:pt x="9150" y="5449"/>
                    <a:pt x="10164" y="6338"/>
                    <a:pt x="10164" y="12554"/>
                  </a:cubicBezTo>
                  <a:lnTo>
                    <a:pt x="10164" y="78526"/>
                  </a:lnTo>
                  <a:cubicBezTo>
                    <a:pt x="10164" y="84235"/>
                    <a:pt x="8769" y="84235"/>
                    <a:pt x="275" y="84235"/>
                  </a:cubicBezTo>
                  <a:lnTo>
                    <a:pt x="275" y="88168"/>
                  </a:lnTo>
                  <a:cubicBezTo>
                    <a:pt x="4459" y="88041"/>
                    <a:pt x="11178" y="87788"/>
                    <a:pt x="14348" y="87788"/>
                  </a:cubicBezTo>
                  <a:cubicBezTo>
                    <a:pt x="17518" y="87788"/>
                    <a:pt x="23730" y="88041"/>
                    <a:pt x="28421" y="88168"/>
                  </a:cubicBezTo>
                  <a:lnTo>
                    <a:pt x="28421" y="84235"/>
                  </a:lnTo>
                  <a:cubicBezTo>
                    <a:pt x="19927" y="84235"/>
                    <a:pt x="18532" y="84235"/>
                    <a:pt x="18532" y="78526"/>
                  </a:cubicBezTo>
                  <a:lnTo>
                    <a:pt x="18532" y="12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8" name="Freeform: Shape 3197">
              <a:extLst>
                <a:ext uri="{FF2B5EF4-FFF2-40B4-BE49-F238E27FC236}">
                  <a16:creationId xmlns:a16="http://schemas.microsoft.com/office/drawing/2014/main" id="{AAE5A2DB-EE91-9746-2022-F34DAF043669}"/>
                </a:ext>
              </a:extLst>
            </p:cNvPr>
            <p:cNvSpPr/>
            <p:nvPr>
              <p:custDataLst>
                <p:tags r:id="rId176"/>
              </p:custDataLst>
            </p:nvPr>
          </p:nvSpPr>
          <p:spPr>
            <a:xfrm>
              <a:off x="11806081" y="5939763"/>
              <a:ext cx="56165" cy="58233"/>
            </a:xfrm>
            <a:custGeom>
              <a:avLst/>
              <a:gdLst>
                <a:gd name="connsiteX0" fmla="*/ 56443 w 56165"/>
                <a:gd name="connsiteY0" fmla="*/ 29808 h 58233"/>
                <a:gd name="connsiteX1" fmla="*/ 28424 w 56165"/>
                <a:gd name="connsiteY1" fmla="*/ 121 h 58233"/>
                <a:gd name="connsiteX2" fmla="*/ 278 w 56165"/>
                <a:gd name="connsiteY2" fmla="*/ 29808 h 58233"/>
                <a:gd name="connsiteX3" fmla="*/ 28297 w 56165"/>
                <a:gd name="connsiteY3" fmla="*/ 58354 h 58233"/>
                <a:gd name="connsiteX4" fmla="*/ 56443 w 56165"/>
                <a:gd name="connsiteY4" fmla="*/ 29808 h 58233"/>
                <a:gd name="connsiteX5" fmla="*/ 28424 w 56165"/>
                <a:gd name="connsiteY5" fmla="*/ 55182 h 58233"/>
                <a:gd name="connsiteX6" fmla="*/ 13970 w 56165"/>
                <a:gd name="connsiteY6" fmla="*/ 46682 h 58233"/>
                <a:gd name="connsiteX7" fmla="*/ 10801 w 56165"/>
                <a:gd name="connsiteY7" fmla="*/ 28793 h 58233"/>
                <a:gd name="connsiteX8" fmla="*/ 13844 w 56165"/>
                <a:gd name="connsiteY8" fmla="*/ 11412 h 58233"/>
                <a:gd name="connsiteX9" fmla="*/ 28297 w 56165"/>
                <a:gd name="connsiteY9" fmla="*/ 2912 h 58233"/>
                <a:gd name="connsiteX10" fmla="*/ 42624 w 56165"/>
                <a:gd name="connsiteY10" fmla="*/ 11159 h 58233"/>
                <a:gd name="connsiteX11" fmla="*/ 45920 w 56165"/>
                <a:gd name="connsiteY11" fmla="*/ 28793 h 58233"/>
                <a:gd name="connsiteX12" fmla="*/ 43131 w 56165"/>
                <a:gd name="connsiteY12" fmla="*/ 45794 h 58233"/>
                <a:gd name="connsiteX13" fmla="*/ 28424 w 56165"/>
                <a:gd name="connsiteY13" fmla="*/ 5518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43" y="29808"/>
                  </a:moveTo>
                  <a:cubicBezTo>
                    <a:pt x="56443" y="13569"/>
                    <a:pt x="43765" y="121"/>
                    <a:pt x="28424" y="121"/>
                  </a:cubicBezTo>
                  <a:cubicBezTo>
                    <a:pt x="12576" y="121"/>
                    <a:pt x="278" y="13950"/>
                    <a:pt x="278" y="29808"/>
                  </a:cubicBezTo>
                  <a:cubicBezTo>
                    <a:pt x="278" y="46175"/>
                    <a:pt x="13463" y="58354"/>
                    <a:pt x="28297" y="58354"/>
                  </a:cubicBezTo>
                  <a:cubicBezTo>
                    <a:pt x="43638" y="58354"/>
                    <a:pt x="56443" y="45921"/>
                    <a:pt x="56443" y="29808"/>
                  </a:cubicBezTo>
                  <a:close/>
                  <a:moveTo>
                    <a:pt x="28424" y="55182"/>
                  </a:moveTo>
                  <a:cubicBezTo>
                    <a:pt x="22972" y="55182"/>
                    <a:pt x="17394" y="52518"/>
                    <a:pt x="13970" y="46682"/>
                  </a:cubicBezTo>
                  <a:cubicBezTo>
                    <a:pt x="10801" y="41100"/>
                    <a:pt x="10801" y="33361"/>
                    <a:pt x="10801" y="28793"/>
                  </a:cubicBezTo>
                  <a:cubicBezTo>
                    <a:pt x="10801" y="23846"/>
                    <a:pt x="10801" y="16995"/>
                    <a:pt x="13844" y="11412"/>
                  </a:cubicBezTo>
                  <a:cubicBezTo>
                    <a:pt x="17267" y="5576"/>
                    <a:pt x="23226" y="2912"/>
                    <a:pt x="28297" y="2912"/>
                  </a:cubicBezTo>
                  <a:cubicBezTo>
                    <a:pt x="33876" y="2912"/>
                    <a:pt x="39327" y="5703"/>
                    <a:pt x="42624" y="11159"/>
                  </a:cubicBezTo>
                  <a:cubicBezTo>
                    <a:pt x="45920" y="16614"/>
                    <a:pt x="45920" y="23972"/>
                    <a:pt x="45920" y="28793"/>
                  </a:cubicBezTo>
                  <a:cubicBezTo>
                    <a:pt x="45920" y="33361"/>
                    <a:pt x="45920" y="40212"/>
                    <a:pt x="43131" y="45794"/>
                  </a:cubicBezTo>
                  <a:cubicBezTo>
                    <a:pt x="40342" y="51503"/>
                    <a:pt x="34763" y="55182"/>
                    <a:pt x="28424" y="5518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99" name="Freeform: Shape 3198">
              <a:extLst>
                <a:ext uri="{FF2B5EF4-FFF2-40B4-BE49-F238E27FC236}">
                  <a16:creationId xmlns:a16="http://schemas.microsoft.com/office/drawing/2014/main" id="{C2CC92B9-F944-9219-228C-B47F601D9893}"/>
                </a:ext>
              </a:extLst>
            </p:cNvPr>
            <p:cNvSpPr/>
            <p:nvPr>
              <p:custDataLst>
                <p:tags r:id="rId177"/>
              </p:custDataLst>
            </p:nvPr>
          </p:nvSpPr>
          <p:spPr>
            <a:xfrm>
              <a:off x="11873757" y="5939763"/>
              <a:ext cx="48305" cy="58233"/>
            </a:xfrm>
            <a:custGeom>
              <a:avLst/>
              <a:gdLst>
                <a:gd name="connsiteX0" fmla="*/ 10806 w 48305"/>
                <a:gd name="connsiteY0" fmla="*/ 29301 h 58233"/>
                <a:gd name="connsiteX1" fmla="*/ 27922 w 48305"/>
                <a:gd name="connsiteY1" fmla="*/ 3293 h 58233"/>
                <a:gd name="connsiteX2" fmla="*/ 41488 w 48305"/>
                <a:gd name="connsiteY2" fmla="*/ 7987 h 58233"/>
                <a:gd name="connsiteX3" fmla="*/ 35529 w 48305"/>
                <a:gd name="connsiteY3" fmla="*/ 13823 h 58233"/>
                <a:gd name="connsiteX4" fmla="*/ 41361 w 48305"/>
                <a:gd name="connsiteY4" fmla="*/ 19659 h 58233"/>
                <a:gd name="connsiteX5" fmla="*/ 47193 w 48305"/>
                <a:gd name="connsiteY5" fmla="*/ 13696 h 58233"/>
                <a:gd name="connsiteX6" fmla="*/ 27795 w 48305"/>
                <a:gd name="connsiteY6" fmla="*/ 121 h 58233"/>
                <a:gd name="connsiteX7" fmla="*/ 283 w 48305"/>
                <a:gd name="connsiteY7" fmla="*/ 29555 h 58233"/>
                <a:gd name="connsiteX8" fmla="*/ 27542 w 48305"/>
                <a:gd name="connsiteY8" fmla="*/ 58354 h 58233"/>
                <a:gd name="connsiteX9" fmla="*/ 48588 w 48305"/>
                <a:gd name="connsiteY9" fmla="*/ 41861 h 58233"/>
                <a:gd name="connsiteX10" fmla="*/ 46940 w 48305"/>
                <a:gd name="connsiteY10" fmla="*/ 40592 h 58233"/>
                <a:gd name="connsiteX11" fmla="*/ 45292 w 48305"/>
                <a:gd name="connsiteY11" fmla="*/ 41861 h 58233"/>
                <a:gd name="connsiteX12" fmla="*/ 28683 w 48305"/>
                <a:gd name="connsiteY12" fmla="*/ 55182 h 58233"/>
                <a:gd name="connsiteX13" fmla="*/ 10806 w 48305"/>
                <a:gd name="connsiteY13" fmla="*/ 29301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06" y="29301"/>
                  </a:moveTo>
                  <a:cubicBezTo>
                    <a:pt x="10806" y="8621"/>
                    <a:pt x="21202" y="3293"/>
                    <a:pt x="27922" y="3293"/>
                  </a:cubicBezTo>
                  <a:cubicBezTo>
                    <a:pt x="29063" y="3293"/>
                    <a:pt x="37050" y="3420"/>
                    <a:pt x="41488" y="7987"/>
                  </a:cubicBezTo>
                  <a:cubicBezTo>
                    <a:pt x="36290" y="8367"/>
                    <a:pt x="35529" y="12174"/>
                    <a:pt x="35529" y="13823"/>
                  </a:cubicBezTo>
                  <a:cubicBezTo>
                    <a:pt x="35529" y="17121"/>
                    <a:pt x="37811" y="19659"/>
                    <a:pt x="41361" y="19659"/>
                  </a:cubicBezTo>
                  <a:cubicBezTo>
                    <a:pt x="44658" y="19659"/>
                    <a:pt x="47193" y="17502"/>
                    <a:pt x="47193" y="13696"/>
                  </a:cubicBezTo>
                  <a:cubicBezTo>
                    <a:pt x="47193" y="5069"/>
                    <a:pt x="37558" y="121"/>
                    <a:pt x="27795" y="121"/>
                  </a:cubicBezTo>
                  <a:cubicBezTo>
                    <a:pt x="11947" y="121"/>
                    <a:pt x="283" y="13823"/>
                    <a:pt x="283" y="29555"/>
                  </a:cubicBezTo>
                  <a:cubicBezTo>
                    <a:pt x="283" y="45794"/>
                    <a:pt x="12835" y="58354"/>
                    <a:pt x="27542" y="58354"/>
                  </a:cubicBezTo>
                  <a:cubicBezTo>
                    <a:pt x="44531" y="58354"/>
                    <a:pt x="48588" y="43130"/>
                    <a:pt x="48588" y="41861"/>
                  </a:cubicBezTo>
                  <a:cubicBezTo>
                    <a:pt x="48588" y="40592"/>
                    <a:pt x="47320" y="40592"/>
                    <a:pt x="46940" y="40592"/>
                  </a:cubicBezTo>
                  <a:cubicBezTo>
                    <a:pt x="45799" y="40592"/>
                    <a:pt x="45545" y="41100"/>
                    <a:pt x="45292" y="41861"/>
                  </a:cubicBezTo>
                  <a:cubicBezTo>
                    <a:pt x="41615" y="53660"/>
                    <a:pt x="33374" y="55182"/>
                    <a:pt x="28683" y="55182"/>
                  </a:cubicBezTo>
                  <a:cubicBezTo>
                    <a:pt x="21963" y="55182"/>
                    <a:pt x="10806" y="49727"/>
                    <a:pt x="10806" y="29301"/>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0" name="Freeform: Shape 3199">
              <a:extLst>
                <a:ext uri="{FF2B5EF4-FFF2-40B4-BE49-F238E27FC236}">
                  <a16:creationId xmlns:a16="http://schemas.microsoft.com/office/drawing/2014/main" id="{5AF1CD66-C852-23AD-6A82-6663138BA4FE}"/>
                </a:ext>
              </a:extLst>
            </p:cNvPr>
            <p:cNvSpPr/>
            <p:nvPr>
              <p:custDataLst>
                <p:tags r:id="rId178"/>
              </p:custDataLst>
            </p:nvPr>
          </p:nvSpPr>
          <p:spPr>
            <a:xfrm>
              <a:off x="11925823" y="5908554"/>
              <a:ext cx="61237" cy="88047"/>
            </a:xfrm>
            <a:custGeom>
              <a:avLst/>
              <a:gdLst>
                <a:gd name="connsiteX0" fmla="*/ 10176 w 61237"/>
                <a:gd name="connsiteY0" fmla="*/ 78526 h 88047"/>
                <a:gd name="connsiteX1" fmla="*/ 287 w 61237"/>
                <a:gd name="connsiteY1" fmla="*/ 84235 h 88047"/>
                <a:gd name="connsiteX2" fmla="*/ 287 w 61237"/>
                <a:gd name="connsiteY2" fmla="*/ 88168 h 88047"/>
                <a:gd name="connsiteX3" fmla="*/ 14107 w 61237"/>
                <a:gd name="connsiteY3" fmla="*/ 87788 h 88047"/>
                <a:gd name="connsiteX4" fmla="*/ 28053 w 61237"/>
                <a:gd name="connsiteY4" fmla="*/ 88168 h 88047"/>
                <a:gd name="connsiteX5" fmla="*/ 28053 w 61237"/>
                <a:gd name="connsiteY5" fmla="*/ 84235 h 88047"/>
                <a:gd name="connsiteX6" fmla="*/ 18164 w 61237"/>
                <a:gd name="connsiteY6" fmla="*/ 78526 h 88047"/>
                <a:gd name="connsiteX7" fmla="*/ 18164 w 61237"/>
                <a:gd name="connsiteY7" fmla="*/ 65459 h 88047"/>
                <a:gd name="connsiteX8" fmla="*/ 26278 w 61237"/>
                <a:gd name="connsiteY8" fmla="*/ 58481 h 88047"/>
                <a:gd name="connsiteX9" fmla="*/ 41365 w 61237"/>
                <a:gd name="connsiteY9" fmla="*/ 81317 h 88047"/>
                <a:gd name="connsiteX10" fmla="*/ 36801 w 61237"/>
                <a:gd name="connsiteY10" fmla="*/ 84235 h 88047"/>
                <a:gd name="connsiteX11" fmla="*/ 36801 w 61237"/>
                <a:gd name="connsiteY11" fmla="*/ 88168 h 88047"/>
                <a:gd name="connsiteX12" fmla="*/ 50494 w 61237"/>
                <a:gd name="connsiteY12" fmla="*/ 87788 h 88047"/>
                <a:gd name="connsiteX13" fmla="*/ 61524 w 61237"/>
                <a:gd name="connsiteY13" fmla="*/ 88168 h 88047"/>
                <a:gd name="connsiteX14" fmla="*/ 61524 w 61237"/>
                <a:gd name="connsiteY14" fmla="*/ 84235 h 88047"/>
                <a:gd name="connsiteX15" fmla="*/ 49226 w 61237"/>
                <a:gd name="connsiteY15" fmla="*/ 77511 h 88047"/>
                <a:gd name="connsiteX16" fmla="*/ 33124 w 61237"/>
                <a:gd name="connsiteY16" fmla="*/ 54802 h 88047"/>
                <a:gd name="connsiteX17" fmla="*/ 32364 w 61237"/>
                <a:gd name="connsiteY17" fmla="*/ 53406 h 88047"/>
                <a:gd name="connsiteX18" fmla="*/ 42633 w 61237"/>
                <a:gd name="connsiteY18" fmla="*/ 44271 h 88047"/>
                <a:gd name="connsiteX19" fmla="*/ 58608 w 61237"/>
                <a:gd name="connsiteY19" fmla="*/ 37421 h 88047"/>
                <a:gd name="connsiteX20" fmla="*/ 58608 w 61237"/>
                <a:gd name="connsiteY20" fmla="*/ 33488 h 88047"/>
                <a:gd name="connsiteX21" fmla="*/ 49733 w 61237"/>
                <a:gd name="connsiteY21" fmla="*/ 33868 h 88047"/>
                <a:gd name="connsiteX22" fmla="*/ 35533 w 61237"/>
                <a:gd name="connsiteY22" fmla="*/ 33488 h 88047"/>
                <a:gd name="connsiteX23" fmla="*/ 35533 w 61237"/>
                <a:gd name="connsiteY23" fmla="*/ 37421 h 88047"/>
                <a:gd name="connsiteX24" fmla="*/ 39210 w 61237"/>
                <a:gd name="connsiteY24" fmla="*/ 40592 h 88047"/>
                <a:gd name="connsiteX25" fmla="*/ 36421 w 61237"/>
                <a:gd name="connsiteY25" fmla="*/ 45540 h 88047"/>
                <a:gd name="connsiteX26" fmla="*/ 18544 w 61237"/>
                <a:gd name="connsiteY26" fmla="*/ 61018 h 88047"/>
                <a:gd name="connsiteX27" fmla="*/ 18544 w 61237"/>
                <a:gd name="connsiteY27" fmla="*/ 121 h 88047"/>
                <a:gd name="connsiteX28" fmla="*/ 287 w 61237"/>
                <a:gd name="connsiteY28" fmla="*/ 1517 h 88047"/>
                <a:gd name="connsiteX29" fmla="*/ 287 w 61237"/>
                <a:gd name="connsiteY29" fmla="*/ 5449 h 88047"/>
                <a:gd name="connsiteX30" fmla="*/ 10176 w 61237"/>
                <a:gd name="connsiteY30" fmla="*/ 12554 h 88047"/>
                <a:gd name="connsiteX31" fmla="*/ 10176 w 61237"/>
                <a:gd name="connsiteY31" fmla="*/ 78526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237" h="88047">
                  <a:moveTo>
                    <a:pt x="10176" y="78526"/>
                  </a:moveTo>
                  <a:cubicBezTo>
                    <a:pt x="10176" y="84235"/>
                    <a:pt x="8782" y="84235"/>
                    <a:pt x="287" y="84235"/>
                  </a:cubicBezTo>
                  <a:lnTo>
                    <a:pt x="287" y="88168"/>
                  </a:lnTo>
                  <a:cubicBezTo>
                    <a:pt x="4471" y="88041"/>
                    <a:pt x="10430" y="87788"/>
                    <a:pt x="14107" y="87788"/>
                  </a:cubicBezTo>
                  <a:cubicBezTo>
                    <a:pt x="17910" y="87788"/>
                    <a:pt x="22982" y="87915"/>
                    <a:pt x="28053" y="88168"/>
                  </a:cubicBezTo>
                  <a:lnTo>
                    <a:pt x="28053" y="84235"/>
                  </a:lnTo>
                  <a:cubicBezTo>
                    <a:pt x="19558" y="84235"/>
                    <a:pt x="18164" y="84235"/>
                    <a:pt x="18164" y="78526"/>
                  </a:cubicBezTo>
                  <a:lnTo>
                    <a:pt x="18164" y="65459"/>
                  </a:lnTo>
                  <a:lnTo>
                    <a:pt x="26278" y="58481"/>
                  </a:lnTo>
                  <a:cubicBezTo>
                    <a:pt x="36040" y="71929"/>
                    <a:pt x="41365" y="79034"/>
                    <a:pt x="41365" y="81317"/>
                  </a:cubicBezTo>
                  <a:cubicBezTo>
                    <a:pt x="41365" y="83728"/>
                    <a:pt x="39210" y="84235"/>
                    <a:pt x="36801" y="84235"/>
                  </a:cubicBezTo>
                  <a:lnTo>
                    <a:pt x="36801" y="88168"/>
                  </a:lnTo>
                  <a:cubicBezTo>
                    <a:pt x="40351" y="88041"/>
                    <a:pt x="47831" y="87788"/>
                    <a:pt x="50494" y="87788"/>
                  </a:cubicBezTo>
                  <a:cubicBezTo>
                    <a:pt x="54171" y="87788"/>
                    <a:pt x="57847" y="87915"/>
                    <a:pt x="61524" y="88168"/>
                  </a:cubicBezTo>
                  <a:lnTo>
                    <a:pt x="61524" y="84235"/>
                  </a:lnTo>
                  <a:cubicBezTo>
                    <a:pt x="56833" y="84235"/>
                    <a:pt x="54044" y="84235"/>
                    <a:pt x="49226" y="77511"/>
                  </a:cubicBezTo>
                  <a:lnTo>
                    <a:pt x="33124" y="54802"/>
                  </a:lnTo>
                  <a:cubicBezTo>
                    <a:pt x="32998" y="54548"/>
                    <a:pt x="32364" y="53787"/>
                    <a:pt x="32364" y="53406"/>
                  </a:cubicBezTo>
                  <a:cubicBezTo>
                    <a:pt x="32364" y="52899"/>
                    <a:pt x="41365" y="45286"/>
                    <a:pt x="42633" y="44271"/>
                  </a:cubicBezTo>
                  <a:cubicBezTo>
                    <a:pt x="50621" y="37801"/>
                    <a:pt x="55946" y="37547"/>
                    <a:pt x="58608" y="37421"/>
                  </a:cubicBezTo>
                  <a:lnTo>
                    <a:pt x="58608" y="33488"/>
                  </a:lnTo>
                  <a:cubicBezTo>
                    <a:pt x="54931" y="33868"/>
                    <a:pt x="53283" y="33868"/>
                    <a:pt x="49733" y="33868"/>
                  </a:cubicBezTo>
                  <a:cubicBezTo>
                    <a:pt x="45169" y="33868"/>
                    <a:pt x="37308" y="33614"/>
                    <a:pt x="35533" y="33488"/>
                  </a:cubicBezTo>
                  <a:lnTo>
                    <a:pt x="35533" y="37421"/>
                  </a:lnTo>
                  <a:cubicBezTo>
                    <a:pt x="37942" y="37547"/>
                    <a:pt x="39210" y="38943"/>
                    <a:pt x="39210" y="40592"/>
                  </a:cubicBezTo>
                  <a:cubicBezTo>
                    <a:pt x="39210" y="43130"/>
                    <a:pt x="37435" y="44652"/>
                    <a:pt x="36421" y="45540"/>
                  </a:cubicBezTo>
                  <a:lnTo>
                    <a:pt x="18544" y="61018"/>
                  </a:lnTo>
                  <a:lnTo>
                    <a:pt x="18544" y="121"/>
                  </a:lnTo>
                  <a:lnTo>
                    <a:pt x="287" y="1517"/>
                  </a:lnTo>
                  <a:lnTo>
                    <a:pt x="287" y="5449"/>
                  </a:lnTo>
                  <a:cubicBezTo>
                    <a:pt x="9162" y="5449"/>
                    <a:pt x="10176" y="6338"/>
                    <a:pt x="10176" y="12554"/>
                  </a:cubicBezTo>
                  <a:lnTo>
                    <a:pt x="10176" y="78526"/>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1" name="Freeform: Shape 3200">
              <a:extLst>
                <a:ext uri="{FF2B5EF4-FFF2-40B4-BE49-F238E27FC236}">
                  <a16:creationId xmlns:a16="http://schemas.microsoft.com/office/drawing/2014/main" id="{73A660B5-4F06-2F13-F435-DF0CA0326BBE}"/>
                </a:ext>
              </a:extLst>
            </p:cNvPr>
            <p:cNvSpPr/>
            <p:nvPr>
              <p:custDataLst>
                <p:tags r:id="rId179"/>
              </p:custDataLst>
            </p:nvPr>
          </p:nvSpPr>
          <p:spPr>
            <a:xfrm>
              <a:off x="9691433" y="6062954"/>
              <a:ext cx="86213" cy="85890"/>
            </a:xfrm>
            <a:custGeom>
              <a:avLst/>
              <a:gdLst>
                <a:gd name="connsiteX0" fmla="*/ 51206 w 86213"/>
                <a:gd name="connsiteY0" fmla="*/ 9014 h 85890"/>
                <a:gd name="connsiteX1" fmla="*/ 54122 w 86213"/>
                <a:gd name="connsiteY1" fmla="*/ 4320 h 85890"/>
                <a:gd name="connsiteX2" fmla="*/ 62109 w 86213"/>
                <a:gd name="connsiteY2" fmla="*/ 4066 h 85890"/>
                <a:gd name="connsiteX3" fmla="*/ 80620 w 86213"/>
                <a:gd name="connsiteY3" fmla="*/ 14469 h 85890"/>
                <a:gd name="connsiteX4" fmla="*/ 79606 w 86213"/>
                <a:gd name="connsiteY4" fmla="*/ 24619 h 85890"/>
                <a:gd name="connsiteX5" fmla="*/ 79225 w 86213"/>
                <a:gd name="connsiteY5" fmla="*/ 27029 h 85890"/>
                <a:gd name="connsiteX6" fmla="*/ 80747 w 86213"/>
                <a:gd name="connsiteY6" fmla="*/ 28679 h 85890"/>
                <a:gd name="connsiteX7" fmla="*/ 82648 w 86213"/>
                <a:gd name="connsiteY7" fmla="*/ 25761 h 85890"/>
                <a:gd name="connsiteX8" fmla="*/ 86072 w 86213"/>
                <a:gd name="connsiteY8" fmla="*/ 3685 h 85890"/>
                <a:gd name="connsiteX9" fmla="*/ 86325 w 86213"/>
                <a:gd name="connsiteY9" fmla="*/ 1528 h 85890"/>
                <a:gd name="connsiteX10" fmla="*/ 82902 w 86213"/>
                <a:gd name="connsiteY10" fmla="*/ 133 h 85890"/>
                <a:gd name="connsiteX11" fmla="*/ 12536 w 86213"/>
                <a:gd name="connsiteY11" fmla="*/ 133 h 85890"/>
                <a:gd name="connsiteX12" fmla="*/ 8479 w 86213"/>
                <a:gd name="connsiteY12" fmla="*/ 2670 h 85890"/>
                <a:gd name="connsiteX13" fmla="*/ 872 w 86213"/>
                <a:gd name="connsiteY13" fmla="*/ 24999 h 85890"/>
                <a:gd name="connsiteX14" fmla="*/ 112 w 86213"/>
                <a:gd name="connsiteY14" fmla="*/ 27283 h 85890"/>
                <a:gd name="connsiteX15" fmla="*/ 1633 w 86213"/>
                <a:gd name="connsiteY15" fmla="*/ 28679 h 85890"/>
                <a:gd name="connsiteX16" fmla="*/ 3788 w 86213"/>
                <a:gd name="connsiteY16" fmla="*/ 26014 h 85890"/>
                <a:gd name="connsiteX17" fmla="*/ 32695 w 86213"/>
                <a:gd name="connsiteY17" fmla="*/ 4066 h 85890"/>
                <a:gd name="connsiteX18" fmla="*/ 37640 w 86213"/>
                <a:gd name="connsiteY18" fmla="*/ 4066 h 85890"/>
                <a:gd name="connsiteX19" fmla="*/ 41190 w 86213"/>
                <a:gd name="connsiteY19" fmla="*/ 5588 h 85890"/>
                <a:gd name="connsiteX20" fmla="*/ 40683 w 86213"/>
                <a:gd name="connsiteY20" fmla="*/ 8253 h 85890"/>
                <a:gd name="connsiteX21" fmla="*/ 23693 w 86213"/>
                <a:gd name="connsiteY21" fmla="*/ 76001 h 85890"/>
                <a:gd name="connsiteX22" fmla="*/ 8606 w 86213"/>
                <a:gd name="connsiteY22" fmla="*/ 82090 h 85890"/>
                <a:gd name="connsiteX23" fmla="*/ 3281 w 86213"/>
                <a:gd name="connsiteY23" fmla="*/ 84501 h 85890"/>
                <a:gd name="connsiteX24" fmla="*/ 5436 w 86213"/>
                <a:gd name="connsiteY24" fmla="*/ 86023 h 85890"/>
                <a:gd name="connsiteX25" fmla="*/ 15833 w 86213"/>
                <a:gd name="connsiteY25" fmla="*/ 85770 h 85890"/>
                <a:gd name="connsiteX26" fmla="*/ 26610 w 86213"/>
                <a:gd name="connsiteY26" fmla="*/ 85643 h 85890"/>
                <a:gd name="connsiteX27" fmla="*/ 37133 w 86213"/>
                <a:gd name="connsiteY27" fmla="*/ 85770 h 85890"/>
                <a:gd name="connsiteX28" fmla="*/ 48163 w 86213"/>
                <a:gd name="connsiteY28" fmla="*/ 86023 h 85890"/>
                <a:gd name="connsiteX29" fmla="*/ 50952 w 86213"/>
                <a:gd name="connsiteY29" fmla="*/ 83486 h 85890"/>
                <a:gd name="connsiteX30" fmla="*/ 46642 w 86213"/>
                <a:gd name="connsiteY30" fmla="*/ 82090 h 85890"/>
                <a:gd name="connsiteX31" fmla="*/ 38527 w 86213"/>
                <a:gd name="connsiteY31" fmla="*/ 81837 h 85890"/>
                <a:gd name="connsiteX32" fmla="*/ 33836 w 86213"/>
                <a:gd name="connsiteY32" fmla="*/ 79046 h 85890"/>
                <a:gd name="connsiteX33" fmla="*/ 34343 w 86213"/>
                <a:gd name="connsiteY33" fmla="*/ 76381 h 85890"/>
                <a:gd name="connsiteX34" fmla="*/ 51206 w 86213"/>
                <a:gd name="connsiteY34" fmla="*/ 9014 h 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213" h="85890">
                  <a:moveTo>
                    <a:pt x="51206" y="9014"/>
                  </a:moveTo>
                  <a:cubicBezTo>
                    <a:pt x="52093" y="5461"/>
                    <a:pt x="52600" y="4700"/>
                    <a:pt x="54122" y="4320"/>
                  </a:cubicBezTo>
                  <a:cubicBezTo>
                    <a:pt x="55263" y="4066"/>
                    <a:pt x="59447" y="4066"/>
                    <a:pt x="62109" y="4066"/>
                  </a:cubicBezTo>
                  <a:cubicBezTo>
                    <a:pt x="74915" y="4066"/>
                    <a:pt x="80620" y="4573"/>
                    <a:pt x="80620" y="14469"/>
                  </a:cubicBezTo>
                  <a:cubicBezTo>
                    <a:pt x="80620" y="16372"/>
                    <a:pt x="80113" y="21320"/>
                    <a:pt x="79606" y="24619"/>
                  </a:cubicBezTo>
                  <a:cubicBezTo>
                    <a:pt x="79479" y="25126"/>
                    <a:pt x="79225" y="26649"/>
                    <a:pt x="79225" y="27029"/>
                  </a:cubicBezTo>
                  <a:cubicBezTo>
                    <a:pt x="79225" y="27790"/>
                    <a:pt x="79606" y="28679"/>
                    <a:pt x="80747" y="28679"/>
                  </a:cubicBezTo>
                  <a:cubicBezTo>
                    <a:pt x="82141" y="28679"/>
                    <a:pt x="82395" y="27664"/>
                    <a:pt x="82648" y="25761"/>
                  </a:cubicBezTo>
                  <a:lnTo>
                    <a:pt x="86072" y="3685"/>
                  </a:lnTo>
                  <a:cubicBezTo>
                    <a:pt x="86198" y="3178"/>
                    <a:pt x="86325" y="1909"/>
                    <a:pt x="86325" y="1528"/>
                  </a:cubicBezTo>
                  <a:cubicBezTo>
                    <a:pt x="86325" y="133"/>
                    <a:pt x="85057" y="133"/>
                    <a:pt x="82902" y="133"/>
                  </a:cubicBezTo>
                  <a:lnTo>
                    <a:pt x="12536" y="133"/>
                  </a:lnTo>
                  <a:cubicBezTo>
                    <a:pt x="9494" y="133"/>
                    <a:pt x="9367" y="260"/>
                    <a:pt x="8479" y="2670"/>
                  </a:cubicBezTo>
                  <a:lnTo>
                    <a:pt x="872" y="24999"/>
                  </a:lnTo>
                  <a:cubicBezTo>
                    <a:pt x="745" y="25253"/>
                    <a:pt x="112" y="27029"/>
                    <a:pt x="112" y="27283"/>
                  </a:cubicBezTo>
                  <a:cubicBezTo>
                    <a:pt x="112" y="28044"/>
                    <a:pt x="745" y="28679"/>
                    <a:pt x="1633" y="28679"/>
                  </a:cubicBezTo>
                  <a:cubicBezTo>
                    <a:pt x="2901" y="28679"/>
                    <a:pt x="3028" y="28044"/>
                    <a:pt x="3788" y="26014"/>
                  </a:cubicBezTo>
                  <a:cubicBezTo>
                    <a:pt x="10635" y="6349"/>
                    <a:pt x="13931" y="4066"/>
                    <a:pt x="32695" y="4066"/>
                  </a:cubicBezTo>
                  <a:lnTo>
                    <a:pt x="37640" y="4066"/>
                  </a:lnTo>
                  <a:cubicBezTo>
                    <a:pt x="41190" y="4066"/>
                    <a:pt x="41190" y="4573"/>
                    <a:pt x="41190" y="5588"/>
                  </a:cubicBezTo>
                  <a:cubicBezTo>
                    <a:pt x="41190" y="6349"/>
                    <a:pt x="40809" y="7872"/>
                    <a:pt x="40683" y="8253"/>
                  </a:cubicBezTo>
                  <a:lnTo>
                    <a:pt x="23693" y="76001"/>
                  </a:lnTo>
                  <a:cubicBezTo>
                    <a:pt x="22552" y="80695"/>
                    <a:pt x="22172" y="82090"/>
                    <a:pt x="8606" y="82090"/>
                  </a:cubicBezTo>
                  <a:cubicBezTo>
                    <a:pt x="4042" y="82090"/>
                    <a:pt x="3281" y="82090"/>
                    <a:pt x="3281" y="84501"/>
                  </a:cubicBezTo>
                  <a:cubicBezTo>
                    <a:pt x="3281" y="86023"/>
                    <a:pt x="4676" y="86023"/>
                    <a:pt x="5436" y="86023"/>
                  </a:cubicBezTo>
                  <a:cubicBezTo>
                    <a:pt x="8860" y="86023"/>
                    <a:pt x="12410" y="85770"/>
                    <a:pt x="15833" y="85770"/>
                  </a:cubicBezTo>
                  <a:cubicBezTo>
                    <a:pt x="19383" y="85770"/>
                    <a:pt x="23060" y="85643"/>
                    <a:pt x="26610" y="85643"/>
                  </a:cubicBezTo>
                  <a:cubicBezTo>
                    <a:pt x="30160" y="85643"/>
                    <a:pt x="33710" y="85770"/>
                    <a:pt x="37133" y="85770"/>
                  </a:cubicBezTo>
                  <a:cubicBezTo>
                    <a:pt x="40809" y="85770"/>
                    <a:pt x="44613" y="86023"/>
                    <a:pt x="48163" y="86023"/>
                  </a:cubicBezTo>
                  <a:cubicBezTo>
                    <a:pt x="49431" y="86023"/>
                    <a:pt x="50952" y="86023"/>
                    <a:pt x="50952" y="83486"/>
                  </a:cubicBezTo>
                  <a:cubicBezTo>
                    <a:pt x="50952" y="82090"/>
                    <a:pt x="49938" y="82090"/>
                    <a:pt x="46642" y="82090"/>
                  </a:cubicBezTo>
                  <a:cubicBezTo>
                    <a:pt x="43472" y="82090"/>
                    <a:pt x="41824" y="82090"/>
                    <a:pt x="38527" y="81837"/>
                  </a:cubicBezTo>
                  <a:cubicBezTo>
                    <a:pt x="34851" y="81456"/>
                    <a:pt x="33836" y="81076"/>
                    <a:pt x="33836" y="79046"/>
                  </a:cubicBezTo>
                  <a:cubicBezTo>
                    <a:pt x="33836" y="78919"/>
                    <a:pt x="33836" y="78284"/>
                    <a:pt x="34343" y="76381"/>
                  </a:cubicBezTo>
                  <a:lnTo>
                    <a:pt x="51206" y="9014"/>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2" name="Freeform: Shape 3201">
              <a:extLst>
                <a:ext uri="{FF2B5EF4-FFF2-40B4-BE49-F238E27FC236}">
                  <a16:creationId xmlns:a16="http://schemas.microsoft.com/office/drawing/2014/main" id="{D62BC277-F0B9-2CD0-F1AD-277B3367E9DF}"/>
                </a:ext>
              </a:extLst>
            </p:cNvPr>
            <p:cNvSpPr/>
            <p:nvPr>
              <p:custDataLst>
                <p:tags r:id="rId180"/>
              </p:custDataLst>
            </p:nvPr>
          </p:nvSpPr>
          <p:spPr>
            <a:xfrm>
              <a:off x="9767361" y="6128266"/>
              <a:ext cx="44285" cy="40496"/>
            </a:xfrm>
            <a:custGeom>
              <a:avLst/>
              <a:gdLst>
                <a:gd name="connsiteX0" fmla="*/ 34818 w 44285"/>
                <a:gd name="connsiteY0" fmla="*/ 15942 h 40496"/>
                <a:gd name="connsiteX1" fmla="*/ 30736 w 44285"/>
                <a:gd name="connsiteY1" fmla="*/ 4575 h 40496"/>
                <a:gd name="connsiteX2" fmla="*/ 17601 w 44285"/>
                <a:gd name="connsiteY2" fmla="*/ 134 h 40496"/>
                <a:gd name="connsiteX3" fmla="*/ 3224 w 44285"/>
                <a:gd name="connsiteY3" fmla="*/ 8749 h 40496"/>
                <a:gd name="connsiteX4" fmla="*/ 7484 w 44285"/>
                <a:gd name="connsiteY4" fmla="*/ 13100 h 40496"/>
                <a:gd name="connsiteX5" fmla="*/ 11655 w 44285"/>
                <a:gd name="connsiteY5" fmla="*/ 8926 h 40496"/>
                <a:gd name="connsiteX6" fmla="*/ 8549 w 44285"/>
                <a:gd name="connsiteY6" fmla="*/ 4841 h 40496"/>
                <a:gd name="connsiteX7" fmla="*/ 17423 w 44285"/>
                <a:gd name="connsiteY7" fmla="*/ 2621 h 40496"/>
                <a:gd name="connsiteX8" fmla="*/ 27807 w 44285"/>
                <a:gd name="connsiteY8" fmla="*/ 13367 h 40496"/>
                <a:gd name="connsiteX9" fmla="*/ 27807 w 44285"/>
                <a:gd name="connsiteY9" fmla="*/ 16120 h 40496"/>
                <a:gd name="connsiteX10" fmla="*/ 10590 w 44285"/>
                <a:gd name="connsiteY10" fmla="*/ 18962 h 40496"/>
                <a:gd name="connsiteX11" fmla="*/ 117 w 44285"/>
                <a:gd name="connsiteY11" fmla="*/ 30773 h 40496"/>
                <a:gd name="connsiteX12" fmla="*/ 15648 w 44285"/>
                <a:gd name="connsiteY12" fmla="*/ 40631 h 40496"/>
                <a:gd name="connsiteX13" fmla="*/ 28783 w 44285"/>
                <a:gd name="connsiteY13" fmla="*/ 33171 h 40496"/>
                <a:gd name="connsiteX14" fmla="*/ 35617 w 44285"/>
                <a:gd name="connsiteY14" fmla="*/ 40187 h 40496"/>
                <a:gd name="connsiteX15" fmla="*/ 44403 w 44285"/>
                <a:gd name="connsiteY15" fmla="*/ 31750 h 40496"/>
                <a:gd name="connsiteX16" fmla="*/ 44403 w 44285"/>
                <a:gd name="connsiteY16" fmla="*/ 26866 h 40496"/>
                <a:gd name="connsiteX17" fmla="*/ 41386 w 44285"/>
                <a:gd name="connsiteY17" fmla="*/ 26866 h 40496"/>
                <a:gd name="connsiteX18" fmla="*/ 41386 w 44285"/>
                <a:gd name="connsiteY18" fmla="*/ 31661 h 40496"/>
                <a:gd name="connsiteX19" fmla="*/ 38102 w 44285"/>
                <a:gd name="connsiteY19" fmla="*/ 36812 h 40496"/>
                <a:gd name="connsiteX20" fmla="*/ 34818 w 44285"/>
                <a:gd name="connsiteY20" fmla="*/ 31484 h 40496"/>
                <a:gd name="connsiteX21" fmla="*/ 34818 w 44285"/>
                <a:gd name="connsiteY21" fmla="*/ 15942 h 40496"/>
                <a:gd name="connsiteX22" fmla="*/ 27807 w 44285"/>
                <a:gd name="connsiteY22" fmla="*/ 27221 h 40496"/>
                <a:gd name="connsiteX23" fmla="*/ 16358 w 44285"/>
                <a:gd name="connsiteY23" fmla="*/ 38144 h 40496"/>
                <a:gd name="connsiteX24" fmla="*/ 7572 w 44285"/>
                <a:gd name="connsiteY24" fmla="*/ 30773 h 40496"/>
                <a:gd name="connsiteX25" fmla="*/ 27807 w 44285"/>
                <a:gd name="connsiteY25" fmla="*/ 18429 h 40496"/>
                <a:gd name="connsiteX26" fmla="*/ 27807 w 44285"/>
                <a:gd name="connsiteY26" fmla="*/ 27221 h 4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285" h="40496">
                  <a:moveTo>
                    <a:pt x="34818" y="15942"/>
                  </a:moveTo>
                  <a:cubicBezTo>
                    <a:pt x="34818" y="11235"/>
                    <a:pt x="34818" y="7861"/>
                    <a:pt x="30736" y="4575"/>
                  </a:cubicBezTo>
                  <a:cubicBezTo>
                    <a:pt x="27097" y="1555"/>
                    <a:pt x="22837" y="134"/>
                    <a:pt x="17601" y="134"/>
                  </a:cubicBezTo>
                  <a:cubicBezTo>
                    <a:pt x="9170" y="134"/>
                    <a:pt x="3224" y="3331"/>
                    <a:pt x="3224" y="8749"/>
                  </a:cubicBezTo>
                  <a:cubicBezTo>
                    <a:pt x="3224" y="11591"/>
                    <a:pt x="5176" y="13100"/>
                    <a:pt x="7484" y="13100"/>
                  </a:cubicBezTo>
                  <a:cubicBezTo>
                    <a:pt x="9880" y="13100"/>
                    <a:pt x="11655" y="11324"/>
                    <a:pt x="11655" y="8926"/>
                  </a:cubicBezTo>
                  <a:cubicBezTo>
                    <a:pt x="11655" y="7417"/>
                    <a:pt x="10945" y="5552"/>
                    <a:pt x="8549" y="4841"/>
                  </a:cubicBezTo>
                  <a:cubicBezTo>
                    <a:pt x="11744" y="2621"/>
                    <a:pt x="16891" y="2621"/>
                    <a:pt x="17423" y="2621"/>
                  </a:cubicBezTo>
                  <a:cubicBezTo>
                    <a:pt x="22393" y="2621"/>
                    <a:pt x="27807" y="5907"/>
                    <a:pt x="27807" y="13367"/>
                  </a:cubicBezTo>
                  <a:lnTo>
                    <a:pt x="27807" y="16120"/>
                  </a:lnTo>
                  <a:cubicBezTo>
                    <a:pt x="22926" y="16298"/>
                    <a:pt x="17068" y="16564"/>
                    <a:pt x="10590" y="18962"/>
                  </a:cubicBezTo>
                  <a:cubicBezTo>
                    <a:pt x="2602" y="21892"/>
                    <a:pt x="117" y="26777"/>
                    <a:pt x="117" y="30773"/>
                  </a:cubicBezTo>
                  <a:cubicBezTo>
                    <a:pt x="117" y="38411"/>
                    <a:pt x="9347" y="40631"/>
                    <a:pt x="15648" y="40631"/>
                  </a:cubicBezTo>
                  <a:cubicBezTo>
                    <a:pt x="22748" y="40631"/>
                    <a:pt x="26920" y="36635"/>
                    <a:pt x="28783" y="33171"/>
                  </a:cubicBezTo>
                  <a:cubicBezTo>
                    <a:pt x="29138" y="36812"/>
                    <a:pt x="31535" y="40187"/>
                    <a:pt x="35617" y="40187"/>
                  </a:cubicBezTo>
                  <a:cubicBezTo>
                    <a:pt x="35795" y="40187"/>
                    <a:pt x="44403" y="40187"/>
                    <a:pt x="44403" y="31750"/>
                  </a:cubicBezTo>
                  <a:lnTo>
                    <a:pt x="44403" y="26866"/>
                  </a:lnTo>
                  <a:lnTo>
                    <a:pt x="41386" y="26866"/>
                  </a:lnTo>
                  <a:lnTo>
                    <a:pt x="41386" y="31661"/>
                  </a:lnTo>
                  <a:cubicBezTo>
                    <a:pt x="41386" y="32550"/>
                    <a:pt x="41386" y="36812"/>
                    <a:pt x="38102" y="36812"/>
                  </a:cubicBezTo>
                  <a:cubicBezTo>
                    <a:pt x="34818" y="36812"/>
                    <a:pt x="34818" y="32638"/>
                    <a:pt x="34818" y="31484"/>
                  </a:cubicBezTo>
                  <a:lnTo>
                    <a:pt x="34818" y="15942"/>
                  </a:lnTo>
                  <a:close/>
                  <a:moveTo>
                    <a:pt x="27807" y="27221"/>
                  </a:moveTo>
                  <a:cubicBezTo>
                    <a:pt x="27807" y="35747"/>
                    <a:pt x="20352" y="38144"/>
                    <a:pt x="16358" y="38144"/>
                  </a:cubicBezTo>
                  <a:cubicBezTo>
                    <a:pt x="11832" y="38144"/>
                    <a:pt x="7572" y="35125"/>
                    <a:pt x="7572" y="30773"/>
                  </a:cubicBezTo>
                  <a:cubicBezTo>
                    <a:pt x="7572" y="25889"/>
                    <a:pt x="11832" y="19051"/>
                    <a:pt x="27807" y="18429"/>
                  </a:cubicBezTo>
                  <a:lnTo>
                    <a:pt x="27807" y="27221"/>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3" name="Freeform: Shape 3202">
              <a:extLst>
                <a:ext uri="{FF2B5EF4-FFF2-40B4-BE49-F238E27FC236}">
                  <a16:creationId xmlns:a16="http://schemas.microsoft.com/office/drawing/2014/main" id="{8DE31E83-51C7-554C-E667-9D272F433A8B}"/>
                </a:ext>
              </a:extLst>
            </p:cNvPr>
            <p:cNvSpPr/>
            <p:nvPr>
              <p:custDataLst>
                <p:tags r:id="rId181"/>
              </p:custDataLst>
            </p:nvPr>
          </p:nvSpPr>
          <p:spPr>
            <a:xfrm>
              <a:off x="9817811" y="6128710"/>
              <a:ext cx="74815" cy="39164"/>
            </a:xfrm>
            <a:custGeom>
              <a:avLst/>
              <a:gdLst>
                <a:gd name="connsiteX0" fmla="*/ 68281 w 74815"/>
                <a:gd name="connsiteY0" fmla="*/ 12390 h 39164"/>
                <a:gd name="connsiteX1" fmla="*/ 54968 w 74815"/>
                <a:gd name="connsiteY1" fmla="*/ 134 h 39164"/>
                <a:gd name="connsiteX2" fmla="*/ 40769 w 74815"/>
                <a:gd name="connsiteY2" fmla="*/ 8394 h 39164"/>
                <a:gd name="connsiteX3" fmla="*/ 27722 w 74815"/>
                <a:gd name="connsiteY3" fmla="*/ 134 h 39164"/>
                <a:gd name="connsiteX4" fmla="*/ 13256 w 74815"/>
                <a:gd name="connsiteY4" fmla="*/ 8749 h 39164"/>
                <a:gd name="connsiteX5" fmla="*/ 13167 w 74815"/>
                <a:gd name="connsiteY5" fmla="*/ 8749 h 39164"/>
                <a:gd name="connsiteX6" fmla="*/ 13167 w 74815"/>
                <a:gd name="connsiteY6" fmla="*/ 134 h 39164"/>
                <a:gd name="connsiteX7" fmla="*/ 121 w 74815"/>
                <a:gd name="connsiteY7" fmla="*/ 1111 h 39164"/>
                <a:gd name="connsiteX8" fmla="*/ 121 w 74815"/>
                <a:gd name="connsiteY8" fmla="*/ 4308 h 39164"/>
                <a:gd name="connsiteX9" fmla="*/ 6778 w 74815"/>
                <a:gd name="connsiteY9" fmla="*/ 9282 h 39164"/>
                <a:gd name="connsiteX10" fmla="*/ 6778 w 74815"/>
                <a:gd name="connsiteY10" fmla="*/ 32283 h 39164"/>
                <a:gd name="connsiteX11" fmla="*/ 121 w 74815"/>
                <a:gd name="connsiteY11" fmla="*/ 36102 h 39164"/>
                <a:gd name="connsiteX12" fmla="*/ 121 w 74815"/>
                <a:gd name="connsiteY12" fmla="*/ 39299 h 39164"/>
                <a:gd name="connsiteX13" fmla="*/ 10239 w 74815"/>
                <a:gd name="connsiteY13" fmla="*/ 38944 h 39164"/>
                <a:gd name="connsiteX14" fmla="*/ 20445 w 74815"/>
                <a:gd name="connsiteY14" fmla="*/ 39299 h 39164"/>
                <a:gd name="connsiteX15" fmla="*/ 20445 w 74815"/>
                <a:gd name="connsiteY15" fmla="*/ 36102 h 39164"/>
                <a:gd name="connsiteX16" fmla="*/ 13789 w 74815"/>
                <a:gd name="connsiteY16" fmla="*/ 32283 h 39164"/>
                <a:gd name="connsiteX17" fmla="*/ 13789 w 74815"/>
                <a:gd name="connsiteY17" fmla="*/ 16298 h 39164"/>
                <a:gd name="connsiteX18" fmla="*/ 27012 w 74815"/>
                <a:gd name="connsiteY18" fmla="*/ 2621 h 39164"/>
                <a:gd name="connsiteX19" fmla="*/ 34024 w 74815"/>
                <a:gd name="connsiteY19" fmla="*/ 12035 h 39164"/>
                <a:gd name="connsiteX20" fmla="*/ 34024 w 74815"/>
                <a:gd name="connsiteY20" fmla="*/ 32283 h 39164"/>
                <a:gd name="connsiteX21" fmla="*/ 27367 w 74815"/>
                <a:gd name="connsiteY21" fmla="*/ 36102 h 39164"/>
                <a:gd name="connsiteX22" fmla="*/ 27367 w 74815"/>
                <a:gd name="connsiteY22" fmla="*/ 39299 h 39164"/>
                <a:gd name="connsiteX23" fmla="*/ 37485 w 74815"/>
                <a:gd name="connsiteY23" fmla="*/ 38944 h 39164"/>
                <a:gd name="connsiteX24" fmla="*/ 47691 w 74815"/>
                <a:gd name="connsiteY24" fmla="*/ 39299 h 39164"/>
                <a:gd name="connsiteX25" fmla="*/ 47691 w 74815"/>
                <a:gd name="connsiteY25" fmla="*/ 36102 h 39164"/>
                <a:gd name="connsiteX26" fmla="*/ 41035 w 74815"/>
                <a:gd name="connsiteY26" fmla="*/ 32283 h 39164"/>
                <a:gd name="connsiteX27" fmla="*/ 41035 w 74815"/>
                <a:gd name="connsiteY27" fmla="*/ 16298 h 39164"/>
                <a:gd name="connsiteX28" fmla="*/ 54258 w 74815"/>
                <a:gd name="connsiteY28" fmla="*/ 2621 h 39164"/>
                <a:gd name="connsiteX29" fmla="*/ 61270 w 74815"/>
                <a:gd name="connsiteY29" fmla="*/ 12035 h 39164"/>
                <a:gd name="connsiteX30" fmla="*/ 61270 w 74815"/>
                <a:gd name="connsiteY30" fmla="*/ 32283 h 39164"/>
                <a:gd name="connsiteX31" fmla="*/ 54613 w 74815"/>
                <a:gd name="connsiteY31" fmla="*/ 36102 h 39164"/>
                <a:gd name="connsiteX32" fmla="*/ 54613 w 74815"/>
                <a:gd name="connsiteY32" fmla="*/ 39299 h 39164"/>
                <a:gd name="connsiteX33" fmla="*/ 64731 w 74815"/>
                <a:gd name="connsiteY33" fmla="*/ 38944 h 39164"/>
                <a:gd name="connsiteX34" fmla="*/ 74937 w 74815"/>
                <a:gd name="connsiteY34" fmla="*/ 39299 h 39164"/>
                <a:gd name="connsiteX35" fmla="*/ 74937 w 74815"/>
                <a:gd name="connsiteY35" fmla="*/ 36102 h 39164"/>
                <a:gd name="connsiteX36" fmla="*/ 68281 w 74815"/>
                <a:gd name="connsiteY36" fmla="*/ 32283 h 39164"/>
                <a:gd name="connsiteX37" fmla="*/ 68281 w 74815"/>
                <a:gd name="connsiteY37" fmla="*/ 12390 h 3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4815" h="39164">
                  <a:moveTo>
                    <a:pt x="68281" y="12390"/>
                  </a:moveTo>
                  <a:cubicBezTo>
                    <a:pt x="68281" y="4664"/>
                    <a:pt x="64465" y="134"/>
                    <a:pt x="54968" y="134"/>
                  </a:cubicBezTo>
                  <a:cubicBezTo>
                    <a:pt x="47957" y="134"/>
                    <a:pt x="43165" y="3953"/>
                    <a:pt x="40769" y="8394"/>
                  </a:cubicBezTo>
                  <a:cubicBezTo>
                    <a:pt x="38994" y="2088"/>
                    <a:pt x="34201" y="134"/>
                    <a:pt x="27722" y="134"/>
                  </a:cubicBezTo>
                  <a:cubicBezTo>
                    <a:pt x="20445" y="134"/>
                    <a:pt x="15741" y="4131"/>
                    <a:pt x="13256" y="8749"/>
                  </a:cubicBezTo>
                  <a:lnTo>
                    <a:pt x="13167" y="8749"/>
                  </a:lnTo>
                  <a:lnTo>
                    <a:pt x="13167" y="134"/>
                  </a:lnTo>
                  <a:lnTo>
                    <a:pt x="121" y="1111"/>
                  </a:lnTo>
                  <a:lnTo>
                    <a:pt x="121" y="4308"/>
                  </a:lnTo>
                  <a:cubicBezTo>
                    <a:pt x="6068" y="4308"/>
                    <a:pt x="6778" y="4930"/>
                    <a:pt x="6778" y="9282"/>
                  </a:cubicBezTo>
                  <a:lnTo>
                    <a:pt x="6778" y="32283"/>
                  </a:lnTo>
                  <a:cubicBezTo>
                    <a:pt x="6778" y="36102"/>
                    <a:pt x="5890" y="36102"/>
                    <a:pt x="121" y="36102"/>
                  </a:cubicBezTo>
                  <a:lnTo>
                    <a:pt x="121" y="39299"/>
                  </a:lnTo>
                  <a:cubicBezTo>
                    <a:pt x="299" y="39299"/>
                    <a:pt x="6511" y="38944"/>
                    <a:pt x="10239" y="38944"/>
                  </a:cubicBezTo>
                  <a:cubicBezTo>
                    <a:pt x="13522" y="38944"/>
                    <a:pt x="19646" y="39210"/>
                    <a:pt x="20445" y="39299"/>
                  </a:cubicBezTo>
                  <a:lnTo>
                    <a:pt x="20445" y="36102"/>
                  </a:lnTo>
                  <a:cubicBezTo>
                    <a:pt x="14676" y="36102"/>
                    <a:pt x="13789" y="36102"/>
                    <a:pt x="13789" y="32283"/>
                  </a:cubicBezTo>
                  <a:lnTo>
                    <a:pt x="13789" y="16298"/>
                  </a:lnTo>
                  <a:cubicBezTo>
                    <a:pt x="13789" y="6973"/>
                    <a:pt x="21155" y="2621"/>
                    <a:pt x="27012" y="2621"/>
                  </a:cubicBezTo>
                  <a:cubicBezTo>
                    <a:pt x="33225" y="2621"/>
                    <a:pt x="34024" y="7506"/>
                    <a:pt x="34024" y="12035"/>
                  </a:cubicBezTo>
                  <a:lnTo>
                    <a:pt x="34024" y="32283"/>
                  </a:lnTo>
                  <a:cubicBezTo>
                    <a:pt x="34024" y="36102"/>
                    <a:pt x="33136" y="36102"/>
                    <a:pt x="27367" y="36102"/>
                  </a:cubicBezTo>
                  <a:lnTo>
                    <a:pt x="27367" y="39299"/>
                  </a:lnTo>
                  <a:cubicBezTo>
                    <a:pt x="27545" y="39299"/>
                    <a:pt x="33757" y="38944"/>
                    <a:pt x="37485" y="38944"/>
                  </a:cubicBezTo>
                  <a:cubicBezTo>
                    <a:pt x="40769" y="38944"/>
                    <a:pt x="46892" y="39210"/>
                    <a:pt x="47691" y="39299"/>
                  </a:cubicBezTo>
                  <a:lnTo>
                    <a:pt x="47691" y="36102"/>
                  </a:lnTo>
                  <a:cubicBezTo>
                    <a:pt x="41922" y="36102"/>
                    <a:pt x="41035" y="36102"/>
                    <a:pt x="41035" y="32283"/>
                  </a:cubicBezTo>
                  <a:lnTo>
                    <a:pt x="41035" y="16298"/>
                  </a:lnTo>
                  <a:cubicBezTo>
                    <a:pt x="41035" y="6973"/>
                    <a:pt x="48401" y="2621"/>
                    <a:pt x="54258" y="2621"/>
                  </a:cubicBezTo>
                  <a:cubicBezTo>
                    <a:pt x="60471" y="2621"/>
                    <a:pt x="61270" y="7506"/>
                    <a:pt x="61270" y="12035"/>
                  </a:cubicBezTo>
                  <a:lnTo>
                    <a:pt x="61270" y="32283"/>
                  </a:lnTo>
                  <a:cubicBezTo>
                    <a:pt x="61270" y="36102"/>
                    <a:pt x="60382" y="36102"/>
                    <a:pt x="54613" y="36102"/>
                  </a:cubicBezTo>
                  <a:lnTo>
                    <a:pt x="54613" y="39299"/>
                  </a:lnTo>
                  <a:cubicBezTo>
                    <a:pt x="54791" y="39299"/>
                    <a:pt x="61003" y="38944"/>
                    <a:pt x="64731" y="38944"/>
                  </a:cubicBezTo>
                  <a:cubicBezTo>
                    <a:pt x="68015" y="38944"/>
                    <a:pt x="74138" y="39210"/>
                    <a:pt x="74937" y="39299"/>
                  </a:cubicBezTo>
                  <a:lnTo>
                    <a:pt x="74937" y="36102"/>
                  </a:lnTo>
                  <a:cubicBezTo>
                    <a:pt x="69168" y="36102"/>
                    <a:pt x="68281" y="36102"/>
                    <a:pt x="68281" y="32283"/>
                  </a:cubicBezTo>
                  <a:lnTo>
                    <a:pt x="68281" y="1239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4" name="Freeform: Shape 3203">
              <a:extLst>
                <a:ext uri="{FF2B5EF4-FFF2-40B4-BE49-F238E27FC236}">
                  <a16:creationId xmlns:a16="http://schemas.microsoft.com/office/drawing/2014/main" id="{9E27432B-7CDB-4370-A0E7-925CF25F0010}"/>
                </a:ext>
              </a:extLst>
            </p:cNvPr>
            <p:cNvSpPr/>
            <p:nvPr>
              <p:custDataLst>
                <p:tags r:id="rId182"/>
              </p:custDataLst>
            </p:nvPr>
          </p:nvSpPr>
          <p:spPr>
            <a:xfrm>
              <a:off x="9897928" y="6106241"/>
              <a:ext cx="47480" cy="62521"/>
            </a:xfrm>
            <a:custGeom>
              <a:avLst/>
              <a:gdLst>
                <a:gd name="connsiteX0" fmla="*/ 13440 w 47480"/>
                <a:gd name="connsiteY0" fmla="*/ 134 h 62521"/>
                <a:gd name="connsiteX1" fmla="*/ 128 w 47480"/>
                <a:gd name="connsiteY1" fmla="*/ 1111 h 62521"/>
                <a:gd name="connsiteX2" fmla="*/ 128 w 47480"/>
                <a:gd name="connsiteY2" fmla="*/ 4308 h 62521"/>
                <a:gd name="connsiteX3" fmla="*/ 6784 w 47480"/>
                <a:gd name="connsiteY3" fmla="*/ 9459 h 62521"/>
                <a:gd name="connsiteX4" fmla="*/ 6784 w 47480"/>
                <a:gd name="connsiteY4" fmla="*/ 61768 h 62521"/>
                <a:gd name="connsiteX5" fmla="*/ 9801 w 47480"/>
                <a:gd name="connsiteY5" fmla="*/ 61768 h 62521"/>
                <a:gd name="connsiteX6" fmla="*/ 12908 w 47480"/>
                <a:gd name="connsiteY6" fmla="*/ 56350 h 62521"/>
                <a:gd name="connsiteX7" fmla="*/ 25865 w 47480"/>
                <a:gd name="connsiteY7" fmla="*/ 62656 h 62521"/>
                <a:gd name="connsiteX8" fmla="*/ 47609 w 47480"/>
                <a:gd name="connsiteY8" fmla="*/ 42585 h 62521"/>
                <a:gd name="connsiteX9" fmla="*/ 26841 w 47480"/>
                <a:gd name="connsiteY9" fmla="*/ 22603 h 62521"/>
                <a:gd name="connsiteX10" fmla="*/ 13440 w 47480"/>
                <a:gd name="connsiteY10" fmla="*/ 27931 h 62521"/>
                <a:gd name="connsiteX11" fmla="*/ 13440 w 47480"/>
                <a:gd name="connsiteY11" fmla="*/ 134 h 62521"/>
                <a:gd name="connsiteX12" fmla="*/ 13795 w 47480"/>
                <a:gd name="connsiteY12" fmla="*/ 32017 h 62521"/>
                <a:gd name="connsiteX13" fmla="*/ 26397 w 47480"/>
                <a:gd name="connsiteY13" fmla="*/ 25090 h 62521"/>
                <a:gd name="connsiteX14" fmla="*/ 36692 w 47480"/>
                <a:gd name="connsiteY14" fmla="*/ 30596 h 62521"/>
                <a:gd name="connsiteX15" fmla="*/ 39532 w 47480"/>
                <a:gd name="connsiteY15" fmla="*/ 42496 h 62521"/>
                <a:gd name="connsiteX16" fmla="*/ 35894 w 47480"/>
                <a:gd name="connsiteY16" fmla="*/ 55373 h 62521"/>
                <a:gd name="connsiteX17" fmla="*/ 25421 w 47480"/>
                <a:gd name="connsiteY17" fmla="*/ 60169 h 62521"/>
                <a:gd name="connsiteX18" fmla="*/ 13795 w 47480"/>
                <a:gd name="connsiteY18" fmla="*/ 52709 h 62521"/>
                <a:gd name="connsiteX19" fmla="*/ 13795 w 47480"/>
                <a:gd name="connsiteY19" fmla="*/ 32017 h 6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480" h="62521">
                  <a:moveTo>
                    <a:pt x="13440" y="134"/>
                  </a:moveTo>
                  <a:lnTo>
                    <a:pt x="128" y="1111"/>
                  </a:lnTo>
                  <a:lnTo>
                    <a:pt x="128" y="4308"/>
                  </a:lnTo>
                  <a:cubicBezTo>
                    <a:pt x="6163" y="4308"/>
                    <a:pt x="6784" y="5019"/>
                    <a:pt x="6784" y="9459"/>
                  </a:cubicBezTo>
                  <a:lnTo>
                    <a:pt x="6784" y="61768"/>
                  </a:lnTo>
                  <a:lnTo>
                    <a:pt x="9801" y="61768"/>
                  </a:lnTo>
                  <a:lnTo>
                    <a:pt x="12908" y="56350"/>
                  </a:lnTo>
                  <a:cubicBezTo>
                    <a:pt x="16280" y="60791"/>
                    <a:pt x="21161" y="62656"/>
                    <a:pt x="25865" y="62656"/>
                  </a:cubicBezTo>
                  <a:cubicBezTo>
                    <a:pt x="37580" y="62656"/>
                    <a:pt x="47609" y="53864"/>
                    <a:pt x="47609" y="42585"/>
                  </a:cubicBezTo>
                  <a:cubicBezTo>
                    <a:pt x="47609" y="31750"/>
                    <a:pt x="38467" y="22603"/>
                    <a:pt x="26841" y="22603"/>
                  </a:cubicBezTo>
                  <a:cubicBezTo>
                    <a:pt x="21516" y="22603"/>
                    <a:pt x="16635" y="24734"/>
                    <a:pt x="13440" y="27931"/>
                  </a:cubicBezTo>
                  <a:lnTo>
                    <a:pt x="13440" y="134"/>
                  </a:lnTo>
                  <a:close/>
                  <a:moveTo>
                    <a:pt x="13795" y="32017"/>
                  </a:moveTo>
                  <a:cubicBezTo>
                    <a:pt x="16280" y="27931"/>
                    <a:pt x="21072" y="25090"/>
                    <a:pt x="26397" y="25090"/>
                  </a:cubicBezTo>
                  <a:cubicBezTo>
                    <a:pt x="31367" y="25090"/>
                    <a:pt x="34917" y="27931"/>
                    <a:pt x="36692" y="30596"/>
                  </a:cubicBezTo>
                  <a:cubicBezTo>
                    <a:pt x="38467" y="33171"/>
                    <a:pt x="39532" y="36635"/>
                    <a:pt x="39532" y="42496"/>
                  </a:cubicBezTo>
                  <a:cubicBezTo>
                    <a:pt x="39532" y="44539"/>
                    <a:pt x="39532" y="51199"/>
                    <a:pt x="35894" y="55373"/>
                  </a:cubicBezTo>
                  <a:cubicBezTo>
                    <a:pt x="32344" y="59370"/>
                    <a:pt x="27995" y="60169"/>
                    <a:pt x="25421" y="60169"/>
                  </a:cubicBezTo>
                  <a:cubicBezTo>
                    <a:pt x="18321" y="60169"/>
                    <a:pt x="14771" y="54574"/>
                    <a:pt x="13795" y="52709"/>
                  </a:cubicBezTo>
                  <a:lnTo>
                    <a:pt x="13795" y="3201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5" name="Freeform: Shape 3204">
              <a:extLst>
                <a:ext uri="{FF2B5EF4-FFF2-40B4-BE49-F238E27FC236}">
                  <a16:creationId xmlns:a16="http://schemas.microsoft.com/office/drawing/2014/main" id="{8E1ABB82-3C40-1FA5-7AE7-68B686915273}"/>
                </a:ext>
              </a:extLst>
            </p:cNvPr>
            <p:cNvSpPr/>
            <p:nvPr>
              <p:custDataLst>
                <p:tags r:id="rId183"/>
              </p:custDataLst>
            </p:nvPr>
          </p:nvSpPr>
          <p:spPr>
            <a:xfrm>
              <a:off x="10421109" y="6058006"/>
              <a:ext cx="86847" cy="90838"/>
            </a:xfrm>
            <a:custGeom>
              <a:avLst/>
              <a:gdLst>
                <a:gd name="connsiteX0" fmla="*/ 46572 w 86847"/>
                <a:gd name="connsiteY0" fmla="*/ 2670 h 90838"/>
                <a:gd name="connsiteX1" fmla="*/ 43656 w 86847"/>
                <a:gd name="connsiteY1" fmla="*/ 133 h 90838"/>
                <a:gd name="connsiteX2" fmla="*/ 40613 w 86847"/>
                <a:gd name="connsiteY2" fmla="*/ 2670 h 90838"/>
                <a:gd name="connsiteX3" fmla="*/ 14369 w 86847"/>
                <a:gd name="connsiteY3" fmla="*/ 78538 h 90838"/>
                <a:gd name="connsiteX4" fmla="*/ 169 w 86847"/>
                <a:gd name="connsiteY4" fmla="*/ 87038 h 90838"/>
                <a:gd name="connsiteX5" fmla="*/ 169 w 86847"/>
                <a:gd name="connsiteY5" fmla="*/ 90971 h 90838"/>
                <a:gd name="connsiteX6" fmla="*/ 13101 w 86847"/>
                <a:gd name="connsiteY6" fmla="*/ 90591 h 90838"/>
                <a:gd name="connsiteX7" fmla="*/ 27681 w 86847"/>
                <a:gd name="connsiteY7" fmla="*/ 90971 h 90838"/>
                <a:gd name="connsiteX8" fmla="*/ 27681 w 86847"/>
                <a:gd name="connsiteY8" fmla="*/ 87038 h 90838"/>
                <a:gd name="connsiteX9" fmla="*/ 18172 w 86847"/>
                <a:gd name="connsiteY9" fmla="*/ 80568 h 90838"/>
                <a:gd name="connsiteX10" fmla="*/ 18426 w 86847"/>
                <a:gd name="connsiteY10" fmla="*/ 78665 h 90838"/>
                <a:gd name="connsiteX11" fmla="*/ 24258 w 86847"/>
                <a:gd name="connsiteY11" fmla="*/ 62045 h 90838"/>
                <a:gd name="connsiteX12" fmla="*/ 55574 w 86847"/>
                <a:gd name="connsiteY12" fmla="*/ 62045 h 90838"/>
                <a:gd name="connsiteX13" fmla="*/ 62293 w 86847"/>
                <a:gd name="connsiteY13" fmla="*/ 81456 h 90838"/>
                <a:gd name="connsiteX14" fmla="*/ 62674 w 86847"/>
                <a:gd name="connsiteY14" fmla="*/ 83232 h 90838"/>
                <a:gd name="connsiteX15" fmla="*/ 52151 w 86847"/>
                <a:gd name="connsiteY15" fmla="*/ 87038 h 90838"/>
                <a:gd name="connsiteX16" fmla="*/ 52151 w 86847"/>
                <a:gd name="connsiteY16" fmla="*/ 90971 h 90838"/>
                <a:gd name="connsiteX17" fmla="*/ 70408 w 86847"/>
                <a:gd name="connsiteY17" fmla="*/ 90591 h 90838"/>
                <a:gd name="connsiteX18" fmla="*/ 87016 w 86847"/>
                <a:gd name="connsiteY18" fmla="*/ 90971 h 90838"/>
                <a:gd name="connsiteX19" fmla="*/ 87016 w 86847"/>
                <a:gd name="connsiteY19" fmla="*/ 87038 h 90838"/>
                <a:gd name="connsiteX20" fmla="*/ 84734 w 86847"/>
                <a:gd name="connsiteY20" fmla="*/ 87038 h 90838"/>
                <a:gd name="connsiteX21" fmla="*/ 73958 w 86847"/>
                <a:gd name="connsiteY21" fmla="*/ 81964 h 90838"/>
                <a:gd name="connsiteX22" fmla="*/ 46572 w 86847"/>
                <a:gd name="connsiteY22" fmla="*/ 2670 h 90838"/>
                <a:gd name="connsiteX23" fmla="*/ 39852 w 86847"/>
                <a:gd name="connsiteY23" fmla="*/ 16880 h 90838"/>
                <a:gd name="connsiteX24" fmla="*/ 54179 w 86847"/>
                <a:gd name="connsiteY24" fmla="*/ 58112 h 90838"/>
                <a:gd name="connsiteX25" fmla="*/ 25653 w 86847"/>
                <a:gd name="connsiteY25" fmla="*/ 58112 h 90838"/>
                <a:gd name="connsiteX26" fmla="*/ 39852 w 86847"/>
                <a:gd name="connsiteY26" fmla="*/ 16880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47" h="90838">
                  <a:moveTo>
                    <a:pt x="46572" y="2670"/>
                  </a:moveTo>
                  <a:cubicBezTo>
                    <a:pt x="45938" y="1021"/>
                    <a:pt x="45685" y="133"/>
                    <a:pt x="43656" y="133"/>
                  </a:cubicBezTo>
                  <a:cubicBezTo>
                    <a:pt x="41627" y="133"/>
                    <a:pt x="41247" y="894"/>
                    <a:pt x="40613" y="2670"/>
                  </a:cubicBezTo>
                  <a:lnTo>
                    <a:pt x="14369" y="78538"/>
                  </a:lnTo>
                  <a:cubicBezTo>
                    <a:pt x="12087" y="85009"/>
                    <a:pt x="7015" y="86912"/>
                    <a:pt x="169" y="87038"/>
                  </a:cubicBezTo>
                  <a:lnTo>
                    <a:pt x="169" y="90971"/>
                  </a:lnTo>
                  <a:cubicBezTo>
                    <a:pt x="3085" y="90844"/>
                    <a:pt x="8537" y="90591"/>
                    <a:pt x="13101" y="90591"/>
                  </a:cubicBezTo>
                  <a:cubicBezTo>
                    <a:pt x="17031" y="90591"/>
                    <a:pt x="23624" y="90844"/>
                    <a:pt x="27681" y="90971"/>
                  </a:cubicBezTo>
                  <a:lnTo>
                    <a:pt x="27681" y="87038"/>
                  </a:lnTo>
                  <a:cubicBezTo>
                    <a:pt x="21342" y="87038"/>
                    <a:pt x="18172" y="83867"/>
                    <a:pt x="18172" y="80568"/>
                  </a:cubicBezTo>
                  <a:cubicBezTo>
                    <a:pt x="18172" y="80187"/>
                    <a:pt x="18299" y="78919"/>
                    <a:pt x="18426" y="78665"/>
                  </a:cubicBezTo>
                  <a:lnTo>
                    <a:pt x="24258" y="62045"/>
                  </a:lnTo>
                  <a:lnTo>
                    <a:pt x="55574" y="62045"/>
                  </a:lnTo>
                  <a:lnTo>
                    <a:pt x="62293" y="81456"/>
                  </a:lnTo>
                  <a:cubicBezTo>
                    <a:pt x="62420" y="81964"/>
                    <a:pt x="62674" y="82725"/>
                    <a:pt x="62674" y="83232"/>
                  </a:cubicBezTo>
                  <a:cubicBezTo>
                    <a:pt x="62674" y="87038"/>
                    <a:pt x="55574" y="87038"/>
                    <a:pt x="52151" y="87038"/>
                  </a:cubicBezTo>
                  <a:lnTo>
                    <a:pt x="52151" y="90971"/>
                  </a:lnTo>
                  <a:cubicBezTo>
                    <a:pt x="56715" y="90591"/>
                    <a:pt x="65590" y="90591"/>
                    <a:pt x="70408" y="90591"/>
                  </a:cubicBezTo>
                  <a:cubicBezTo>
                    <a:pt x="75859" y="90591"/>
                    <a:pt x="81691" y="90718"/>
                    <a:pt x="87016" y="90971"/>
                  </a:cubicBezTo>
                  <a:lnTo>
                    <a:pt x="87016" y="87038"/>
                  </a:lnTo>
                  <a:lnTo>
                    <a:pt x="84734" y="87038"/>
                  </a:lnTo>
                  <a:cubicBezTo>
                    <a:pt x="77127" y="87038"/>
                    <a:pt x="75352" y="86150"/>
                    <a:pt x="73958" y="81964"/>
                  </a:cubicBezTo>
                  <a:lnTo>
                    <a:pt x="46572" y="2670"/>
                  </a:lnTo>
                  <a:close/>
                  <a:moveTo>
                    <a:pt x="39852" y="16880"/>
                  </a:moveTo>
                  <a:lnTo>
                    <a:pt x="54179" y="58112"/>
                  </a:lnTo>
                  <a:lnTo>
                    <a:pt x="25653" y="58112"/>
                  </a:lnTo>
                  <a:lnTo>
                    <a:pt x="39852" y="1688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6" name="Freeform: Shape 3205">
              <a:extLst>
                <a:ext uri="{FF2B5EF4-FFF2-40B4-BE49-F238E27FC236}">
                  <a16:creationId xmlns:a16="http://schemas.microsoft.com/office/drawing/2014/main" id="{0F0860BF-4881-E99C-C528-3D4EA6F4AA7C}"/>
                </a:ext>
              </a:extLst>
            </p:cNvPr>
            <p:cNvSpPr/>
            <p:nvPr>
              <p:custDataLst>
                <p:tags r:id="rId184"/>
              </p:custDataLst>
            </p:nvPr>
          </p:nvSpPr>
          <p:spPr>
            <a:xfrm>
              <a:off x="10516198" y="6092768"/>
              <a:ext cx="99018" cy="56076"/>
            </a:xfrm>
            <a:custGeom>
              <a:avLst/>
              <a:gdLst>
                <a:gd name="connsiteX0" fmla="*/ 10065 w 99018"/>
                <a:gd name="connsiteY0" fmla="*/ 12566 h 56076"/>
                <a:gd name="connsiteX1" fmla="*/ 10065 w 99018"/>
                <a:gd name="connsiteY1" fmla="*/ 46567 h 56076"/>
                <a:gd name="connsiteX2" fmla="*/ 176 w 99018"/>
                <a:gd name="connsiteY2" fmla="*/ 52276 h 56076"/>
                <a:gd name="connsiteX3" fmla="*/ 176 w 99018"/>
                <a:gd name="connsiteY3" fmla="*/ 56209 h 56076"/>
                <a:gd name="connsiteX4" fmla="*/ 14503 w 99018"/>
                <a:gd name="connsiteY4" fmla="*/ 55829 h 56076"/>
                <a:gd name="connsiteX5" fmla="*/ 28703 w 99018"/>
                <a:gd name="connsiteY5" fmla="*/ 56209 h 56076"/>
                <a:gd name="connsiteX6" fmla="*/ 28703 w 99018"/>
                <a:gd name="connsiteY6" fmla="*/ 52276 h 56076"/>
                <a:gd name="connsiteX7" fmla="*/ 18814 w 99018"/>
                <a:gd name="connsiteY7" fmla="*/ 46567 h 56076"/>
                <a:gd name="connsiteX8" fmla="*/ 18814 w 99018"/>
                <a:gd name="connsiteY8" fmla="*/ 23223 h 56076"/>
                <a:gd name="connsiteX9" fmla="*/ 35930 w 99018"/>
                <a:gd name="connsiteY9" fmla="*/ 2924 h 56076"/>
                <a:gd name="connsiteX10" fmla="*/ 45312 w 99018"/>
                <a:gd name="connsiteY10" fmla="*/ 17007 h 56076"/>
                <a:gd name="connsiteX11" fmla="*/ 45312 w 99018"/>
                <a:gd name="connsiteY11" fmla="*/ 46567 h 56076"/>
                <a:gd name="connsiteX12" fmla="*/ 35422 w 99018"/>
                <a:gd name="connsiteY12" fmla="*/ 52276 h 56076"/>
                <a:gd name="connsiteX13" fmla="*/ 35422 w 99018"/>
                <a:gd name="connsiteY13" fmla="*/ 56209 h 56076"/>
                <a:gd name="connsiteX14" fmla="*/ 49749 w 99018"/>
                <a:gd name="connsiteY14" fmla="*/ 55829 h 56076"/>
                <a:gd name="connsiteX15" fmla="*/ 63949 w 99018"/>
                <a:gd name="connsiteY15" fmla="*/ 56209 h 56076"/>
                <a:gd name="connsiteX16" fmla="*/ 63949 w 99018"/>
                <a:gd name="connsiteY16" fmla="*/ 52276 h 56076"/>
                <a:gd name="connsiteX17" fmla="*/ 54060 w 99018"/>
                <a:gd name="connsiteY17" fmla="*/ 46567 h 56076"/>
                <a:gd name="connsiteX18" fmla="*/ 54060 w 99018"/>
                <a:gd name="connsiteY18" fmla="*/ 23223 h 56076"/>
                <a:gd name="connsiteX19" fmla="*/ 71176 w 99018"/>
                <a:gd name="connsiteY19" fmla="*/ 2924 h 56076"/>
                <a:gd name="connsiteX20" fmla="*/ 80558 w 99018"/>
                <a:gd name="connsiteY20" fmla="*/ 17007 h 56076"/>
                <a:gd name="connsiteX21" fmla="*/ 80558 w 99018"/>
                <a:gd name="connsiteY21" fmla="*/ 46567 h 56076"/>
                <a:gd name="connsiteX22" fmla="*/ 70669 w 99018"/>
                <a:gd name="connsiteY22" fmla="*/ 52276 h 56076"/>
                <a:gd name="connsiteX23" fmla="*/ 70669 w 99018"/>
                <a:gd name="connsiteY23" fmla="*/ 56209 h 56076"/>
                <a:gd name="connsiteX24" fmla="*/ 84995 w 99018"/>
                <a:gd name="connsiteY24" fmla="*/ 55829 h 56076"/>
                <a:gd name="connsiteX25" fmla="*/ 99195 w 99018"/>
                <a:gd name="connsiteY25" fmla="*/ 56209 h 56076"/>
                <a:gd name="connsiteX26" fmla="*/ 99195 w 99018"/>
                <a:gd name="connsiteY26" fmla="*/ 52276 h 56076"/>
                <a:gd name="connsiteX27" fmla="*/ 89306 w 99018"/>
                <a:gd name="connsiteY27" fmla="*/ 48470 h 56076"/>
                <a:gd name="connsiteX28" fmla="*/ 89306 w 99018"/>
                <a:gd name="connsiteY28" fmla="*/ 24238 h 56076"/>
                <a:gd name="connsiteX29" fmla="*/ 85376 w 99018"/>
                <a:gd name="connsiteY29" fmla="*/ 4827 h 56076"/>
                <a:gd name="connsiteX30" fmla="*/ 72063 w 99018"/>
                <a:gd name="connsiteY30" fmla="*/ 133 h 56076"/>
                <a:gd name="connsiteX31" fmla="*/ 53679 w 99018"/>
                <a:gd name="connsiteY31" fmla="*/ 12566 h 56076"/>
                <a:gd name="connsiteX32" fmla="*/ 36817 w 99018"/>
                <a:gd name="connsiteY32" fmla="*/ 133 h 56076"/>
                <a:gd name="connsiteX33" fmla="*/ 18053 w 99018"/>
                <a:gd name="connsiteY33" fmla="*/ 13454 h 56076"/>
                <a:gd name="connsiteX34" fmla="*/ 18053 w 99018"/>
                <a:gd name="connsiteY34" fmla="*/ 133 h 56076"/>
                <a:gd name="connsiteX35" fmla="*/ 176 w 99018"/>
                <a:gd name="connsiteY35" fmla="*/ 1528 h 56076"/>
                <a:gd name="connsiteX36" fmla="*/ 176 w 99018"/>
                <a:gd name="connsiteY36" fmla="*/ 5461 h 56076"/>
                <a:gd name="connsiteX37" fmla="*/ 10065 w 99018"/>
                <a:gd name="connsiteY37" fmla="*/ 1256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65" y="12566"/>
                  </a:moveTo>
                  <a:lnTo>
                    <a:pt x="10065" y="46567"/>
                  </a:lnTo>
                  <a:cubicBezTo>
                    <a:pt x="10065" y="52276"/>
                    <a:pt x="8671" y="52276"/>
                    <a:pt x="176" y="52276"/>
                  </a:cubicBezTo>
                  <a:lnTo>
                    <a:pt x="176" y="56209"/>
                  </a:lnTo>
                  <a:cubicBezTo>
                    <a:pt x="4614" y="56082"/>
                    <a:pt x="11080" y="55829"/>
                    <a:pt x="14503" y="55829"/>
                  </a:cubicBezTo>
                  <a:cubicBezTo>
                    <a:pt x="17799" y="55829"/>
                    <a:pt x="24392" y="56082"/>
                    <a:pt x="28703" y="56209"/>
                  </a:cubicBezTo>
                  <a:lnTo>
                    <a:pt x="28703" y="52276"/>
                  </a:lnTo>
                  <a:cubicBezTo>
                    <a:pt x="20208" y="52276"/>
                    <a:pt x="18814" y="52276"/>
                    <a:pt x="18814" y="46567"/>
                  </a:cubicBezTo>
                  <a:lnTo>
                    <a:pt x="18814" y="23223"/>
                  </a:lnTo>
                  <a:cubicBezTo>
                    <a:pt x="18814" y="10029"/>
                    <a:pt x="27815" y="2924"/>
                    <a:pt x="35930" y="2924"/>
                  </a:cubicBezTo>
                  <a:cubicBezTo>
                    <a:pt x="43917" y="2924"/>
                    <a:pt x="45312" y="9775"/>
                    <a:pt x="45312" y="17007"/>
                  </a:cubicBezTo>
                  <a:lnTo>
                    <a:pt x="45312" y="46567"/>
                  </a:lnTo>
                  <a:cubicBezTo>
                    <a:pt x="45312" y="52276"/>
                    <a:pt x="43917" y="52276"/>
                    <a:pt x="35422" y="52276"/>
                  </a:cubicBezTo>
                  <a:lnTo>
                    <a:pt x="35422" y="56209"/>
                  </a:lnTo>
                  <a:cubicBezTo>
                    <a:pt x="39860" y="56082"/>
                    <a:pt x="46326" y="55829"/>
                    <a:pt x="49749" y="55829"/>
                  </a:cubicBezTo>
                  <a:cubicBezTo>
                    <a:pt x="53046" y="55829"/>
                    <a:pt x="59638" y="56082"/>
                    <a:pt x="63949" y="56209"/>
                  </a:cubicBezTo>
                  <a:lnTo>
                    <a:pt x="63949" y="52276"/>
                  </a:lnTo>
                  <a:cubicBezTo>
                    <a:pt x="55454" y="52276"/>
                    <a:pt x="54060" y="52276"/>
                    <a:pt x="54060" y="46567"/>
                  </a:cubicBezTo>
                  <a:lnTo>
                    <a:pt x="54060" y="23223"/>
                  </a:lnTo>
                  <a:cubicBezTo>
                    <a:pt x="54060" y="10029"/>
                    <a:pt x="63062" y="2924"/>
                    <a:pt x="71176" y="2924"/>
                  </a:cubicBezTo>
                  <a:cubicBezTo>
                    <a:pt x="79163" y="2924"/>
                    <a:pt x="80558" y="9775"/>
                    <a:pt x="80558" y="17007"/>
                  </a:cubicBezTo>
                  <a:lnTo>
                    <a:pt x="80558" y="46567"/>
                  </a:lnTo>
                  <a:cubicBezTo>
                    <a:pt x="80558" y="52276"/>
                    <a:pt x="79163" y="52276"/>
                    <a:pt x="70669" y="52276"/>
                  </a:cubicBezTo>
                  <a:lnTo>
                    <a:pt x="70669" y="56209"/>
                  </a:lnTo>
                  <a:cubicBezTo>
                    <a:pt x="75106" y="56082"/>
                    <a:pt x="81572" y="55829"/>
                    <a:pt x="84995" y="55829"/>
                  </a:cubicBezTo>
                  <a:cubicBezTo>
                    <a:pt x="88292" y="55829"/>
                    <a:pt x="94885" y="56082"/>
                    <a:pt x="99195" y="56209"/>
                  </a:cubicBezTo>
                  <a:lnTo>
                    <a:pt x="99195" y="52276"/>
                  </a:lnTo>
                  <a:cubicBezTo>
                    <a:pt x="92602" y="52276"/>
                    <a:pt x="89433" y="52276"/>
                    <a:pt x="89306" y="48470"/>
                  </a:cubicBezTo>
                  <a:lnTo>
                    <a:pt x="89306" y="24238"/>
                  </a:lnTo>
                  <a:cubicBezTo>
                    <a:pt x="89306" y="13327"/>
                    <a:pt x="89306" y="9394"/>
                    <a:pt x="85376" y="4827"/>
                  </a:cubicBezTo>
                  <a:cubicBezTo>
                    <a:pt x="83601" y="2670"/>
                    <a:pt x="79417" y="133"/>
                    <a:pt x="72063" y="133"/>
                  </a:cubicBezTo>
                  <a:cubicBezTo>
                    <a:pt x="61413" y="133"/>
                    <a:pt x="55835" y="7745"/>
                    <a:pt x="53679" y="12566"/>
                  </a:cubicBezTo>
                  <a:cubicBezTo>
                    <a:pt x="51904" y="1528"/>
                    <a:pt x="42522" y="133"/>
                    <a:pt x="36817" y="133"/>
                  </a:cubicBezTo>
                  <a:cubicBezTo>
                    <a:pt x="27562" y="133"/>
                    <a:pt x="21603" y="5588"/>
                    <a:pt x="18053" y="13454"/>
                  </a:cubicBezTo>
                  <a:lnTo>
                    <a:pt x="18053" y="133"/>
                  </a:lnTo>
                  <a:lnTo>
                    <a:pt x="176" y="1528"/>
                  </a:lnTo>
                  <a:lnTo>
                    <a:pt x="176" y="5461"/>
                  </a:lnTo>
                  <a:cubicBezTo>
                    <a:pt x="9051" y="5461"/>
                    <a:pt x="10065" y="6349"/>
                    <a:pt x="10065" y="1256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7" name="Freeform: Shape 3206">
              <a:extLst>
                <a:ext uri="{FF2B5EF4-FFF2-40B4-BE49-F238E27FC236}">
                  <a16:creationId xmlns:a16="http://schemas.microsoft.com/office/drawing/2014/main" id="{3CF96E88-33FC-CAFD-A4B0-F22DFECF66D7}"/>
                </a:ext>
              </a:extLst>
            </p:cNvPr>
            <p:cNvSpPr/>
            <p:nvPr>
              <p:custDataLst>
                <p:tags r:id="rId185"/>
              </p:custDataLst>
            </p:nvPr>
          </p:nvSpPr>
          <p:spPr>
            <a:xfrm>
              <a:off x="10617823" y="6060797"/>
              <a:ext cx="62504" cy="89442"/>
            </a:xfrm>
            <a:custGeom>
              <a:avLst/>
              <a:gdLst>
                <a:gd name="connsiteX0" fmla="*/ 18441 w 62504"/>
                <a:gd name="connsiteY0" fmla="*/ 40350 h 89442"/>
                <a:gd name="connsiteX1" fmla="*/ 18441 w 62504"/>
                <a:gd name="connsiteY1" fmla="*/ 133 h 89442"/>
                <a:gd name="connsiteX2" fmla="*/ 184 w 62504"/>
                <a:gd name="connsiteY2" fmla="*/ 1528 h 89442"/>
                <a:gd name="connsiteX3" fmla="*/ 184 w 62504"/>
                <a:gd name="connsiteY3" fmla="*/ 5461 h 89442"/>
                <a:gd name="connsiteX4" fmla="*/ 10073 w 62504"/>
                <a:gd name="connsiteY4" fmla="*/ 12566 h 89442"/>
                <a:gd name="connsiteX5" fmla="*/ 10073 w 62504"/>
                <a:gd name="connsiteY5" fmla="*/ 88180 h 89442"/>
                <a:gd name="connsiteX6" fmla="*/ 13243 w 62504"/>
                <a:gd name="connsiteY6" fmla="*/ 88180 h 89442"/>
                <a:gd name="connsiteX7" fmla="*/ 17807 w 62504"/>
                <a:gd name="connsiteY7" fmla="*/ 80314 h 89442"/>
                <a:gd name="connsiteX8" fmla="*/ 34416 w 62504"/>
                <a:gd name="connsiteY8" fmla="*/ 89576 h 89442"/>
                <a:gd name="connsiteX9" fmla="*/ 62689 w 62504"/>
                <a:gd name="connsiteY9" fmla="*/ 60776 h 89442"/>
                <a:gd name="connsiteX10" fmla="*/ 35811 w 62504"/>
                <a:gd name="connsiteY10" fmla="*/ 32104 h 89442"/>
                <a:gd name="connsiteX11" fmla="*/ 18441 w 62504"/>
                <a:gd name="connsiteY11" fmla="*/ 40350 h 89442"/>
                <a:gd name="connsiteX12" fmla="*/ 18822 w 62504"/>
                <a:gd name="connsiteY12" fmla="*/ 73717 h 89442"/>
                <a:gd name="connsiteX13" fmla="*/ 18822 w 62504"/>
                <a:gd name="connsiteY13" fmla="*/ 47582 h 89442"/>
                <a:gd name="connsiteX14" fmla="*/ 20216 w 62504"/>
                <a:gd name="connsiteY14" fmla="*/ 43015 h 89442"/>
                <a:gd name="connsiteX15" fmla="*/ 35177 w 62504"/>
                <a:gd name="connsiteY15" fmla="*/ 34895 h 89442"/>
                <a:gd name="connsiteX16" fmla="*/ 48489 w 62504"/>
                <a:gd name="connsiteY16" fmla="*/ 43015 h 89442"/>
                <a:gd name="connsiteX17" fmla="*/ 52166 w 62504"/>
                <a:gd name="connsiteY17" fmla="*/ 60650 h 89442"/>
                <a:gd name="connsiteX18" fmla="*/ 48236 w 62504"/>
                <a:gd name="connsiteY18" fmla="*/ 78665 h 89442"/>
                <a:gd name="connsiteX19" fmla="*/ 33909 w 62504"/>
                <a:gd name="connsiteY19" fmla="*/ 86785 h 89442"/>
                <a:gd name="connsiteX20" fmla="*/ 20597 w 62504"/>
                <a:gd name="connsiteY20" fmla="*/ 79046 h 89442"/>
                <a:gd name="connsiteX21" fmla="*/ 18822 w 62504"/>
                <a:gd name="connsiteY21" fmla="*/ 7371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504" h="89442">
                  <a:moveTo>
                    <a:pt x="18441" y="40350"/>
                  </a:moveTo>
                  <a:lnTo>
                    <a:pt x="18441" y="133"/>
                  </a:lnTo>
                  <a:lnTo>
                    <a:pt x="184" y="1528"/>
                  </a:lnTo>
                  <a:lnTo>
                    <a:pt x="184" y="5461"/>
                  </a:lnTo>
                  <a:cubicBezTo>
                    <a:pt x="9059" y="5461"/>
                    <a:pt x="10073" y="6349"/>
                    <a:pt x="10073" y="12566"/>
                  </a:cubicBezTo>
                  <a:lnTo>
                    <a:pt x="10073" y="88180"/>
                  </a:lnTo>
                  <a:lnTo>
                    <a:pt x="13243" y="88180"/>
                  </a:lnTo>
                  <a:cubicBezTo>
                    <a:pt x="13370" y="88053"/>
                    <a:pt x="14384" y="86277"/>
                    <a:pt x="17807" y="80314"/>
                  </a:cubicBezTo>
                  <a:cubicBezTo>
                    <a:pt x="19709" y="83232"/>
                    <a:pt x="25034" y="89576"/>
                    <a:pt x="34416" y="89576"/>
                  </a:cubicBezTo>
                  <a:cubicBezTo>
                    <a:pt x="49504" y="89576"/>
                    <a:pt x="62689" y="77143"/>
                    <a:pt x="62689" y="60776"/>
                  </a:cubicBezTo>
                  <a:cubicBezTo>
                    <a:pt x="62689" y="44664"/>
                    <a:pt x="50264" y="32104"/>
                    <a:pt x="35811" y="32104"/>
                  </a:cubicBezTo>
                  <a:cubicBezTo>
                    <a:pt x="25922" y="32104"/>
                    <a:pt x="20470" y="38067"/>
                    <a:pt x="18441" y="40350"/>
                  </a:cubicBezTo>
                  <a:close/>
                  <a:moveTo>
                    <a:pt x="18822" y="73717"/>
                  </a:moveTo>
                  <a:lnTo>
                    <a:pt x="18822" y="47582"/>
                  </a:lnTo>
                  <a:cubicBezTo>
                    <a:pt x="18822" y="45172"/>
                    <a:pt x="18822" y="45045"/>
                    <a:pt x="20216" y="43015"/>
                  </a:cubicBezTo>
                  <a:cubicBezTo>
                    <a:pt x="25161" y="35910"/>
                    <a:pt x="32134" y="34895"/>
                    <a:pt x="35177" y="34895"/>
                  </a:cubicBezTo>
                  <a:cubicBezTo>
                    <a:pt x="40882" y="34895"/>
                    <a:pt x="45446" y="38194"/>
                    <a:pt x="48489" y="43015"/>
                  </a:cubicBezTo>
                  <a:cubicBezTo>
                    <a:pt x="51786" y="48216"/>
                    <a:pt x="52166" y="55448"/>
                    <a:pt x="52166" y="60650"/>
                  </a:cubicBezTo>
                  <a:cubicBezTo>
                    <a:pt x="52166" y="65344"/>
                    <a:pt x="51912" y="72956"/>
                    <a:pt x="48236" y="78665"/>
                  </a:cubicBezTo>
                  <a:cubicBezTo>
                    <a:pt x="45573" y="82598"/>
                    <a:pt x="40755" y="86785"/>
                    <a:pt x="33909" y="86785"/>
                  </a:cubicBezTo>
                  <a:cubicBezTo>
                    <a:pt x="28204" y="86785"/>
                    <a:pt x="23639" y="83740"/>
                    <a:pt x="20597" y="79046"/>
                  </a:cubicBezTo>
                  <a:cubicBezTo>
                    <a:pt x="18822" y="76381"/>
                    <a:pt x="18822" y="76001"/>
                    <a:pt x="18822" y="7371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8" name="Freeform: Shape 3207">
              <a:extLst>
                <a:ext uri="{FF2B5EF4-FFF2-40B4-BE49-F238E27FC236}">
                  <a16:creationId xmlns:a16="http://schemas.microsoft.com/office/drawing/2014/main" id="{449D846D-F1C4-AAE6-C011-4014AEA0659F}"/>
                </a:ext>
              </a:extLst>
            </p:cNvPr>
            <p:cNvSpPr/>
            <p:nvPr>
              <p:custDataLst>
                <p:tags r:id="rId186"/>
              </p:custDataLst>
            </p:nvPr>
          </p:nvSpPr>
          <p:spPr>
            <a:xfrm>
              <a:off x="10688893" y="6063969"/>
              <a:ext cx="27131" cy="84875"/>
            </a:xfrm>
            <a:custGeom>
              <a:avLst/>
              <a:gdLst>
                <a:gd name="connsiteX0" fmla="*/ 18447 w 27131"/>
                <a:gd name="connsiteY0" fmla="*/ 28932 h 84875"/>
                <a:gd name="connsiteX1" fmla="*/ 697 w 27131"/>
                <a:gd name="connsiteY1" fmla="*/ 30328 h 84875"/>
                <a:gd name="connsiteX2" fmla="*/ 697 w 27131"/>
                <a:gd name="connsiteY2" fmla="*/ 34261 h 84875"/>
                <a:gd name="connsiteX3" fmla="*/ 10079 w 27131"/>
                <a:gd name="connsiteY3" fmla="*/ 41239 h 84875"/>
                <a:gd name="connsiteX4" fmla="*/ 10079 w 27131"/>
                <a:gd name="connsiteY4" fmla="*/ 75366 h 84875"/>
                <a:gd name="connsiteX5" fmla="*/ 190 w 27131"/>
                <a:gd name="connsiteY5" fmla="*/ 81076 h 84875"/>
                <a:gd name="connsiteX6" fmla="*/ 190 w 27131"/>
                <a:gd name="connsiteY6" fmla="*/ 85008 h 84875"/>
                <a:gd name="connsiteX7" fmla="*/ 14136 w 27131"/>
                <a:gd name="connsiteY7" fmla="*/ 84628 h 84875"/>
                <a:gd name="connsiteX8" fmla="*/ 27322 w 27131"/>
                <a:gd name="connsiteY8" fmla="*/ 85008 h 84875"/>
                <a:gd name="connsiteX9" fmla="*/ 27322 w 27131"/>
                <a:gd name="connsiteY9" fmla="*/ 81076 h 84875"/>
                <a:gd name="connsiteX10" fmla="*/ 18447 w 27131"/>
                <a:gd name="connsiteY10" fmla="*/ 75493 h 84875"/>
                <a:gd name="connsiteX11" fmla="*/ 18447 w 27131"/>
                <a:gd name="connsiteY11" fmla="*/ 28932 h 84875"/>
                <a:gd name="connsiteX12" fmla="*/ 18954 w 27131"/>
                <a:gd name="connsiteY12" fmla="*/ 6857 h 84875"/>
                <a:gd name="connsiteX13" fmla="*/ 12234 w 27131"/>
                <a:gd name="connsiteY13" fmla="*/ 133 h 84875"/>
                <a:gd name="connsiteX14" fmla="*/ 5515 w 27131"/>
                <a:gd name="connsiteY14" fmla="*/ 6857 h 84875"/>
                <a:gd name="connsiteX15" fmla="*/ 12234 w 27131"/>
                <a:gd name="connsiteY15" fmla="*/ 13581 h 84875"/>
                <a:gd name="connsiteX16" fmla="*/ 18954 w 27131"/>
                <a:gd name="connsiteY16" fmla="*/ 6857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47" y="28932"/>
                  </a:moveTo>
                  <a:lnTo>
                    <a:pt x="697" y="30328"/>
                  </a:lnTo>
                  <a:lnTo>
                    <a:pt x="697" y="34261"/>
                  </a:lnTo>
                  <a:cubicBezTo>
                    <a:pt x="8938" y="34261"/>
                    <a:pt x="10079" y="35022"/>
                    <a:pt x="10079" y="41239"/>
                  </a:cubicBezTo>
                  <a:lnTo>
                    <a:pt x="10079" y="75366"/>
                  </a:lnTo>
                  <a:cubicBezTo>
                    <a:pt x="10079" y="81076"/>
                    <a:pt x="8684" y="81076"/>
                    <a:pt x="190" y="81076"/>
                  </a:cubicBezTo>
                  <a:lnTo>
                    <a:pt x="190" y="85008"/>
                  </a:lnTo>
                  <a:cubicBezTo>
                    <a:pt x="4247" y="84882"/>
                    <a:pt x="11093" y="84628"/>
                    <a:pt x="14136" y="84628"/>
                  </a:cubicBezTo>
                  <a:cubicBezTo>
                    <a:pt x="18574" y="84628"/>
                    <a:pt x="23011" y="84882"/>
                    <a:pt x="27322" y="85008"/>
                  </a:cubicBezTo>
                  <a:lnTo>
                    <a:pt x="27322" y="81076"/>
                  </a:lnTo>
                  <a:cubicBezTo>
                    <a:pt x="18954" y="81076"/>
                    <a:pt x="18447" y="80441"/>
                    <a:pt x="18447" y="75493"/>
                  </a:cubicBezTo>
                  <a:lnTo>
                    <a:pt x="18447" y="28932"/>
                  </a:lnTo>
                  <a:close/>
                  <a:moveTo>
                    <a:pt x="18954" y="6857"/>
                  </a:moveTo>
                  <a:cubicBezTo>
                    <a:pt x="18954" y="2797"/>
                    <a:pt x="15784" y="133"/>
                    <a:pt x="12234" y="133"/>
                  </a:cubicBezTo>
                  <a:cubicBezTo>
                    <a:pt x="8304" y="133"/>
                    <a:pt x="5515" y="3558"/>
                    <a:pt x="5515" y="6857"/>
                  </a:cubicBezTo>
                  <a:cubicBezTo>
                    <a:pt x="5515" y="10282"/>
                    <a:pt x="8304" y="13581"/>
                    <a:pt x="12234" y="13581"/>
                  </a:cubicBezTo>
                  <a:cubicBezTo>
                    <a:pt x="15784" y="13581"/>
                    <a:pt x="18954" y="10917"/>
                    <a:pt x="18954" y="6857"/>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09" name="Freeform: Shape 3208">
              <a:extLst>
                <a:ext uri="{FF2B5EF4-FFF2-40B4-BE49-F238E27FC236}">
                  <a16:creationId xmlns:a16="http://schemas.microsoft.com/office/drawing/2014/main" id="{68F79801-7016-7AC8-B7E5-59C7EC6C519F}"/>
                </a:ext>
              </a:extLst>
            </p:cNvPr>
            <p:cNvSpPr/>
            <p:nvPr>
              <p:custDataLst>
                <p:tags r:id="rId187"/>
              </p:custDataLst>
            </p:nvPr>
          </p:nvSpPr>
          <p:spPr>
            <a:xfrm>
              <a:off x="10723477" y="6092007"/>
              <a:ext cx="49065" cy="58233"/>
            </a:xfrm>
            <a:custGeom>
              <a:avLst/>
              <a:gdLst>
                <a:gd name="connsiteX0" fmla="*/ 10843 w 49065"/>
                <a:gd name="connsiteY0" fmla="*/ 24999 h 58233"/>
                <a:gd name="connsiteX1" fmla="*/ 26564 w 49065"/>
                <a:gd name="connsiteY1" fmla="*/ 2924 h 58233"/>
                <a:gd name="connsiteX2" fmla="*/ 40890 w 49065"/>
                <a:gd name="connsiteY2" fmla="*/ 24999 h 58233"/>
                <a:gd name="connsiteX3" fmla="*/ 10843 w 49065"/>
                <a:gd name="connsiteY3" fmla="*/ 24999 h 58233"/>
                <a:gd name="connsiteX4" fmla="*/ 10716 w 49065"/>
                <a:gd name="connsiteY4" fmla="*/ 27664 h 58233"/>
                <a:gd name="connsiteX5" fmla="*/ 46089 w 49065"/>
                <a:gd name="connsiteY5" fmla="*/ 27664 h 58233"/>
                <a:gd name="connsiteX6" fmla="*/ 49258 w 49065"/>
                <a:gd name="connsiteY6" fmla="*/ 24999 h 58233"/>
                <a:gd name="connsiteX7" fmla="*/ 26564 w 49065"/>
                <a:gd name="connsiteY7" fmla="*/ 133 h 58233"/>
                <a:gd name="connsiteX8" fmla="*/ 193 w 49065"/>
                <a:gd name="connsiteY8" fmla="*/ 29059 h 58233"/>
                <a:gd name="connsiteX9" fmla="*/ 28085 w 49065"/>
                <a:gd name="connsiteY9" fmla="*/ 58366 h 58233"/>
                <a:gd name="connsiteX10" fmla="*/ 49258 w 49065"/>
                <a:gd name="connsiteY10" fmla="*/ 41873 h 58233"/>
                <a:gd name="connsiteX11" fmla="*/ 47610 w 49065"/>
                <a:gd name="connsiteY11" fmla="*/ 40350 h 58233"/>
                <a:gd name="connsiteX12" fmla="*/ 45962 w 49065"/>
                <a:gd name="connsiteY12" fmla="*/ 42127 h 58233"/>
                <a:gd name="connsiteX13" fmla="*/ 28846 w 49065"/>
                <a:gd name="connsiteY13" fmla="*/ 55194 h 58233"/>
                <a:gd name="connsiteX14" fmla="*/ 14519 w 49065"/>
                <a:gd name="connsiteY14" fmla="*/ 46694 h 58233"/>
                <a:gd name="connsiteX15" fmla="*/ 10716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43" y="24999"/>
                  </a:moveTo>
                  <a:cubicBezTo>
                    <a:pt x="11603" y="6096"/>
                    <a:pt x="22253" y="2924"/>
                    <a:pt x="26564" y="2924"/>
                  </a:cubicBezTo>
                  <a:cubicBezTo>
                    <a:pt x="39623" y="2924"/>
                    <a:pt x="40890" y="20051"/>
                    <a:pt x="40890" y="24999"/>
                  </a:cubicBezTo>
                  <a:lnTo>
                    <a:pt x="10843" y="24999"/>
                  </a:lnTo>
                  <a:close/>
                  <a:moveTo>
                    <a:pt x="10716" y="27664"/>
                  </a:moveTo>
                  <a:lnTo>
                    <a:pt x="46089" y="27664"/>
                  </a:lnTo>
                  <a:cubicBezTo>
                    <a:pt x="48878" y="27664"/>
                    <a:pt x="49258" y="27664"/>
                    <a:pt x="49258" y="24999"/>
                  </a:cubicBezTo>
                  <a:cubicBezTo>
                    <a:pt x="49258" y="12439"/>
                    <a:pt x="42412" y="133"/>
                    <a:pt x="26564" y="133"/>
                  </a:cubicBezTo>
                  <a:cubicBezTo>
                    <a:pt x="11857" y="133"/>
                    <a:pt x="193" y="13200"/>
                    <a:pt x="193" y="29059"/>
                  </a:cubicBezTo>
                  <a:cubicBezTo>
                    <a:pt x="193" y="46060"/>
                    <a:pt x="13505" y="58366"/>
                    <a:pt x="28085" y="58366"/>
                  </a:cubicBezTo>
                  <a:cubicBezTo>
                    <a:pt x="43553" y="58366"/>
                    <a:pt x="49258" y="44283"/>
                    <a:pt x="49258" y="41873"/>
                  </a:cubicBezTo>
                  <a:cubicBezTo>
                    <a:pt x="49258" y="40604"/>
                    <a:pt x="48244" y="40350"/>
                    <a:pt x="47610" y="40350"/>
                  </a:cubicBezTo>
                  <a:cubicBezTo>
                    <a:pt x="46469" y="40350"/>
                    <a:pt x="46215" y="41112"/>
                    <a:pt x="45962" y="42127"/>
                  </a:cubicBezTo>
                  <a:cubicBezTo>
                    <a:pt x="41524" y="55194"/>
                    <a:pt x="30114" y="55194"/>
                    <a:pt x="28846" y="55194"/>
                  </a:cubicBezTo>
                  <a:cubicBezTo>
                    <a:pt x="22507" y="55194"/>
                    <a:pt x="17435" y="51388"/>
                    <a:pt x="14519" y="46694"/>
                  </a:cubicBezTo>
                  <a:cubicBezTo>
                    <a:pt x="10716" y="40604"/>
                    <a:pt x="10716" y="32231"/>
                    <a:pt x="10716"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0" name="Freeform: Shape 3209">
              <a:extLst>
                <a:ext uri="{FF2B5EF4-FFF2-40B4-BE49-F238E27FC236}">
                  <a16:creationId xmlns:a16="http://schemas.microsoft.com/office/drawing/2014/main" id="{1BF57024-F5C0-7149-0D76-34AC63DB26AD}"/>
                </a:ext>
              </a:extLst>
            </p:cNvPr>
            <p:cNvSpPr/>
            <p:nvPr>
              <p:custDataLst>
                <p:tags r:id="rId188"/>
              </p:custDataLst>
            </p:nvPr>
          </p:nvSpPr>
          <p:spPr>
            <a:xfrm>
              <a:off x="10780333" y="6092768"/>
              <a:ext cx="63772" cy="56076"/>
            </a:xfrm>
            <a:custGeom>
              <a:avLst/>
              <a:gdLst>
                <a:gd name="connsiteX0" fmla="*/ 10086 w 63772"/>
                <a:gd name="connsiteY0" fmla="*/ 12566 h 56076"/>
                <a:gd name="connsiteX1" fmla="*/ 10086 w 63772"/>
                <a:gd name="connsiteY1" fmla="*/ 46567 h 56076"/>
                <a:gd name="connsiteX2" fmla="*/ 197 w 63772"/>
                <a:gd name="connsiteY2" fmla="*/ 52276 h 56076"/>
                <a:gd name="connsiteX3" fmla="*/ 197 w 63772"/>
                <a:gd name="connsiteY3" fmla="*/ 56209 h 56076"/>
                <a:gd name="connsiteX4" fmla="*/ 14524 w 63772"/>
                <a:gd name="connsiteY4" fmla="*/ 55829 h 56076"/>
                <a:gd name="connsiteX5" fmla="*/ 28724 w 63772"/>
                <a:gd name="connsiteY5" fmla="*/ 56209 h 56076"/>
                <a:gd name="connsiteX6" fmla="*/ 28724 w 63772"/>
                <a:gd name="connsiteY6" fmla="*/ 52276 h 56076"/>
                <a:gd name="connsiteX7" fmla="*/ 18834 w 63772"/>
                <a:gd name="connsiteY7" fmla="*/ 46567 h 56076"/>
                <a:gd name="connsiteX8" fmla="*/ 18834 w 63772"/>
                <a:gd name="connsiteY8" fmla="*/ 23223 h 56076"/>
                <a:gd name="connsiteX9" fmla="*/ 35950 w 63772"/>
                <a:gd name="connsiteY9" fmla="*/ 2924 h 56076"/>
                <a:gd name="connsiteX10" fmla="*/ 45332 w 63772"/>
                <a:gd name="connsiteY10" fmla="*/ 17007 h 56076"/>
                <a:gd name="connsiteX11" fmla="*/ 45332 w 63772"/>
                <a:gd name="connsiteY11" fmla="*/ 46567 h 56076"/>
                <a:gd name="connsiteX12" fmla="*/ 35443 w 63772"/>
                <a:gd name="connsiteY12" fmla="*/ 52276 h 56076"/>
                <a:gd name="connsiteX13" fmla="*/ 35443 w 63772"/>
                <a:gd name="connsiteY13" fmla="*/ 56209 h 56076"/>
                <a:gd name="connsiteX14" fmla="*/ 49770 w 63772"/>
                <a:gd name="connsiteY14" fmla="*/ 55829 h 56076"/>
                <a:gd name="connsiteX15" fmla="*/ 63970 w 63772"/>
                <a:gd name="connsiteY15" fmla="*/ 56209 h 56076"/>
                <a:gd name="connsiteX16" fmla="*/ 63970 w 63772"/>
                <a:gd name="connsiteY16" fmla="*/ 52276 h 56076"/>
                <a:gd name="connsiteX17" fmla="*/ 54081 w 63772"/>
                <a:gd name="connsiteY17" fmla="*/ 48470 h 56076"/>
                <a:gd name="connsiteX18" fmla="*/ 54081 w 63772"/>
                <a:gd name="connsiteY18" fmla="*/ 24238 h 56076"/>
                <a:gd name="connsiteX19" fmla="*/ 50150 w 63772"/>
                <a:gd name="connsiteY19" fmla="*/ 4827 h 56076"/>
                <a:gd name="connsiteX20" fmla="*/ 36838 w 63772"/>
                <a:gd name="connsiteY20" fmla="*/ 133 h 56076"/>
                <a:gd name="connsiteX21" fmla="*/ 18074 w 63772"/>
                <a:gd name="connsiteY21" fmla="*/ 13454 h 56076"/>
                <a:gd name="connsiteX22" fmla="*/ 18074 w 63772"/>
                <a:gd name="connsiteY22" fmla="*/ 133 h 56076"/>
                <a:gd name="connsiteX23" fmla="*/ 197 w 63772"/>
                <a:gd name="connsiteY23" fmla="*/ 1528 h 56076"/>
                <a:gd name="connsiteX24" fmla="*/ 197 w 63772"/>
                <a:gd name="connsiteY24" fmla="*/ 5461 h 56076"/>
                <a:gd name="connsiteX25" fmla="*/ 10086 w 63772"/>
                <a:gd name="connsiteY25" fmla="*/ 1256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086" y="12566"/>
                  </a:moveTo>
                  <a:lnTo>
                    <a:pt x="10086" y="46567"/>
                  </a:lnTo>
                  <a:cubicBezTo>
                    <a:pt x="10086" y="52276"/>
                    <a:pt x="8692" y="52276"/>
                    <a:pt x="197" y="52276"/>
                  </a:cubicBezTo>
                  <a:lnTo>
                    <a:pt x="197" y="56209"/>
                  </a:lnTo>
                  <a:cubicBezTo>
                    <a:pt x="4634" y="56082"/>
                    <a:pt x="11101" y="55829"/>
                    <a:pt x="14524" y="55829"/>
                  </a:cubicBezTo>
                  <a:cubicBezTo>
                    <a:pt x="17820" y="55829"/>
                    <a:pt x="24413" y="56082"/>
                    <a:pt x="28724" y="56209"/>
                  </a:cubicBezTo>
                  <a:lnTo>
                    <a:pt x="28724" y="52276"/>
                  </a:lnTo>
                  <a:cubicBezTo>
                    <a:pt x="20229" y="52276"/>
                    <a:pt x="18834" y="52276"/>
                    <a:pt x="18834" y="46567"/>
                  </a:cubicBezTo>
                  <a:lnTo>
                    <a:pt x="18834" y="23223"/>
                  </a:lnTo>
                  <a:cubicBezTo>
                    <a:pt x="18834" y="10029"/>
                    <a:pt x="27836" y="2924"/>
                    <a:pt x="35950" y="2924"/>
                  </a:cubicBezTo>
                  <a:cubicBezTo>
                    <a:pt x="43938" y="2924"/>
                    <a:pt x="45332" y="9775"/>
                    <a:pt x="45332" y="17007"/>
                  </a:cubicBezTo>
                  <a:lnTo>
                    <a:pt x="45332" y="46567"/>
                  </a:lnTo>
                  <a:cubicBezTo>
                    <a:pt x="45332" y="52276"/>
                    <a:pt x="43938" y="52276"/>
                    <a:pt x="35443" y="52276"/>
                  </a:cubicBezTo>
                  <a:lnTo>
                    <a:pt x="35443" y="56209"/>
                  </a:lnTo>
                  <a:cubicBezTo>
                    <a:pt x="39881" y="56082"/>
                    <a:pt x="46347" y="55829"/>
                    <a:pt x="49770" y="55829"/>
                  </a:cubicBezTo>
                  <a:cubicBezTo>
                    <a:pt x="53066" y="55829"/>
                    <a:pt x="59659" y="56082"/>
                    <a:pt x="63970" y="56209"/>
                  </a:cubicBezTo>
                  <a:lnTo>
                    <a:pt x="63970" y="52276"/>
                  </a:lnTo>
                  <a:cubicBezTo>
                    <a:pt x="57377" y="52276"/>
                    <a:pt x="54207" y="52276"/>
                    <a:pt x="54081" y="48470"/>
                  </a:cubicBezTo>
                  <a:lnTo>
                    <a:pt x="54081" y="24238"/>
                  </a:lnTo>
                  <a:cubicBezTo>
                    <a:pt x="54081" y="13327"/>
                    <a:pt x="54081" y="9394"/>
                    <a:pt x="50150" y="4827"/>
                  </a:cubicBezTo>
                  <a:cubicBezTo>
                    <a:pt x="48375" y="2670"/>
                    <a:pt x="44191" y="133"/>
                    <a:pt x="36838" y="133"/>
                  </a:cubicBezTo>
                  <a:cubicBezTo>
                    <a:pt x="27583" y="133"/>
                    <a:pt x="21624" y="5588"/>
                    <a:pt x="18074" y="13454"/>
                  </a:cubicBezTo>
                  <a:lnTo>
                    <a:pt x="18074" y="133"/>
                  </a:lnTo>
                  <a:lnTo>
                    <a:pt x="197" y="1528"/>
                  </a:lnTo>
                  <a:lnTo>
                    <a:pt x="197" y="5461"/>
                  </a:lnTo>
                  <a:cubicBezTo>
                    <a:pt x="9072" y="5461"/>
                    <a:pt x="10086" y="6349"/>
                    <a:pt x="10086" y="1256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1" name="Freeform: Shape 3210">
              <a:extLst>
                <a:ext uri="{FF2B5EF4-FFF2-40B4-BE49-F238E27FC236}">
                  <a16:creationId xmlns:a16="http://schemas.microsoft.com/office/drawing/2014/main" id="{4A459943-12E3-C5A4-154B-BE2C8B553DDB}"/>
                </a:ext>
              </a:extLst>
            </p:cNvPr>
            <p:cNvSpPr/>
            <p:nvPr>
              <p:custDataLst>
                <p:tags r:id="rId189"/>
              </p:custDataLst>
            </p:nvPr>
          </p:nvSpPr>
          <p:spPr>
            <a:xfrm>
              <a:off x="10845599" y="6070819"/>
              <a:ext cx="39683" cy="79420"/>
            </a:xfrm>
            <a:custGeom>
              <a:avLst/>
              <a:gdLst>
                <a:gd name="connsiteX0" fmla="*/ 19727 w 39683"/>
                <a:gd name="connsiteY0" fmla="*/ 27410 h 79420"/>
                <a:gd name="connsiteX1" fmla="*/ 37857 w 39683"/>
                <a:gd name="connsiteY1" fmla="*/ 27410 h 79420"/>
                <a:gd name="connsiteX2" fmla="*/ 37857 w 39683"/>
                <a:gd name="connsiteY2" fmla="*/ 23477 h 79420"/>
                <a:gd name="connsiteX3" fmla="*/ 19727 w 39683"/>
                <a:gd name="connsiteY3" fmla="*/ 23477 h 79420"/>
                <a:gd name="connsiteX4" fmla="*/ 19727 w 39683"/>
                <a:gd name="connsiteY4" fmla="*/ 133 h 79420"/>
                <a:gd name="connsiteX5" fmla="*/ 16558 w 39683"/>
                <a:gd name="connsiteY5" fmla="*/ 133 h 79420"/>
                <a:gd name="connsiteX6" fmla="*/ 202 w 39683"/>
                <a:gd name="connsiteY6" fmla="*/ 24619 h 79420"/>
                <a:gd name="connsiteX7" fmla="*/ 202 w 39683"/>
                <a:gd name="connsiteY7" fmla="*/ 27410 h 79420"/>
                <a:gd name="connsiteX8" fmla="*/ 10979 w 39683"/>
                <a:gd name="connsiteY8" fmla="*/ 27410 h 79420"/>
                <a:gd name="connsiteX9" fmla="*/ 10979 w 39683"/>
                <a:gd name="connsiteY9" fmla="*/ 62426 h 79420"/>
                <a:gd name="connsiteX10" fmla="*/ 27334 w 39683"/>
                <a:gd name="connsiteY10" fmla="*/ 79553 h 79420"/>
                <a:gd name="connsiteX11" fmla="*/ 39886 w 39683"/>
                <a:gd name="connsiteY11" fmla="*/ 62426 h 79420"/>
                <a:gd name="connsiteX12" fmla="*/ 39886 w 39683"/>
                <a:gd name="connsiteY12" fmla="*/ 55194 h 79420"/>
                <a:gd name="connsiteX13" fmla="*/ 36716 w 39683"/>
                <a:gd name="connsiteY13" fmla="*/ 55194 h 79420"/>
                <a:gd name="connsiteX14" fmla="*/ 36716 w 39683"/>
                <a:gd name="connsiteY14" fmla="*/ 62172 h 79420"/>
                <a:gd name="connsiteX15" fmla="*/ 28222 w 39683"/>
                <a:gd name="connsiteY15" fmla="*/ 76381 h 79420"/>
                <a:gd name="connsiteX16" fmla="*/ 19727 w 39683"/>
                <a:gd name="connsiteY16" fmla="*/ 62680 h 79420"/>
                <a:gd name="connsiteX17" fmla="*/ 19727 w 39683"/>
                <a:gd name="connsiteY17" fmla="*/ 2741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27" y="27410"/>
                  </a:moveTo>
                  <a:lnTo>
                    <a:pt x="37857" y="27410"/>
                  </a:lnTo>
                  <a:lnTo>
                    <a:pt x="37857" y="23477"/>
                  </a:lnTo>
                  <a:lnTo>
                    <a:pt x="19727" y="23477"/>
                  </a:lnTo>
                  <a:lnTo>
                    <a:pt x="19727" y="133"/>
                  </a:lnTo>
                  <a:lnTo>
                    <a:pt x="16558" y="133"/>
                  </a:lnTo>
                  <a:cubicBezTo>
                    <a:pt x="16431" y="10536"/>
                    <a:pt x="12627" y="24111"/>
                    <a:pt x="202" y="24619"/>
                  </a:cubicBezTo>
                  <a:lnTo>
                    <a:pt x="202" y="27410"/>
                  </a:lnTo>
                  <a:lnTo>
                    <a:pt x="10979" y="27410"/>
                  </a:lnTo>
                  <a:lnTo>
                    <a:pt x="10979" y="62426"/>
                  </a:lnTo>
                  <a:cubicBezTo>
                    <a:pt x="10979" y="78031"/>
                    <a:pt x="22770" y="79553"/>
                    <a:pt x="27334" y="79553"/>
                  </a:cubicBezTo>
                  <a:cubicBezTo>
                    <a:pt x="36336" y="79553"/>
                    <a:pt x="39886" y="70545"/>
                    <a:pt x="39886" y="62426"/>
                  </a:cubicBezTo>
                  <a:lnTo>
                    <a:pt x="39886" y="55194"/>
                  </a:lnTo>
                  <a:lnTo>
                    <a:pt x="36716" y="55194"/>
                  </a:lnTo>
                  <a:lnTo>
                    <a:pt x="36716" y="62172"/>
                  </a:lnTo>
                  <a:cubicBezTo>
                    <a:pt x="36716" y="71560"/>
                    <a:pt x="32913" y="76381"/>
                    <a:pt x="28222" y="76381"/>
                  </a:cubicBezTo>
                  <a:cubicBezTo>
                    <a:pt x="19727" y="76381"/>
                    <a:pt x="19727" y="64836"/>
                    <a:pt x="19727" y="62680"/>
                  </a:cubicBezTo>
                  <a:lnTo>
                    <a:pt x="19727" y="2741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2" name="Freeform: Shape 3211">
              <a:extLst>
                <a:ext uri="{FF2B5EF4-FFF2-40B4-BE49-F238E27FC236}">
                  <a16:creationId xmlns:a16="http://schemas.microsoft.com/office/drawing/2014/main" id="{2ECB0C6E-B3D3-08E1-702D-2474461A6395}"/>
                </a:ext>
              </a:extLst>
            </p:cNvPr>
            <p:cNvSpPr/>
            <p:nvPr>
              <p:custDataLst>
                <p:tags r:id="rId190"/>
              </p:custDataLst>
            </p:nvPr>
          </p:nvSpPr>
          <p:spPr>
            <a:xfrm>
              <a:off x="10937166" y="6070819"/>
              <a:ext cx="39683" cy="79420"/>
            </a:xfrm>
            <a:custGeom>
              <a:avLst/>
              <a:gdLst>
                <a:gd name="connsiteX0" fmla="*/ 19734 w 39683"/>
                <a:gd name="connsiteY0" fmla="*/ 27410 h 79420"/>
                <a:gd name="connsiteX1" fmla="*/ 37865 w 39683"/>
                <a:gd name="connsiteY1" fmla="*/ 27410 h 79420"/>
                <a:gd name="connsiteX2" fmla="*/ 37865 w 39683"/>
                <a:gd name="connsiteY2" fmla="*/ 23477 h 79420"/>
                <a:gd name="connsiteX3" fmla="*/ 19734 w 39683"/>
                <a:gd name="connsiteY3" fmla="*/ 23477 h 79420"/>
                <a:gd name="connsiteX4" fmla="*/ 19734 w 39683"/>
                <a:gd name="connsiteY4" fmla="*/ 133 h 79420"/>
                <a:gd name="connsiteX5" fmla="*/ 16565 w 39683"/>
                <a:gd name="connsiteY5" fmla="*/ 133 h 79420"/>
                <a:gd name="connsiteX6" fmla="*/ 209 w 39683"/>
                <a:gd name="connsiteY6" fmla="*/ 24619 h 79420"/>
                <a:gd name="connsiteX7" fmla="*/ 209 w 39683"/>
                <a:gd name="connsiteY7" fmla="*/ 27410 h 79420"/>
                <a:gd name="connsiteX8" fmla="*/ 10986 w 39683"/>
                <a:gd name="connsiteY8" fmla="*/ 27410 h 79420"/>
                <a:gd name="connsiteX9" fmla="*/ 10986 w 39683"/>
                <a:gd name="connsiteY9" fmla="*/ 62426 h 79420"/>
                <a:gd name="connsiteX10" fmla="*/ 27341 w 39683"/>
                <a:gd name="connsiteY10" fmla="*/ 79553 h 79420"/>
                <a:gd name="connsiteX11" fmla="*/ 39893 w 39683"/>
                <a:gd name="connsiteY11" fmla="*/ 62426 h 79420"/>
                <a:gd name="connsiteX12" fmla="*/ 39893 w 39683"/>
                <a:gd name="connsiteY12" fmla="*/ 55194 h 79420"/>
                <a:gd name="connsiteX13" fmla="*/ 36723 w 39683"/>
                <a:gd name="connsiteY13" fmla="*/ 55194 h 79420"/>
                <a:gd name="connsiteX14" fmla="*/ 36723 w 39683"/>
                <a:gd name="connsiteY14" fmla="*/ 62172 h 79420"/>
                <a:gd name="connsiteX15" fmla="*/ 28229 w 39683"/>
                <a:gd name="connsiteY15" fmla="*/ 76381 h 79420"/>
                <a:gd name="connsiteX16" fmla="*/ 19734 w 39683"/>
                <a:gd name="connsiteY16" fmla="*/ 62680 h 79420"/>
                <a:gd name="connsiteX17" fmla="*/ 19734 w 39683"/>
                <a:gd name="connsiteY17" fmla="*/ 2741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34" y="27410"/>
                  </a:moveTo>
                  <a:lnTo>
                    <a:pt x="37865" y="27410"/>
                  </a:lnTo>
                  <a:lnTo>
                    <a:pt x="37865" y="23477"/>
                  </a:lnTo>
                  <a:lnTo>
                    <a:pt x="19734" y="23477"/>
                  </a:lnTo>
                  <a:lnTo>
                    <a:pt x="19734" y="133"/>
                  </a:lnTo>
                  <a:lnTo>
                    <a:pt x="16565" y="133"/>
                  </a:lnTo>
                  <a:cubicBezTo>
                    <a:pt x="16438" y="10536"/>
                    <a:pt x="12634" y="24111"/>
                    <a:pt x="209" y="24619"/>
                  </a:cubicBezTo>
                  <a:lnTo>
                    <a:pt x="209" y="27410"/>
                  </a:lnTo>
                  <a:lnTo>
                    <a:pt x="10986" y="27410"/>
                  </a:lnTo>
                  <a:lnTo>
                    <a:pt x="10986" y="62426"/>
                  </a:lnTo>
                  <a:cubicBezTo>
                    <a:pt x="10986" y="78031"/>
                    <a:pt x="22777" y="79553"/>
                    <a:pt x="27341" y="79553"/>
                  </a:cubicBezTo>
                  <a:cubicBezTo>
                    <a:pt x="36343" y="79553"/>
                    <a:pt x="39893" y="70545"/>
                    <a:pt x="39893" y="62426"/>
                  </a:cubicBezTo>
                  <a:lnTo>
                    <a:pt x="39893" y="55194"/>
                  </a:lnTo>
                  <a:lnTo>
                    <a:pt x="36723" y="55194"/>
                  </a:lnTo>
                  <a:lnTo>
                    <a:pt x="36723" y="62172"/>
                  </a:lnTo>
                  <a:cubicBezTo>
                    <a:pt x="36723" y="71560"/>
                    <a:pt x="32920" y="76381"/>
                    <a:pt x="28229" y="76381"/>
                  </a:cubicBezTo>
                  <a:cubicBezTo>
                    <a:pt x="19734" y="76381"/>
                    <a:pt x="19734" y="64836"/>
                    <a:pt x="19734" y="62680"/>
                  </a:cubicBezTo>
                  <a:lnTo>
                    <a:pt x="19734" y="2741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3" name="Freeform: Shape 3212">
              <a:extLst>
                <a:ext uri="{FF2B5EF4-FFF2-40B4-BE49-F238E27FC236}">
                  <a16:creationId xmlns:a16="http://schemas.microsoft.com/office/drawing/2014/main" id="{EFE450B3-D254-9864-ABFC-CF646B4B96A1}"/>
                </a:ext>
              </a:extLst>
            </p:cNvPr>
            <p:cNvSpPr/>
            <p:nvPr>
              <p:custDataLst>
                <p:tags r:id="rId191"/>
              </p:custDataLst>
            </p:nvPr>
          </p:nvSpPr>
          <p:spPr>
            <a:xfrm>
              <a:off x="10987613" y="6092007"/>
              <a:ext cx="49065" cy="58233"/>
            </a:xfrm>
            <a:custGeom>
              <a:avLst/>
              <a:gdLst>
                <a:gd name="connsiteX0" fmla="*/ 10863 w 49065"/>
                <a:gd name="connsiteY0" fmla="*/ 24999 h 58233"/>
                <a:gd name="connsiteX1" fmla="*/ 26585 w 49065"/>
                <a:gd name="connsiteY1" fmla="*/ 2924 h 58233"/>
                <a:gd name="connsiteX2" fmla="*/ 40911 w 49065"/>
                <a:gd name="connsiteY2" fmla="*/ 24999 h 58233"/>
                <a:gd name="connsiteX3" fmla="*/ 10863 w 49065"/>
                <a:gd name="connsiteY3" fmla="*/ 24999 h 58233"/>
                <a:gd name="connsiteX4" fmla="*/ 10736 w 49065"/>
                <a:gd name="connsiteY4" fmla="*/ 27664 h 58233"/>
                <a:gd name="connsiteX5" fmla="*/ 46109 w 49065"/>
                <a:gd name="connsiteY5" fmla="*/ 27664 h 58233"/>
                <a:gd name="connsiteX6" fmla="*/ 49279 w 49065"/>
                <a:gd name="connsiteY6" fmla="*/ 24999 h 58233"/>
                <a:gd name="connsiteX7" fmla="*/ 26585 w 49065"/>
                <a:gd name="connsiteY7" fmla="*/ 133 h 58233"/>
                <a:gd name="connsiteX8" fmla="*/ 213 w 49065"/>
                <a:gd name="connsiteY8" fmla="*/ 29059 h 58233"/>
                <a:gd name="connsiteX9" fmla="*/ 28106 w 49065"/>
                <a:gd name="connsiteY9" fmla="*/ 58366 h 58233"/>
                <a:gd name="connsiteX10" fmla="*/ 49279 w 49065"/>
                <a:gd name="connsiteY10" fmla="*/ 41873 h 58233"/>
                <a:gd name="connsiteX11" fmla="*/ 47631 w 49065"/>
                <a:gd name="connsiteY11" fmla="*/ 40350 h 58233"/>
                <a:gd name="connsiteX12" fmla="*/ 45983 w 49065"/>
                <a:gd name="connsiteY12" fmla="*/ 42127 h 58233"/>
                <a:gd name="connsiteX13" fmla="*/ 28867 w 49065"/>
                <a:gd name="connsiteY13" fmla="*/ 55194 h 58233"/>
                <a:gd name="connsiteX14" fmla="*/ 14540 w 49065"/>
                <a:gd name="connsiteY14" fmla="*/ 46694 h 58233"/>
                <a:gd name="connsiteX15" fmla="*/ 10736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63" y="24999"/>
                  </a:moveTo>
                  <a:cubicBezTo>
                    <a:pt x="11624" y="6096"/>
                    <a:pt x="22274" y="2924"/>
                    <a:pt x="26585" y="2924"/>
                  </a:cubicBezTo>
                  <a:cubicBezTo>
                    <a:pt x="39643" y="2924"/>
                    <a:pt x="40911" y="20051"/>
                    <a:pt x="40911" y="24999"/>
                  </a:cubicBezTo>
                  <a:lnTo>
                    <a:pt x="10863" y="24999"/>
                  </a:lnTo>
                  <a:close/>
                  <a:moveTo>
                    <a:pt x="10736" y="27664"/>
                  </a:moveTo>
                  <a:lnTo>
                    <a:pt x="46109" y="27664"/>
                  </a:lnTo>
                  <a:cubicBezTo>
                    <a:pt x="48899" y="27664"/>
                    <a:pt x="49279" y="27664"/>
                    <a:pt x="49279" y="24999"/>
                  </a:cubicBezTo>
                  <a:cubicBezTo>
                    <a:pt x="49279" y="12439"/>
                    <a:pt x="42433" y="133"/>
                    <a:pt x="26585" y="133"/>
                  </a:cubicBezTo>
                  <a:cubicBezTo>
                    <a:pt x="11878" y="133"/>
                    <a:pt x="213" y="13200"/>
                    <a:pt x="213" y="29059"/>
                  </a:cubicBezTo>
                  <a:cubicBezTo>
                    <a:pt x="213" y="46060"/>
                    <a:pt x="13526" y="58366"/>
                    <a:pt x="28106" y="58366"/>
                  </a:cubicBezTo>
                  <a:cubicBezTo>
                    <a:pt x="43574" y="58366"/>
                    <a:pt x="49279" y="44283"/>
                    <a:pt x="49279" y="41873"/>
                  </a:cubicBezTo>
                  <a:cubicBezTo>
                    <a:pt x="49279" y="40604"/>
                    <a:pt x="48265" y="40350"/>
                    <a:pt x="47631" y="40350"/>
                  </a:cubicBezTo>
                  <a:cubicBezTo>
                    <a:pt x="46490" y="40350"/>
                    <a:pt x="46236" y="41112"/>
                    <a:pt x="45983" y="42127"/>
                  </a:cubicBezTo>
                  <a:cubicBezTo>
                    <a:pt x="41545" y="55194"/>
                    <a:pt x="30135" y="55194"/>
                    <a:pt x="28867" y="55194"/>
                  </a:cubicBezTo>
                  <a:cubicBezTo>
                    <a:pt x="22527" y="55194"/>
                    <a:pt x="17456" y="51388"/>
                    <a:pt x="14540" y="46694"/>
                  </a:cubicBezTo>
                  <a:cubicBezTo>
                    <a:pt x="10736" y="40604"/>
                    <a:pt x="10736" y="32231"/>
                    <a:pt x="10736"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4" name="Freeform: Shape 3213">
              <a:extLst>
                <a:ext uri="{FF2B5EF4-FFF2-40B4-BE49-F238E27FC236}">
                  <a16:creationId xmlns:a16="http://schemas.microsoft.com/office/drawing/2014/main" id="{53FEE49F-22C2-8C6E-4D17-189122A07E08}"/>
                </a:ext>
              </a:extLst>
            </p:cNvPr>
            <p:cNvSpPr/>
            <p:nvPr>
              <p:custDataLst>
                <p:tags r:id="rId192"/>
              </p:custDataLst>
            </p:nvPr>
          </p:nvSpPr>
          <p:spPr>
            <a:xfrm>
              <a:off x="11044469" y="6092768"/>
              <a:ext cx="99018" cy="56076"/>
            </a:xfrm>
            <a:custGeom>
              <a:avLst/>
              <a:gdLst>
                <a:gd name="connsiteX0" fmla="*/ 10107 w 99018"/>
                <a:gd name="connsiteY0" fmla="*/ 12566 h 56076"/>
                <a:gd name="connsiteX1" fmla="*/ 10107 w 99018"/>
                <a:gd name="connsiteY1" fmla="*/ 46567 h 56076"/>
                <a:gd name="connsiteX2" fmla="*/ 218 w 99018"/>
                <a:gd name="connsiteY2" fmla="*/ 52276 h 56076"/>
                <a:gd name="connsiteX3" fmla="*/ 218 w 99018"/>
                <a:gd name="connsiteY3" fmla="*/ 56209 h 56076"/>
                <a:gd name="connsiteX4" fmla="*/ 14544 w 99018"/>
                <a:gd name="connsiteY4" fmla="*/ 55829 h 56076"/>
                <a:gd name="connsiteX5" fmla="*/ 28744 w 99018"/>
                <a:gd name="connsiteY5" fmla="*/ 56209 h 56076"/>
                <a:gd name="connsiteX6" fmla="*/ 28744 w 99018"/>
                <a:gd name="connsiteY6" fmla="*/ 52276 h 56076"/>
                <a:gd name="connsiteX7" fmla="*/ 18855 w 99018"/>
                <a:gd name="connsiteY7" fmla="*/ 46567 h 56076"/>
                <a:gd name="connsiteX8" fmla="*/ 18855 w 99018"/>
                <a:gd name="connsiteY8" fmla="*/ 23223 h 56076"/>
                <a:gd name="connsiteX9" fmla="*/ 35971 w 99018"/>
                <a:gd name="connsiteY9" fmla="*/ 2924 h 56076"/>
                <a:gd name="connsiteX10" fmla="*/ 45353 w 99018"/>
                <a:gd name="connsiteY10" fmla="*/ 17007 h 56076"/>
                <a:gd name="connsiteX11" fmla="*/ 45353 w 99018"/>
                <a:gd name="connsiteY11" fmla="*/ 46567 h 56076"/>
                <a:gd name="connsiteX12" fmla="*/ 35464 w 99018"/>
                <a:gd name="connsiteY12" fmla="*/ 52276 h 56076"/>
                <a:gd name="connsiteX13" fmla="*/ 35464 w 99018"/>
                <a:gd name="connsiteY13" fmla="*/ 56209 h 56076"/>
                <a:gd name="connsiteX14" fmla="*/ 49791 w 99018"/>
                <a:gd name="connsiteY14" fmla="*/ 55829 h 56076"/>
                <a:gd name="connsiteX15" fmla="*/ 63991 w 99018"/>
                <a:gd name="connsiteY15" fmla="*/ 56209 h 56076"/>
                <a:gd name="connsiteX16" fmla="*/ 63991 w 99018"/>
                <a:gd name="connsiteY16" fmla="*/ 52276 h 56076"/>
                <a:gd name="connsiteX17" fmla="*/ 54101 w 99018"/>
                <a:gd name="connsiteY17" fmla="*/ 46567 h 56076"/>
                <a:gd name="connsiteX18" fmla="*/ 54101 w 99018"/>
                <a:gd name="connsiteY18" fmla="*/ 23223 h 56076"/>
                <a:gd name="connsiteX19" fmla="*/ 71217 w 99018"/>
                <a:gd name="connsiteY19" fmla="*/ 2924 h 56076"/>
                <a:gd name="connsiteX20" fmla="*/ 80599 w 99018"/>
                <a:gd name="connsiteY20" fmla="*/ 17007 h 56076"/>
                <a:gd name="connsiteX21" fmla="*/ 80599 w 99018"/>
                <a:gd name="connsiteY21" fmla="*/ 46567 h 56076"/>
                <a:gd name="connsiteX22" fmla="*/ 70710 w 99018"/>
                <a:gd name="connsiteY22" fmla="*/ 52276 h 56076"/>
                <a:gd name="connsiteX23" fmla="*/ 70710 w 99018"/>
                <a:gd name="connsiteY23" fmla="*/ 56209 h 56076"/>
                <a:gd name="connsiteX24" fmla="*/ 85037 w 99018"/>
                <a:gd name="connsiteY24" fmla="*/ 55829 h 56076"/>
                <a:gd name="connsiteX25" fmla="*/ 99237 w 99018"/>
                <a:gd name="connsiteY25" fmla="*/ 56209 h 56076"/>
                <a:gd name="connsiteX26" fmla="*/ 99237 w 99018"/>
                <a:gd name="connsiteY26" fmla="*/ 52276 h 56076"/>
                <a:gd name="connsiteX27" fmla="*/ 89347 w 99018"/>
                <a:gd name="connsiteY27" fmla="*/ 48470 h 56076"/>
                <a:gd name="connsiteX28" fmla="*/ 89347 w 99018"/>
                <a:gd name="connsiteY28" fmla="*/ 24238 h 56076"/>
                <a:gd name="connsiteX29" fmla="*/ 85417 w 99018"/>
                <a:gd name="connsiteY29" fmla="*/ 4827 h 56076"/>
                <a:gd name="connsiteX30" fmla="*/ 72105 w 99018"/>
                <a:gd name="connsiteY30" fmla="*/ 133 h 56076"/>
                <a:gd name="connsiteX31" fmla="*/ 53721 w 99018"/>
                <a:gd name="connsiteY31" fmla="*/ 12566 h 56076"/>
                <a:gd name="connsiteX32" fmla="*/ 36859 w 99018"/>
                <a:gd name="connsiteY32" fmla="*/ 133 h 56076"/>
                <a:gd name="connsiteX33" fmla="*/ 18094 w 99018"/>
                <a:gd name="connsiteY33" fmla="*/ 13454 h 56076"/>
                <a:gd name="connsiteX34" fmla="*/ 18094 w 99018"/>
                <a:gd name="connsiteY34" fmla="*/ 133 h 56076"/>
                <a:gd name="connsiteX35" fmla="*/ 218 w 99018"/>
                <a:gd name="connsiteY35" fmla="*/ 1528 h 56076"/>
                <a:gd name="connsiteX36" fmla="*/ 218 w 99018"/>
                <a:gd name="connsiteY36" fmla="*/ 5461 h 56076"/>
                <a:gd name="connsiteX37" fmla="*/ 10107 w 99018"/>
                <a:gd name="connsiteY37" fmla="*/ 12566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07" y="12566"/>
                  </a:moveTo>
                  <a:lnTo>
                    <a:pt x="10107" y="46567"/>
                  </a:lnTo>
                  <a:cubicBezTo>
                    <a:pt x="10107" y="52276"/>
                    <a:pt x="8712" y="52276"/>
                    <a:pt x="218" y="52276"/>
                  </a:cubicBezTo>
                  <a:lnTo>
                    <a:pt x="218" y="56209"/>
                  </a:lnTo>
                  <a:cubicBezTo>
                    <a:pt x="4655" y="56082"/>
                    <a:pt x="11121" y="55829"/>
                    <a:pt x="14544" y="55829"/>
                  </a:cubicBezTo>
                  <a:cubicBezTo>
                    <a:pt x="17841" y="55829"/>
                    <a:pt x="24434" y="56082"/>
                    <a:pt x="28744" y="56209"/>
                  </a:cubicBezTo>
                  <a:lnTo>
                    <a:pt x="28744" y="52276"/>
                  </a:lnTo>
                  <a:cubicBezTo>
                    <a:pt x="20250" y="52276"/>
                    <a:pt x="18855" y="52276"/>
                    <a:pt x="18855" y="46567"/>
                  </a:cubicBezTo>
                  <a:lnTo>
                    <a:pt x="18855" y="23223"/>
                  </a:lnTo>
                  <a:cubicBezTo>
                    <a:pt x="18855" y="10029"/>
                    <a:pt x="27857" y="2924"/>
                    <a:pt x="35971" y="2924"/>
                  </a:cubicBezTo>
                  <a:cubicBezTo>
                    <a:pt x="43959" y="2924"/>
                    <a:pt x="45353" y="9775"/>
                    <a:pt x="45353" y="17007"/>
                  </a:cubicBezTo>
                  <a:lnTo>
                    <a:pt x="45353" y="46567"/>
                  </a:lnTo>
                  <a:cubicBezTo>
                    <a:pt x="45353" y="52276"/>
                    <a:pt x="43959" y="52276"/>
                    <a:pt x="35464" y="52276"/>
                  </a:cubicBezTo>
                  <a:lnTo>
                    <a:pt x="35464" y="56209"/>
                  </a:lnTo>
                  <a:cubicBezTo>
                    <a:pt x="39901" y="56082"/>
                    <a:pt x="46367" y="55829"/>
                    <a:pt x="49791" y="55829"/>
                  </a:cubicBezTo>
                  <a:cubicBezTo>
                    <a:pt x="53087" y="55829"/>
                    <a:pt x="59680" y="56082"/>
                    <a:pt x="63991" y="56209"/>
                  </a:cubicBezTo>
                  <a:lnTo>
                    <a:pt x="63991" y="52276"/>
                  </a:lnTo>
                  <a:cubicBezTo>
                    <a:pt x="55496" y="52276"/>
                    <a:pt x="54101" y="52276"/>
                    <a:pt x="54101" y="46567"/>
                  </a:cubicBezTo>
                  <a:lnTo>
                    <a:pt x="54101" y="23223"/>
                  </a:lnTo>
                  <a:cubicBezTo>
                    <a:pt x="54101" y="10029"/>
                    <a:pt x="63103" y="2924"/>
                    <a:pt x="71217" y="2924"/>
                  </a:cubicBezTo>
                  <a:cubicBezTo>
                    <a:pt x="79205" y="2924"/>
                    <a:pt x="80599" y="9775"/>
                    <a:pt x="80599" y="17007"/>
                  </a:cubicBezTo>
                  <a:lnTo>
                    <a:pt x="80599" y="46567"/>
                  </a:lnTo>
                  <a:cubicBezTo>
                    <a:pt x="80599" y="52276"/>
                    <a:pt x="79205" y="52276"/>
                    <a:pt x="70710" y="52276"/>
                  </a:cubicBezTo>
                  <a:lnTo>
                    <a:pt x="70710" y="56209"/>
                  </a:lnTo>
                  <a:cubicBezTo>
                    <a:pt x="75148" y="56082"/>
                    <a:pt x="81614" y="55829"/>
                    <a:pt x="85037" y="55829"/>
                  </a:cubicBezTo>
                  <a:cubicBezTo>
                    <a:pt x="88333" y="55829"/>
                    <a:pt x="94926" y="56082"/>
                    <a:pt x="99237" y="56209"/>
                  </a:cubicBezTo>
                  <a:lnTo>
                    <a:pt x="99237" y="52276"/>
                  </a:lnTo>
                  <a:cubicBezTo>
                    <a:pt x="92644" y="52276"/>
                    <a:pt x="89474" y="52276"/>
                    <a:pt x="89347" y="48470"/>
                  </a:cubicBezTo>
                  <a:lnTo>
                    <a:pt x="89347" y="24238"/>
                  </a:lnTo>
                  <a:cubicBezTo>
                    <a:pt x="89347" y="13327"/>
                    <a:pt x="89347" y="9394"/>
                    <a:pt x="85417" y="4827"/>
                  </a:cubicBezTo>
                  <a:cubicBezTo>
                    <a:pt x="83642" y="2670"/>
                    <a:pt x="79458" y="133"/>
                    <a:pt x="72105" y="133"/>
                  </a:cubicBezTo>
                  <a:cubicBezTo>
                    <a:pt x="61455" y="133"/>
                    <a:pt x="55876" y="7745"/>
                    <a:pt x="53721" y="12566"/>
                  </a:cubicBezTo>
                  <a:cubicBezTo>
                    <a:pt x="51946" y="1528"/>
                    <a:pt x="42564" y="133"/>
                    <a:pt x="36859" y="133"/>
                  </a:cubicBezTo>
                  <a:cubicBezTo>
                    <a:pt x="27603" y="133"/>
                    <a:pt x="21644" y="5588"/>
                    <a:pt x="18094" y="13454"/>
                  </a:cubicBezTo>
                  <a:lnTo>
                    <a:pt x="18094" y="133"/>
                  </a:lnTo>
                  <a:lnTo>
                    <a:pt x="218" y="1528"/>
                  </a:lnTo>
                  <a:lnTo>
                    <a:pt x="218" y="5461"/>
                  </a:lnTo>
                  <a:cubicBezTo>
                    <a:pt x="9093" y="5461"/>
                    <a:pt x="10107" y="6349"/>
                    <a:pt x="10107" y="1256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5" name="Freeform: Shape 3214">
              <a:extLst>
                <a:ext uri="{FF2B5EF4-FFF2-40B4-BE49-F238E27FC236}">
                  <a16:creationId xmlns:a16="http://schemas.microsoft.com/office/drawing/2014/main" id="{DDB75AB7-1480-8902-FFD5-CF0B10889833}"/>
                </a:ext>
              </a:extLst>
            </p:cNvPr>
            <p:cNvSpPr/>
            <p:nvPr>
              <p:custDataLst>
                <p:tags r:id="rId193"/>
              </p:custDataLst>
            </p:nvPr>
          </p:nvSpPr>
          <p:spPr>
            <a:xfrm>
              <a:off x="11149616" y="6092768"/>
              <a:ext cx="62504" cy="80688"/>
            </a:xfrm>
            <a:custGeom>
              <a:avLst/>
              <a:gdLst>
                <a:gd name="connsiteX0" fmla="*/ 18483 w 62504"/>
                <a:gd name="connsiteY0" fmla="*/ 8506 h 80688"/>
                <a:gd name="connsiteX1" fmla="*/ 18483 w 62504"/>
                <a:gd name="connsiteY1" fmla="*/ 133 h 80688"/>
                <a:gd name="connsiteX2" fmla="*/ 226 w 62504"/>
                <a:gd name="connsiteY2" fmla="*/ 1528 h 80688"/>
                <a:gd name="connsiteX3" fmla="*/ 226 w 62504"/>
                <a:gd name="connsiteY3" fmla="*/ 5461 h 80688"/>
                <a:gd name="connsiteX4" fmla="*/ 10115 w 62504"/>
                <a:gd name="connsiteY4" fmla="*/ 11805 h 80688"/>
                <a:gd name="connsiteX5" fmla="*/ 10115 w 62504"/>
                <a:gd name="connsiteY5" fmla="*/ 71180 h 80688"/>
                <a:gd name="connsiteX6" fmla="*/ 226 w 62504"/>
                <a:gd name="connsiteY6" fmla="*/ 76889 h 80688"/>
                <a:gd name="connsiteX7" fmla="*/ 226 w 62504"/>
                <a:gd name="connsiteY7" fmla="*/ 80822 h 80688"/>
                <a:gd name="connsiteX8" fmla="*/ 14426 w 62504"/>
                <a:gd name="connsiteY8" fmla="*/ 80441 h 80688"/>
                <a:gd name="connsiteX9" fmla="*/ 28753 w 62504"/>
                <a:gd name="connsiteY9" fmla="*/ 80822 h 80688"/>
                <a:gd name="connsiteX10" fmla="*/ 28753 w 62504"/>
                <a:gd name="connsiteY10" fmla="*/ 76889 h 80688"/>
                <a:gd name="connsiteX11" fmla="*/ 18863 w 62504"/>
                <a:gd name="connsiteY11" fmla="*/ 71180 h 80688"/>
                <a:gd name="connsiteX12" fmla="*/ 18863 w 62504"/>
                <a:gd name="connsiteY12" fmla="*/ 49866 h 80688"/>
                <a:gd name="connsiteX13" fmla="*/ 18863 w 62504"/>
                <a:gd name="connsiteY13" fmla="*/ 48724 h 80688"/>
                <a:gd name="connsiteX14" fmla="*/ 34458 w 62504"/>
                <a:gd name="connsiteY14" fmla="*/ 57605 h 80688"/>
                <a:gd name="connsiteX15" fmla="*/ 62731 w 62504"/>
                <a:gd name="connsiteY15" fmla="*/ 28805 h 80688"/>
                <a:gd name="connsiteX16" fmla="*/ 36233 w 62504"/>
                <a:gd name="connsiteY16" fmla="*/ 133 h 80688"/>
                <a:gd name="connsiteX17" fmla="*/ 18483 w 62504"/>
                <a:gd name="connsiteY17" fmla="*/ 8506 h 80688"/>
                <a:gd name="connsiteX18" fmla="*/ 18863 w 62504"/>
                <a:gd name="connsiteY18" fmla="*/ 41746 h 80688"/>
                <a:gd name="connsiteX19" fmla="*/ 18863 w 62504"/>
                <a:gd name="connsiteY19" fmla="*/ 13454 h 80688"/>
                <a:gd name="connsiteX20" fmla="*/ 35219 w 62504"/>
                <a:gd name="connsiteY20" fmla="*/ 3305 h 80688"/>
                <a:gd name="connsiteX21" fmla="*/ 52208 w 62504"/>
                <a:gd name="connsiteY21" fmla="*/ 28805 h 80688"/>
                <a:gd name="connsiteX22" fmla="*/ 33951 w 62504"/>
                <a:gd name="connsiteY22" fmla="*/ 54814 h 80688"/>
                <a:gd name="connsiteX23" fmla="*/ 20638 w 62504"/>
                <a:gd name="connsiteY23" fmla="*/ 47075 h 80688"/>
                <a:gd name="connsiteX24" fmla="*/ 18863 w 62504"/>
                <a:gd name="connsiteY24" fmla="*/ 41746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483" y="8506"/>
                  </a:moveTo>
                  <a:lnTo>
                    <a:pt x="18483" y="133"/>
                  </a:lnTo>
                  <a:lnTo>
                    <a:pt x="226" y="1528"/>
                  </a:lnTo>
                  <a:lnTo>
                    <a:pt x="226" y="5461"/>
                  </a:lnTo>
                  <a:cubicBezTo>
                    <a:pt x="9228" y="5461"/>
                    <a:pt x="10115" y="6223"/>
                    <a:pt x="10115" y="11805"/>
                  </a:cubicBezTo>
                  <a:lnTo>
                    <a:pt x="10115" y="71180"/>
                  </a:lnTo>
                  <a:cubicBezTo>
                    <a:pt x="10115" y="76889"/>
                    <a:pt x="8721" y="76889"/>
                    <a:pt x="226" y="76889"/>
                  </a:cubicBezTo>
                  <a:lnTo>
                    <a:pt x="226" y="80822"/>
                  </a:lnTo>
                  <a:cubicBezTo>
                    <a:pt x="4537" y="80695"/>
                    <a:pt x="11130" y="80441"/>
                    <a:pt x="14426" y="80441"/>
                  </a:cubicBezTo>
                  <a:cubicBezTo>
                    <a:pt x="17849" y="80441"/>
                    <a:pt x="24315" y="80695"/>
                    <a:pt x="28753" y="80822"/>
                  </a:cubicBezTo>
                  <a:lnTo>
                    <a:pt x="28753" y="76889"/>
                  </a:lnTo>
                  <a:cubicBezTo>
                    <a:pt x="20258" y="76889"/>
                    <a:pt x="18863" y="76889"/>
                    <a:pt x="18863" y="71180"/>
                  </a:cubicBezTo>
                  <a:lnTo>
                    <a:pt x="18863" y="49866"/>
                  </a:lnTo>
                  <a:lnTo>
                    <a:pt x="18863" y="48724"/>
                  </a:lnTo>
                  <a:cubicBezTo>
                    <a:pt x="19497" y="50754"/>
                    <a:pt x="24822" y="57605"/>
                    <a:pt x="34458" y="57605"/>
                  </a:cubicBezTo>
                  <a:cubicBezTo>
                    <a:pt x="49545" y="57605"/>
                    <a:pt x="62731" y="45172"/>
                    <a:pt x="62731" y="28805"/>
                  </a:cubicBezTo>
                  <a:cubicBezTo>
                    <a:pt x="62731" y="12693"/>
                    <a:pt x="50433" y="133"/>
                    <a:pt x="36233" y="133"/>
                  </a:cubicBezTo>
                  <a:cubicBezTo>
                    <a:pt x="26344" y="133"/>
                    <a:pt x="21019" y="5715"/>
                    <a:pt x="18483" y="8506"/>
                  </a:cubicBezTo>
                  <a:close/>
                  <a:moveTo>
                    <a:pt x="18863" y="41746"/>
                  </a:moveTo>
                  <a:lnTo>
                    <a:pt x="18863" y="13454"/>
                  </a:lnTo>
                  <a:cubicBezTo>
                    <a:pt x="22540" y="6984"/>
                    <a:pt x="28753" y="3305"/>
                    <a:pt x="35219" y="3305"/>
                  </a:cubicBezTo>
                  <a:cubicBezTo>
                    <a:pt x="44474" y="3305"/>
                    <a:pt x="52208" y="14469"/>
                    <a:pt x="52208" y="28805"/>
                  </a:cubicBezTo>
                  <a:cubicBezTo>
                    <a:pt x="52208" y="44157"/>
                    <a:pt x="43333" y="54814"/>
                    <a:pt x="33951" y="54814"/>
                  </a:cubicBezTo>
                  <a:cubicBezTo>
                    <a:pt x="28879" y="54814"/>
                    <a:pt x="24062" y="52276"/>
                    <a:pt x="20638" y="47075"/>
                  </a:cubicBezTo>
                  <a:cubicBezTo>
                    <a:pt x="18863" y="44410"/>
                    <a:pt x="18863" y="44283"/>
                    <a:pt x="18863" y="4174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6" name="Freeform: Shape 3215">
              <a:extLst>
                <a:ext uri="{FF2B5EF4-FFF2-40B4-BE49-F238E27FC236}">
                  <a16:creationId xmlns:a16="http://schemas.microsoft.com/office/drawing/2014/main" id="{AA3F1757-1FB9-2C23-7A85-E74CAF7F250E}"/>
                </a:ext>
              </a:extLst>
            </p:cNvPr>
            <p:cNvSpPr/>
            <p:nvPr>
              <p:custDataLst>
                <p:tags r:id="rId194"/>
              </p:custDataLst>
            </p:nvPr>
          </p:nvSpPr>
          <p:spPr>
            <a:xfrm>
              <a:off x="11223574" y="6092007"/>
              <a:ext cx="49065" cy="58233"/>
            </a:xfrm>
            <a:custGeom>
              <a:avLst/>
              <a:gdLst>
                <a:gd name="connsiteX0" fmla="*/ 10882 w 49065"/>
                <a:gd name="connsiteY0" fmla="*/ 24999 h 58233"/>
                <a:gd name="connsiteX1" fmla="*/ 26603 w 49065"/>
                <a:gd name="connsiteY1" fmla="*/ 2924 h 58233"/>
                <a:gd name="connsiteX2" fmla="*/ 40930 w 49065"/>
                <a:gd name="connsiteY2" fmla="*/ 24999 h 58233"/>
                <a:gd name="connsiteX3" fmla="*/ 10882 w 49065"/>
                <a:gd name="connsiteY3" fmla="*/ 24999 h 58233"/>
                <a:gd name="connsiteX4" fmla="*/ 10755 w 49065"/>
                <a:gd name="connsiteY4" fmla="*/ 27664 h 58233"/>
                <a:gd name="connsiteX5" fmla="*/ 46128 w 49065"/>
                <a:gd name="connsiteY5" fmla="*/ 27664 h 58233"/>
                <a:gd name="connsiteX6" fmla="*/ 49298 w 49065"/>
                <a:gd name="connsiteY6" fmla="*/ 24999 h 58233"/>
                <a:gd name="connsiteX7" fmla="*/ 26603 w 49065"/>
                <a:gd name="connsiteY7" fmla="*/ 133 h 58233"/>
                <a:gd name="connsiteX8" fmla="*/ 232 w 49065"/>
                <a:gd name="connsiteY8" fmla="*/ 29059 h 58233"/>
                <a:gd name="connsiteX9" fmla="*/ 28125 w 49065"/>
                <a:gd name="connsiteY9" fmla="*/ 58366 h 58233"/>
                <a:gd name="connsiteX10" fmla="*/ 49298 w 49065"/>
                <a:gd name="connsiteY10" fmla="*/ 41873 h 58233"/>
                <a:gd name="connsiteX11" fmla="*/ 47649 w 49065"/>
                <a:gd name="connsiteY11" fmla="*/ 40350 h 58233"/>
                <a:gd name="connsiteX12" fmla="*/ 46001 w 49065"/>
                <a:gd name="connsiteY12" fmla="*/ 42127 h 58233"/>
                <a:gd name="connsiteX13" fmla="*/ 28885 w 49065"/>
                <a:gd name="connsiteY13" fmla="*/ 55194 h 58233"/>
                <a:gd name="connsiteX14" fmla="*/ 14559 w 49065"/>
                <a:gd name="connsiteY14" fmla="*/ 46694 h 58233"/>
                <a:gd name="connsiteX15" fmla="*/ 10755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82" y="24999"/>
                  </a:moveTo>
                  <a:cubicBezTo>
                    <a:pt x="11643" y="6096"/>
                    <a:pt x="22292" y="2924"/>
                    <a:pt x="26603" y="2924"/>
                  </a:cubicBezTo>
                  <a:cubicBezTo>
                    <a:pt x="39662" y="2924"/>
                    <a:pt x="40930" y="20051"/>
                    <a:pt x="40930" y="24999"/>
                  </a:cubicBezTo>
                  <a:lnTo>
                    <a:pt x="10882" y="24999"/>
                  </a:lnTo>
                  <a:close/>
                  <a:moveTo>
                    <a:pt x="10755" y="27664"/>
                  </a:moveTo>
                  <a:lnTo>
                    <a:pt x="46128" y="27664"/>
                  </a:lnTo>
                  <a:cubicBezTo>
                    <a:pt x="48917" y="27664"/>
                    <a:pt x="49298" y="27664"/>
                    <a:pt x="49298" y="24999"/>
                  </a:cubicBezTo>
                  <a:cubicBezTo>
                    <a:pt x="49298" y="12439"/>
                    <a:pt x="42451" y="133"/>
                    <a:pt x="26603" y="133"/>
                  </a:cubicBezTo>
                  <a:cubicBezTo>
                    <a:pt x="11896" y="133"/>
                    <a:pt x="232" y="13200"/>
                    <a:pt x="232" y="29059"/>
                  </a:cubicBezTo>
                  <a:cubicBezTo>
                    <a:pt x="232" y="46060"/>
                    <a:pt x="13544" y="58366"/>
                    <a:pt x="28125" y="58366"/>
                  </a:cubicBezTo>
                  <a:cubicBezTo>
                    <a:pt x="43592" y="58366"/>
                    <a:pt x="49298" y="44283"/>
                    <a:pt x="49298" y="41873"/>
                  </a:cubicBezTo>
                  <a:cubicBezTo>
                    <a:pt x="49298" y="40604"/>
                    <a:pt x="48283" y="40350"/>
                    <a:pt x="47649" y="40350"/>
                  </a:cubicBezTo>
                  <a:cubicBezTo>
                    <a:pt x="46508" y="40350"/>
                    <a:pt x="46255" y="41112"/>
                    <a:pt x="46001" y="42127"/>
                  </a:cubicBezTo>
                  <a:cubicBezTo>
                    <a:pt x="41564" y="55194"/>
                    <a:pt x="30153" y="55194"/>
                    <a:pt x="28885" y="55194"/>
                  </a:cubicBezTo>
                  <a:cubicBezTo>
                    <a:pt x="22546" y="55194"/>
                    <a:pt x="17475" y="51388"/>
                    <a:pt x="14559" y="46694"/>
                  </a:cubicBezTo>
                  <a:cubicBezTo>
                    <a:pt x="10755" y="40604"/>
                    <a:pt x="10755" y="32231"/>
                    <a:pt x="10755"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7" name="Freeform: Shape 3216">
              <a:extLst>
                <a:ext uri="{FF2B5EF4-FFF2-40B4-BE49-F238E27FC236}">
                  <a16:creationId xmlns:a16="http://schemas.microsoft.com/office/drawing/2014/main" id="{412B331F-4F9E-5A4B-C8EA-A3D7A5A1C59C}"/>
                </a:ext>
              </a:extLst>
            </p:cNvPr>
            <p:cNvSpPr/>
            <p:nvPr>
              <p:custDataLst>
                <p:tags r:id="rId195"/>
              </p:custDataLst>
            </p:nvPr>
          </p:nvSpPr>
          <p:spPr>
            <a:xfrm>
              <a:off x="11279923" y="6092768"/>
              <a:ext cx="42599" cy="56076"/>
            </a:xfrm>
            <a:custGeom>
              <a:avLst/>
              <a:gdLst>
                <a:gd name="connsiteX0" fmla="*/ 17859 w 42599"/>
                <a:gd name="connsiteY0" fmla="*/ 14089 h 56076"/>
                <a:gd name="connsiteX1" fmla="*/ 17859 w 42599"/>
                <a:gd name="connsiteY1" fmla="*/ 133 h 56076"/>
                <a:gd name="connsiteX2" fmla="*/ 236 w 42599"/>
                <a:gd name="connsiteY2" fmla="*/ 1528 h 56076"/>
                <a:gd name="connsiteX3" fmla="*/ 236 w 42599"/>
                <a:gd name="connsiteY3" fmla="*/ 5461 h 56076"/>
                <a:gd name="connsiteX4" fmla="*/ 10126 w 42599"/>
                <a:gd name="connsiteY4" fmla="*/ 12566 h 56076"/>
                <a:gd name="connsiteX5" fmla="*/ 10126 w 42599"/>
                <a:gd name="connsiteY5" fmla="*/ 46567 h 56076"/>
                <a:gd name="connsiteX6" fmla="*/ 236 w 42599"/>
                <a:gd name="connsiteY6" fmla="*/ 52276 h 56076"/>
                <a:gd name="connsiteX7" fmla="*/ 236 w 42599"/>
                <a:gd name="connsiteY7" fmla="*/ 56209 h 56076"/>
                <a:gd name="connsiteX8" fmla="*/ 14690 w 42599"/>
                <a:gd name="connsiteY8" fmla="*/ 55829 h 56076"/>
                <a:gd name="connsiteX9" fmla="*/ 30791 w 42599"/>
                <a:gd name="connsiteY9" fmla="*/ 56209 h 56076"/>
                <a:gd name="connsiteX10" fmla="*/ 30791 w 42599"/>
                <a:gd name="connsiteY10" fmla="*/ 52276 h 56076"/>
                <a:gd name="connsiteX11" fmla="*/ 28129 w 42599"/>
                <a:gd name="connsiteY11" fmla="*/ 52276 h 56076"/>
                <a:gd name="connsiteX12" fmla="*/ 18493 w 42599"/>
                <a:gd name="connsiteY12" fmla="*/ 46313 h 56076"/>
                <a:gd name="connsiteX13" fmla="*/ 18493 w 42599"/>
                <a:gd name="connsiteY13" fmla="*/ 26775 h 56076"/>
                <a:gd name="connsiteX14" fmla="*/ 33454 w 42599"/>
                <a:gd name="connsiteY14" fmla="*/ 2924 h 56076"/>
                <a:gd name="connsiteX15" fmla="*/ 34849 w 42599"/>
                <a:gd name="connsiteY15" fmla="*/ 3051 h 56076"/>
                <a:gd name="connsiteX16" fmla="*/ 31933 w 42599"/>
                <a:gd name="connsiteY16" fmla="*/ 7999 h 56076"/>
                <a:gd name="connsiteX17" fmla="*/ 37384 w 42599"/>
                <a:gd name="connsiteY17" fmla="*/ 13454 h 56076"/>
                <a:gd name="connsiteX18" fmla="*/ 42836 w 42599"/>
                <a:gd name="connsiteY18" fmla="*/ 7872 h 56076"/>
                <a:gd name="connsiteX19" fmla="*/ 33454 w 42599"/>
                <a:gd name="connsiteY19" fmla="*/ 133 h 56076"/>
                <a:gd name="connsiteX20" fmla="*/ 17859 w 42599"/>
                <a:gd name="connsiteY20" fmla="*/ 14089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59" y="14089"/>
                  </a:moveTo>
                  <a:lnTo>
                    <a:pt x="17859" y="133"/>
                  </a:lnTo>
                  <a:lnTo>
                    <a:pt x="236" y="1528"/>
                  </a:lnTo>
                  <a:lnTo>
                    <a:pt x="236" y="5461"/>
                  </a:lnTo>
                  <a:cubicBezTo>
                    <a:pt x="9111" y="5461"/>
                    <a:pt x="10126" y="6349"/>
                    <a:pt x="10126" y="12566"/>
                  </a:cubicBezTo>
                  <a:lnTo>
                    <a:pt x="10126" y="46567"/>
                  </a:lnTo>
                  <a:cubicBezTo>
                    <a:pt x="10126" y="52276"/>
                    <a:pt x="8731" y="52276"/>
                    <a:pt x="236" y="52276"/>
                  </a:cubicBezTo>
                  <a:lnTo>
                    <a:pt x="236" y="56209"/>
                  </a:lnTo>
                  <a:cubicBezTo>
                    <a:pt x="5181" y="56082"/>
                    <a:pt x="11140" y="55829"/>
                    <a:pt x="14690" y="55829"/>
                  </a:cubicBezTo>
                  <a:cubicBezTo>
                    <a:pt x="19761" y="55829"/>
                    <a:pt x="25720" y="55829"/>
                    <a:pt x="30791" y="56209"/>
                  </a:cubicBezTo>
                  <a:lnTo>
                    <a:pt x="30791" y="52276"/>
                  </a:lnTo>
                  <a:lnTo>
                    <a:pt x="28129" y="52276"/>
                  </a:lnTo>
                  <a:cubicBezTo>
                    <a:pt x="18747" y="52276"/>
                    <a:pt x="18493" y="50881"/>
                    <a:pt x="18493" y="46313"/>
                  </a:cubicBezTo>
                  <a:lnTo>
                    <a:pt x="18493" y="26775"/>
                  </a:lnTo>
                  <a:cubicBezTo>
                    <a:pt x="18493" y="14215"/>
                    <a:pt x="23818" y="2924"/>
                    <a:pt x="33454" y="2924"/>
                  </a:cubicBezTo>
                  <a:cubicBezTo>
                    <a:pt x="34341" y="2924"/>
                    <a:pt x="34595" y="2924"/>
                    <a:pt x="34849" y="3051"/>
                  </a:cubicBezTo>
                  <a:cubicBezTo>
                    <a:pt x="34468" y="3178"/>
                    <a:pt x="31933" y="4700"/>
                    <a:pt x="31933" y="7999"/>
                  </a:cubicBezTo>
                  <a:cubicBezTo>
                    <a:pt x="31933" y="11551"/>
                    <a:pt x="34595" y="13454"/>
                    <a:pt x="37384" y="13454"/>
                  </a:cubicBezTo>
                  <a:cubicBezTo>
                    <a:pt x="39666" y="13454"/>
                    <a:pt x="42836" y="11932"/>
                    <a:pt x="42836" y="7872"/>
                  </a:cubicBezTo>
                  <a:cubicBezTo>
                    <a:pt x="42836" y="3812"/>
                    <a:pt x="38906" y="133"/>
                    <a:pt x="33454" y="133"/>
                  </a:cubicBezTo>
                  <a:cubicBezTo>
                    <a:pt x="24199" y="133"/>
                    <a:pt x="19634" y="8633"/>
                    <a:pt x="17859" y="140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8" name="Freeform: Shape 3217">
              <a:extLst>
                <a:ext uri="{FF2B5EF4-FFF2-40B4-BE49-F238E27FC236}">
                  <a16:creationId xmlns:a16="http://schemas.microsoft.com/office/drawing/2014/main" id="{C08BD702-DC05-DBB8-FE88-6AAB9CCE816B}"/>
                </a:ext>
              </a:extLst>
            </p:cNvPr>
            <p:cNvSpPr/>
            <p:nvPr>
              <p:custDataLst>
                <p:tags r:id="rId196"/>
              </p:custDataLst>
            </p:nvPr>
          </p:nvSpPr>
          <p:spPr>
            <a:xfrm>
              <a:off x="11331356" y="6092007"/>
              <a:ext cx="57179" cy="58233"/>
            </a:xfrm>
            <a:custGeom>
              <a:avLst/>
              <a:gdLst>
                <a:gd name="connsiteX0" fmla="*/ 37135 w 57179"/>
                <a:gd name="connsiteY0" fmla="*/ 47328 h 58233"/>
                <a:gd name="connsiteX1" fmla="*/ 47024 w 57179"/>
                <a:gd name="connsiteY1" fmla="*/ 57732 h 58233"/>
                <a:gd name="connsiteX2" fmla="*/ 57420 w 57179"/>
                <a:gd name="connsiteY2" fmla="*/ 45679 h 58233"/>
                <a:gd name="connsiteX3" fmla="*/ 57420 w 57179"/>
                <a:gd name="connsiteY3" fmla="*/ 38574 h 58233"/>
                <a:gd name="connsiteX4" fmla="*/ 54251 w 57179"/>
                <a:gd name="connsiteY4" fmla="*/ 38574 h 58233"/>
                <a:gd name="connsiteX5" fmla="*/ 54251 w 57179"/>
                <a:gd name="connsiteY5" fmla="*/ 45679 h 58233"/>
                <a:gd name="connsiteX6" fmla="*/ 49686 w 57179"/>
                <a:gd name="connsiteY6" fmla="*/ 53799 h 58233"/>
                <a:gd name="connsiteX7" fmla="*/ 44995 w 57179"/>
                <a:gd name="connsiteY7" fmla="*/ 47455 h 58233"/>
                <a:gd name="connsiteX8" fmla="*/ 44995 w 57179"/>
                <a:gd name="connsiteY8" fmla="*/ 22081 h 58233"/>
                <a:gd name="connsiteX9" fmla="*/ 40431 w 57179"/>
                <a:gd name="connsiteY9" fmla="*/ 7111 h 58233"/>
                <a:gd name="connsiteX10" fmla="*/ 23061 w 57179"/>
                <a:gd name="connsiteY10" fmla="*/ 133 h 58233"/>
                <a:gd name="connsiteX11" fmla="*/ 3917 w 57179"/>
                <a:gd name="connsiteY11" fmla="*/ 14469 h 58233"/>
                <a:gd name="connsiteX12" fmla="*/ 9749 w 57179"/>
                <a:gd name="connsiteY12" fmla="*/ 20432 h 58233"/>
                <a:gd name="connsiteX13" fmla="*/ 15581 w 57179"/>
                <a:gd name="connsiteY13" fmla="*/ 14596 h 58233"/>
                <a:gd name="connsiteX14" fmla="*/ 9115 w 57179"/>
                <a:gd name="connsiteY14" fmla="*/ 8760 h 58233"/>
                <a:gd name="connsiteX15" fmla="*/ 22808 w 57179"/>
                <a:gd name="connsiteY15" fmla="*/ 2924 h 58233"/>
                <a:gd name="connsiteX16" fmla="*/ 36247 w 57179"/>
                <a:gd name="connsiteY16" fmla="*/ 19163 h 58233"/>
                <a:gd name="connsiteX17" fmla="*/ 36247 w 57179"/>
                <a:gd name="connsiteY17" fmla="*/ 23857 h 58233"/>
                <a:gd name="connsiteX18" fmla="*/ 12919 w 57179"/>
                <a:gd name="connsiteY18" fmla="*/ 28425 h 58233"/>
                <a:gd name="connsiteX19" fmla="*/ 240 w 57179"/>
                <a:gd name="connsiteY19" fmla="*/ 44918 h 58233"/>
                <a:gd name="connsiteX20" fmla="*/ 20526 w 57179"/>
                <a:gd name="connsiteY20" fmla="*/ 58366 h 58233"/>
                <a:gd name="connsiteX21" fmla="*/ 37135 w 57179"/>
                <a:gd name="connsiteY21" fmla="*/ 47328 h 58233"/>
                <a:gd name="connsiteX22" fmla="*/ 36247 w 57179"/>
                <a:gd name="connsiteY22" fmla="*/ 26522 h 58233"/>
                <a:gd name="connsiteX23" fmla="*/ 36247 w 57179"/>
                <a:gd name="connsiteY23" fmla="*/ 39209 h 58233"/>
                <a:gd name="connsiteX24" fmla="*/ 21413 w 57179"/>
                <a:gd name="connsiteY24" fmla="*/ 55575 h 58233"/>
                <a:gd name="connsiteX25" fmla="*/ 10003 w 57179"/>
                <a:gd name="connsiteY25" fmla="*/ 44791 h 58233"/>
                <a:gd name="connsiteX26" fmla="*/ 36247 w 57179"/>
                <a:gd name="connsiteY26" fmla="*/ 26522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35" y="47328"/>
                  </a:moveTo>
                  <a:cubicBezTo>
                    <a:pt x="37642" y="52403"/>
                    <a:pt x="41065" y="57732"/>
                    <a:pt x="47024" y="57732"/>
                  </a:cubicBezTo>
                  <a:cubicBezTo>
                    <a:pt x="49686" y="57732"/>
                    <a:pt x="57420" y="55955"/>
                    <a:pt x="57420" y="45679"/>
                  </a:cubicBezTo>
                  <a:lnTo>
                    <a:pt x="57420" y="38574"/>
                  </a:lnTo>
                  <a:lnTo>
                    <a:pt x="54251" y="38574"/>
                  </a:lnTo>
                  <a:lnTo>
                    <a:pt x="54251" y="45679"/>
                  </a:lnTo>
                  <a:cubicBezTo>
                    <a:pt x="54251" y="53037"/>
                    <a:pt x="51081" y="53799"/>
                    <a:pt x="49686" y="53799"/>
                  </a:cubicBezTo>
                  <a:cubicBezTo>
                    <a:pt x="45502" y="53799"/>
                    <a:pt x="44995" y="48090"/>
                    <a:pt x="44995" y="47455"/>
                  </a:cubicBezTo>
                  <a:lnTo>
                    <a:pt x="44995" y="22081"/>
                  </a:lnTo>
                  <a:cubicBezTo>
                    <a:pt x="44995" y="16753"/>
                    <a:pt x="44995" y="11805"/>
                    <a:pt x="40431" y="7111"/>
                  </a:cubicBezTo>
                  <a:cubicBezTo>
                    <a:pt x="35486" y="2163"/>
                    <a:pt x="29147" y="133"/>
                    <a:pt x="23061" y="133"/>
                  </a:cubicBezTo>
                  <a:cubicBezTo>
                    <a:pt x="12665" y="133"/>
                    <a:pt x="3917" y="6096"/>
                    <a:pt x="3917" y="14469"/>
                  </a:cubicBezTo>
                  <a:cubicBezTo>
                    <a:pt x="3917" y="18275"/>
                    <a:pt x="6453" y="20432"/>
                    <a:pt x="9749" y="20432"/>
                  </a:cubicBezTo>
                  <a:cubicBezTo>
                    <a:pt x="13299" y="20432"/>
                    <a:pt x="15581" y="17895"/>
                    <a:pt x="15581" y="14596"/>
                  </a:cubicBezTo>
                  <a:cubicBezTo>
                    <a:pt x="15581" y="13074"/>
                    <a:pt x="14947" y="8887"/>
                    <a:pt x="9115" y="8760"/>
                  </a:cubicBezTo>
                  <a:cubicBezTo>
                    <a:pt x="12538" y="4320"/>
                    <a:pt x="18751" y="2924"/>
                    <a:pt x="22808" y="2924"/>
                  </a:cubicBezTo>
                  <a:cubicBezTo>
                    <a:pt x="29020" y="2924"/>
                    <a:pt x="36247" y="7872"/>
                    <a:pt x="36247" y="19163"/>
                  </a:cubicBezTo>
                  <a:lnTo>
                    <a:pt x="36247" y="23857"/>
                  </a:lnTo>
                  <a:cubicBezTo>
                    <a:pt x="29781" y="24238"/>
                    <a:pt x="20906" y="24619"/>
                    <a:pt x="12919" y="28425"/>
                  </a:cubicBezTo>
                  <a:cubicBezTo>
                    <a:pt x="3410" y="32738"/>
                    <a:pt x="240" y="39336"/>
                    <a:pt x="240" y="44918"/>
                  </a:cubicBezTo>
                  <a:cubicBezTo>
                    <a:pt x="240" y="55194"/>
                    <a:pt x="12538" y="58366"/>
                    <a:pt x="20526" y="58366"/>
                  </a:cubicBezTo>
                  <a:cubicBezTo>
                    <a:pt x="28894" y="58366"/>
                    <a:pt x="34726" y="53291"/>
                    <a:pt x="37135" y="47328"/>
                  </a:cubicBezTo>
                  <a:close/>
                  <a:moveTo>
                    <a:pt x="36247" y="26522"/>
                  </a:moveTo>
                  <a:lnTo>
                    <a:pt x="36247" y="39209"/>
                  </a:lnTo>
                  <a:cubicBezTo>
                    <a:pt x="36247" y="51261"/>
                    <a:pt x="27119" y="55575"/>
                    <a:pt x="21413" y="55575"/>
                  </a:cubicBezTo>
                  <a:cubicBezTo>
                    <a:pt x="15201" y="55575"/>
                    <a:pt x="10003" y="51134"/>
                    <a:pt x="10003" y="44791"/>
                  </a:cubicBezTo>
                  <a:cubicBezTo>
                    <a:pt x="10003" y="37813"/>
                    <a:pt x="15328" y="27283"/>
                    <a:pt x="36247" y="26522"/>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19" name="Freeform: Shape 3218">
              <a:extLst>
                <a:ext uri="{FF2B5EF4-FFF2-40B4-BE49-F238E27FC236}">
                  <a16:creationId xmlns:a16="http://schemas.microsoft.com/office/drawing/2014/main" id="{4CF29E9F-E69E-8957-BD75-FDE5A1363170}"/>
                </a:ext>
              </a:extLst>
            </p:cNvPr>
            <p:cNvSpPr/>
            <p:nvPr>
              <p:custDataLst>
                <p:tags r:id="rId197"/>
              </p:custDataLst>
            </p:nvPr>
          </p:nvSpPr>
          <p:spPr>
            <a:xfrm>
              <a:off x="11391832" y="6070819"/>
              <a:ext cx="39683" cy="79420"/>
            </a:xfrm>
            <a:custGeom>
              <a:avLst/>
              <a:gdLst>
                <a:gd name="connsiteX0" fmla="*/ 19770 w 39683"/>
                <a:gd name="connsiteY0" fmla="*/ 27410 h 79420"/>
                <a:gd name="connsiteX1" fmla="*/ 37900 w 39683"/>
                <a:gd name="connsiteY1" fmla="*/ 27410 h 79420"/>
                <a:gd name="connsiteX2" fmla="*/ 37900 w 39683"/>
                <a:gd name="connsiteY2" fmla="*/ 23477 h 79420"/>
                <a:gd name="connsiteX3" fmla="*/ 19770 w 39683"/>
                <a:gd name="connsiteY3" fmla="*/ 23477 h 79420"/>
                <a:gd name="connsiteX4" fmla="*/ 19770 w 39683"/>
                <a:gd name="connsiteY4" fmla="*/ 133 h 79420"/>
                <a:gd name="connsiteX5" fmla="*/ 16600 w 39683"/>
                <a:gd name="connsiteY5" fmla="*/ 133 h 79420"/>
                <a:gd name="connsiteX6" fmla="*/ 245 w 39683"/>
                <a:gd name="connsiteY6" fmla="*/ 24619 h 79420"/>
                <a:gd name="connsiteX7" fmla="*/ 245 w 39683"/>
                <a:gd name="connsiteY7" fmla="*/ 27410 h 79420"/>
                <a:gd name="connsiteX8" fmla="*/ 11022 w 39683"/>
                <a:gd name="connsiteY8" fmla="*/ 27410 h 79420"/>
                <a:gd name="connsiteX9" fmla="*/ 11022 w 39683"/>
                <a:gd name="connsiteY9" fmla="*/ 62426 h 79420"/>
                <a:gd name="connsiteX10" fmla="*/ 27377 w 39683"/>
                <a:gd name="connsiteY10" fmla="*/ 79553 h 79420"/>
                <a:gd name="connsiteX11" fmla="*/ 39929 w 39683"/>
                <a:gd name="connsiteY11" fmla="*/ 62426 h 79420"/>
                <a:gd name="connsiteX12" fmla="*/ 39929 w 39683"/>
                <a:gd name="connsiteY12" fmla="*/ 55194 h 79420"/>
                <a:gd name="connsiteX13" fmla="*/ 36759 w 39683"/>
                <a:gd name="connsiteY13" fmla="*/ 55194 h 79420"/>
                <a:gd name="connsiteX14" fmla="*/ 36759 w 39683"/>
                <a:gd name="connsiteY14" fmla="*/ 62172 h 79420"/>
                <a:gd name="connsiteX15" fmla="*/ 28265 w 39683"/>
                <a:gd name="connsiteY15" fmla="*/ 76381 h 79420"/>
                <a:gd name="connsiteX16" fmla="*/ 19770 w 39683"/>
                <a:gd name="connsiteY16" fmla="*/ 62680 h 79420"/>
                <a:gd name="connsiteX17" fmla="*/ 19770 w 39683"/>
                <a:gd name="connsiteY17" fmla="*/ 27410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0" y="27410"/>
                  </a:moveTo>
                  <a:lnTo>
                    <a:pt x="37900" y="27410"/>
                  </a:lnTo>
                  <a:lnTo>
                    <a:pt x="37900" y="23477"/>
                  </a:lnTo>
                  <a:lnTo>
                    <a:pt x="19770" y="23477"/>
                  </a:lnTo>
                  <a:lnTo>
                    <a:pt x="19770" y="133"/>
                  </a:lnTo>
                  <a:lnTo>
                    <a:pt x="16600" y="133"/>
                  </a:lnTo>
                  <a:cubicBezTo>
                    <a:pt x="16474" y="10536"/>
                    <a:pt x="12670" y="24111"/>
                    <a:pt x="245" y="24619"/>
                  </a:cubicBezTo>
                  <a:lnTo>
                    <a:pt x="245" y="27410"/>
                  </a:lnTo>
                  <a:lnTo>
                    <a:pt x="11022" y="27410"/>
                  </a:lnTo>
                  <a:lnTo>
                    <a:pt x="11022" y="62426"/>
                  </a:lnTo>
                  <a:cubicBezTo>
                    <a:pt x="11022" y="78031"/>
                    <a:pt x="22813" y="79553"/>
                    <a:pt x="27377" y="79553"/>
                  </a:cubicBezTo>
                  <a:cubicBezTo>
                    <a:pt x="36379" y="79553"/>
                    <a:pt x="39929" y="70545"/>
                    <a:pt x="39929" y="62426"/>
                  </a:cubicBezTo>
                  <a:lnTo>
                    <a:pt x="39929" y="55194"/>
                  </a:lnTo>
                  <a:lnTo>
                    <a:pt x="36759" y="55194"/>
                  </a:lnTo>
                  <a:lnTo>
                    <a:pt x="36759" y="62172"/>
                  </a:lnTo>
                  <a:cubicBezTo>
                    <a:pt x="36759" y="71560"/>
                    <a:pt x="32956" y="76381"/>
                    <a:pt x="28265" y="76381"/>
                  </a:cubicBezTo>
                  <a:cubicBezTo>
                    <a:pt x="19770" y="76381"/>
                    <a:pt x="19770" y="64836"/>
                    <a:pt x="19770" y="62680"/>
                  </a:cubicBezTo>
                  <a:lnTo>
                    <a:pt x="19770" y="27410"/>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0" name="Freeform: Shape 3219">
              <a:extLst>
                <a:ext uri="{FF2B5EF4-FFF2-40B4-BE49-F238E27FC236}">
                  <a16:creationId xmlns:a16="http://schemas.microsoft.com/office/drawing/2014/main" id="{348B8AD6-1099-224F-C7B4-58995D6855F4}"/>
                </a:ext>
              </a:extLst>
            </p:cNvPr>
            <p:cNvSpPr/>
            <p:nvPr>
              <p:custDataLst>
                <p:tags r:id="rId198"/>
              </p:custDataLst>
            </p:nvPr>
          </p:nvSpPr>
          <p:spPr>
            <a:xfrm>
              <a:off x="11442786" y="6092768"/>
              <a:ext cx="63772" cy="57471"/>
            </a:xfrm>
            <a:custGeom>
              <a:avLst/>
              <a:gdLst>
                <a:gd name="connsiteX0" fmla="*/ 45765 w 63772"/>
                <a:gd name="connsiteY0" fmla="*/ 46186 h 57471"/>
                <a:gd name="connsiteX1" fmla="*/ 45765 w 63772"/>
                <a:gd name="connsiteY1" fmla="*/ 57605 h 57471"/>
                <a:gd name="connsiteX2" fmla="*/ 64022 w 63772"/>
                <a:gd name="connsiteY2" fmla="*/ 56209 h 57471"/>
                <a:gd name="connsiteX3" fmla="*/ 64022 w 63772"/>
                <a:gd name="connsiteY3" fmla="*/ 52276 h 57471"/>
                <a:gd name="connsiteX4" fmla="*/ 54133 w 63772"/>
                <a:gd name="connsiteY4" fmla="*/ 45172 h 57471"/>
                <a:gd name="connsiteX5" fmla="*/ 54133 w 63772"/>
                <a:gd name="connsiteY5" fmla="*/ 133 h 57471"/>
                <a:gd name="connsiteX6" fmla="*/ 35495 w 63772"/>
                <a:gd name="connsiteY6" fmla="*/ 1528 h 57471"/>
                <a:gd name="connsiteX7" fmla="*/ 35495 w 63772"/>
                <a:gd name="connsiteY7" fmla="*/ 5461 h 57471"/>
                <a:gd name="connsiteX8" fmla="*/ 45384 w 63772"/>
                <a:gd name="connsiteY8" fmla="*/ 12566 h 57471"/>
                <a:gd name="connsiteX9" fmla="*/ 45384 w 63772"/>
                <a:gd name="connsiteY9" fmla="*/ 35149 h 57471"/>
                <a:gd name="connsiteX10" fmla="*/ 30044 w 63772"/>
                <a:gd name="connsiteY10" fmla="*/ 54814 h 57471"/>
                <a:gd name="connsiteX11" fmla="*/ 18886 w 63772"/>
                <a:gd name="connsiteY11" fmla="*/ 42254 h 57471"/>
                <a:gd name="connsiteX12" fmla="*/ 18886 w 63772"/>
                <a:gd name="connsiteY12" fmla="*/ 133 h 57471"/>
                <a:gd name="connsiteX13" fmla="*/ 249 w 63772"/>
                <a:gd name="connsiteY13" fmla="*/ 1528 h 57471"/>
                <a:gd name="connsiteX14" fmla="*/ 249 w 63772"/>
                <a:gd name="connsiteY14" fmla="*/ 5461 h 57471"/>
                <a:gd name="connsiteX15" fmla="*/ 10138 w 63772"/>
                <a:gd name="connsiteY15" fmla="*/ 17133 h 57471"/>
                <a:gd name="connsiteX16" fmla="*/ 10138 w 63772"/>
                <a:gd name="connsiteY16" fmla="*/ 36164 h 57471"/>
                <a:gd name="connsiteX17" fmla="*/ 29410 w 63772"/>
                <a:gd name="connsiteY17" fmla="*/ 57605 h 57471"/>
                <a:gd name="connsiteX18" fmla="*/ 45765 w 63772"/>
                <a:gd name="connsiteY18" fmla="*/ 46186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765" y="46186"/>
                  </a:moveTo>
                  <a:lnTo>
                    <a:pt x="45765" y="57605"/>
                  </a:lnTo>
                  <a:lnTo>
                    <a:pt x="64022" y="56209"/>
                  </a:lnTo>
                  <a:lnTo>
                    <a:pt x="64022" y="52276"/>
                  </a:lnTo>
                  <a:cubicBezTo>
                    <a:pt x="55147" y="52276"/>
                    <a:pt x="54133" y="51388"/>
                    <a:pt x="54133" y="45172"/>
                  </a:cubicBezTo>
                  <a:lnTo>
                    <a:pt x="54133" y="133"/>
                  </a:lnTo>
                  <a:lnTo>
                    <a:pt x="35495" y="1528"/>
                  </a:lnTo>
                  <a:lnTo>
                    <a:pt x="35495" y="5461"/>
                  </a:lnTo>
                  <a:cubicBezTo>
                    <a:pt x="44370" y="5461"/>
                    <a:pt x="45384" y="6349"/>
                    <a:pt x="45384" y="12566"/>
                  </a:cubicBezTo>
                  <a:lnTo>
                    <a:pt x="45384" y="35149"/>
                  </a:lnTo>
                  <a:cubicBezTo>
                    <a:pt x="45384" y="46186"/>
                    <a:pt x="39299" y="54814"/>
                    <a:pt x="30044" y="54814"/>
                  </a:cubicBezTo>
                  <a:cubicBezTo>
                    <a:pt x="19394" y="54814"/>
                    <a:pt x="18886" y="48851"/>
                    <a:pt x="18886" y="42254"/>
                  </a:cubicBezTo>
                  <a:lnTo>
                    <a:pt x="18886" y="133"/>
                  </a:lnTo>
                  <a:lnTo>
                    <a:pt x="249" y="1528"/>
                  </a:lnTo>
                  <a:lnTo>
                    <a:pt x="249" y="5461"/>
                  </a:lnTo>
                  <a:cubicBezTo>
                    <a:pt x="10138" y="5461"/>
                    <a:pt x="10138" y="5842"/>
                    <a:pt x="10138" y="17133"/>
                  </a:cubicBezTo>
                  <a:lnTo>
                    <a:pt x="10138" y="36164"/>
                  </a:lnTo>
                  <a:cubicBezTo>
                    <a:pt x="10138" y="46060"/>
                    <a:pt x="10138" y="57605"/>
                    <a:pt x="29410" y="57605"/>
                  </a:cubicBezTo>
                  <a:cubicBezTo>
                    <a:pt x="36510" y="57605"/>
                    <a:pt x="42088" y="54052"/>
                    <a:pt x="45765" y="4618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1" name="Freeform: Shape 3220">
              <a:extLst>
                <a:ext uri="{FF2B5EF4-FFF2-40B4-BE49-F238E27FC236}">
                  <a16:creationId xmlns:a16="http://schemas.microsoft.com/office/drawing/2014/main" id="{CA978112-E3BF-2F8D-E577-7632DCD3A902}"/>
                </a:ext>
              </a:extLst>
            </p:cNvPr>
            <p:cNvSpPr/>
            <p:nvPr>
              <p:custDataLst>
                <p:tags r:id="rId199"/>
              </p:custDataLst>
            </p:nvPr>
          </p:nvSpPr>
          <p:spPr>
            <a:xfrm>
              <a:off x="11512715" y="6092768"/>
              <a:ext cx="42599" cy="56076"/>
            </a:xfrm>
            <a:custGeom>
              <a:avLst/>
              <a:gdLst>
                <a:gd name="connsiteX0" fmla="*/ 17878 w 42599"/>
                <a:gd name="connsiteY0" fmla="*/ 14089 h 56076"/>
                <a:gd name="connsiteX1" fmla="*/ 17878 w 42599"/>
                <a:gd name="connsiteY1" fmla="*/ 133 h 56076"/>
                <a:gd name="connsiteX2" fmla="*/ 255 w 42599"/>
                <a:gd name="connsiteY2" fmla="*/ 1528 h 56076"/>
                <a:gd name="connsiteX3" fmla="*/ 255 w 42599"/>
                <a:gd name="connsiteY3" fmla="*/ 5461 h 56076"/>
                <a:gd name="connsiteX4" fmla="*/ 10144 w 42599"/>
                <a:gd name="connsiteY4" fmla="*/ 12566 h 56076"/>
                <a:gd name="connsiteX5" fmla="*/ 10144 w 42599"/>
                <a:gd name="connsiteY5" fmla="*/ 46567 h 56076"/>
                <a:gd name="connsiteX6" fmla="*/ 255 w 42599"/>
                <a:gd name="connsiteY6" fmla="*/ 52276 h 56076"/>
                <a:gd name="connsiteX7" fmla="*/ 255 w 42599"/>
                <a:gd name="connsiteY7" fmla="*/ 56209 h 56076"/>
                <a:gd name="connsiteX8" fmla="*/ 14708 w 42599"/>
                <a:gd name="connsiteY8" fmla="*/ 55829 h 56076"/>
                <a:gd name="connsiteX9" fmla="*/ 30810 w 42599"/>
                <a:gd name="connsiteY9" fmla="*/ 56209 h 56076"/>
                <a:gd name="connsiteX10" fmla="*/ 30810 w 42599"/>
                <a:gd name="connsiteY10" fmla="*/ 52276 h 56076"/>
                <a:gd name="connsiteX11" fmla="*/ 28147 w 42599"/>
                <a:gd name="connsiteY11" fmla="*/ 52276 h 56076"/>
                <a:gd name="connsiteX12" fmla="*/ 18512 w 42599"/>
                <a:gd name="connsiteY12" fmla="*/ 46313 h 56076"/>
                <a:gd name="connsiteX13" fmla="*/ 18512 w 42599"/>
                <a:gd name="connsiteY13" fmla="*/ 26775 h 56076"/>
                <a:gd name="connsiteX14" fmla="*/ 33472 w 42599"/>
                <a:gd name="connsiteY14" fmla="*/ 2924 h 56076"/>
                <a:gd name="connsiteX15" fmla="*/ 34867 w 42599"/>
                <a:gd name="connsiteY15" fmla="*/ 3051 h 56076"/>
                <a:gd name="connsiteX16" fmla="*/ 31951 w 42599"/>
                <a:gd name="connsiteY16" fmla="*/ 7999 h 56076"/>
                <a:gd name="connsiteX17" fmla="*/ 37403 w 42599"/>
                <a:gd name="connsiteY17" fmla="*/ 13454 h 56076"/>
                <a:gd name="connsiteX18" fmla="*/ 42854 w 42599"/>
                <a:gd name="connsiteY18" fmla="*/ 7872 h 56076"/>
                <a:gd name="connsiteX19" fmla="*/ 33472 w 42599"/>
                <a:gd name="connsiteY19" fmla="*/ 133 h 56076"/>
                <a:gd name="connsiteX20" fmla="*/ 17878 w 42599"/>
                <a:gd name="connsiteY20" fmla="*/ 14089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78" y="14089"/>
                  </a:moveTo>
                  <a:lnTo>
                    <a:pt x="17878" y="133"/>
                  </a:lnTo>
                  <a:lnTo>
                    <a:pt x="255" y="1528"/>
                  </a:lnTo>
                  <a:lnTo>
                    <a:pt x="255" y="5461"/>
                  </a:lnTo>
                  <a:cubicBezTo>
                    <a:pt x="9130" y="5461"/>
                    <a:pt x="10144" y="6349"/>
                    <a:pt x="10144" y="12566"/>
                  </a:cubicBezTo>
                  <a:lnTo>
                    <a:pt x="10144" y="46567"/>
                  </a:lnTo>
                  <a:cubicBezTo>
                    <a:pt x="10144" y="52276"/>
                    <a:pt x="8749" y="52276"/>
                    <a:pt x="255" y="52276"/>
                  </a:cubicBezTo>
                  <a:lnTo>
                    <a:pt x="255" y="56209"/>
                  </a:lnTo>
                  <a:cubicBezTo>
                    <a:pt x="5199" y="56082"/>
                    <a:pt x="11158" y="55829"/>
                    <a:pt x="14708" y="55829"/>
                  </a:cubicBezTo>
                  <a:cubicBezTo>
                    <a:pt x="19779" y="55829"/>
                    <a:pt x="25738" y="55829"/>
                    <a:pt x="30810" y="56209"/>
                  </a:cubicBezTo>
                  <a:lnTo>
                    <a:pt x="30810" y="52276"/>
                  </a:lnTo>
                  <a:lnTo>
                    <a:pt x="28147" y="52276"/>
                  </a:lnTo>
                  <a:cubicBezTo>
                    <a:pt x="18765" y="52276"/>
                    <a:pt x="18512" y="50881"/>
                    <a:pt x="18512" y="46313"/>
                  </a:cubicBezTo>
                  <a:lnTo>
                    <a:pt x="18512" y="26775"/>
                  </a:lnTo>
                  <a:cubicBezTo>
                    <a:pt x="18512" y="14215"/>
                    <a:pt x="23837" y="2924"/>
                    <a:pt x="33472" y="2924"/>
                  </a:cubicBezTo>
                  <a:cubicBezTo>
                    <a:pt x="34360" y="2924"/>
                    <a:pt x="34613" y="2924"/>
                    <a:pt x="34867" y="3051"/>
                  </a:cubicBezTo>
                  <a:cubicBezTo>
                    <a:pt x="34487" y="3178"/>
                    <a:pt x="31951" y="4700"/>
                    <a:pt x="31951" y="7999"/>
                  </a:cubicBezTo>
                  <a:cubicBezTo>
                    <a:pt x="31951" y="11551"/>
                    <a:pt x="34613" y="13454"/>
                    <a:pt x="37403" y="13454"/>
                  </a:cubicBezTo>
                  <a:cubicBezTo>
                    <a:pt x="39685" y="13454"/>
                    <a:pt x="42854" y="11932"/>
                    <a:pt x="42854" y="7872"/>
                  </a:cubicBezTo>
                  <a:cubicBezTo>
                    <a:pt x="42854" y="3812"/>
                    <a:pt x="38924" y="133"/>
                    <a:pt x="33472" y="133"/>
                  </a:cubicBezTo>
                  <a:cubicBezTo>
                    <a:pt x="24217" y="133"/>
                    <a:pt x="19653" y="8633"/>
                    <a:pt x="17878" y="1408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2" name="Freeform: Shape 3221">
              <a:extLst>
                <a:ext uri="{FF2B5EF4-FFF2-40B4-BE49-F238E27FC236}">
                  <a16:creationId xmlns:a16="http://schemas.microsoft.com/office/drawing/2014/main" id="{345BD4C4-CD9B-6EF5-874C-DC4FF52DBF2A}"/>
                </a:ext>
              </a:extLst>
            </p:cNvPr>
            <p:cNvSpPr/>
            <p:nvPr>
              <p:custDataLst>
                <p:tags r:id="rId200"/>
              </p:custDataLst>
            </p:nvPr>
          </p:nvSpPr>
          <p:spPr>
            <a:xfrm>
              <a:off x="11562373" y="6092007"/>
              <a:ext cx="49065" cy="58233"/>
            </a:xfrm>
            <a:custGeom>
              <a:avLst/>
              <a:gdLst>
                <a:gd name="connsiteX0" fmla="*/ 10908 w 49065"/>
                <a:gd name="connsiteY0" fmla="*/ 24999 h 58233"/>
                <a:gd name="connsiteX1" fmla="*/ 26630 w 49065"/>
                <a:gd name="connsiteY1" fmla="*/ 2924 h 58233"/>
                <a:gd name="connsiteX2" fmla="*/ 40956 w 49065"/>
                <a:gd name="connsiteY2" fmla="*/ 24999 h 58233"/>
                <a:gd name="connsiteX3" fmla="*/ 10908 w 49065"/>
                <a:gd name="connsiteY3" fmla="*/ 24999 h 58233"/>
                <a:gd name="connsiteX4" fmla="*/ 10782 w 49065"/>
                <a:gd name="connsiteY4" fmla="*/ 27664 h 58233"/>
                <a:gd name="connsiteX5" fmla="*/ 46155 w 49065"/>
                <a:gd name="connsiteY5" fmla="*/ 27664 h 58233"/>
                <a:gd name="connsiteX6" fmla="*/ 49324 w 49065"/>
                <a:gd name="connsiteY6" fmla="*/ 24999 h 58233"/>
                <a:gd name="connsiteX7" fmla="*/ 26630 w 49065"/>
                <a:gd name="connsiteY7" fmla="*/ 133 h 58233"/>
                <a:gd name="connsiteX8" fmla="*/ 259 w 49065"/>
                <a:gd name="connsiteY8" fmla="*/ 29059 h 58233"/>
                <a:gd name="connsiteX9" fmla="*/ 28151 w 49065"/>
                <a:gd name="connsiteY9" fmla="*/ 58366 h 58233"/>
                <a:gd name="connsiteX10" fmla="*/ 49324 w 49065"/>
                <a:gd name="connsiteY10" fmla="*/ 41873 h 58233"/>
                <a:gd name="connsiteX11" fmla="*/ 47676 w 49065"/>
                <a:gd name="connsiteY11" fmla="*/ 40350 h 58233"/>
                <a:gd name="connsiteX12" fmla="*/ 46028 w 49065"/>
                <a:gd name="connsiteY12" fmla="*/ 42127 h 58233"/>
                <a:gd name="connsiteX13" fmla="*/ 28912 w 49065"/>
                <a:gd name="connsiteY13" fmla="*/ 55194 h 58233"/>
                <a:gd name="connsiteX14" fmla="*/ 14585 w 49065"/>
                <a:gd name="connsiteY14" fmla="*/ 46694 h 58233"/>
                <a:gd name="connsiteX15" fmla="*/ 10782 w 49065"/>
                <a:gd name="connsiteY15" fmla="*/ 2766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08" y="24999"/>
                  </a:moveTo>
                  <a:cubicBezTo>
                    <a:pt x="11669" y="6096"/>
                    <a:pt x="22319" y="2924"/>
                    <a:pt x="26630" y="2924"/>
                  </a:cubicBezTo>
                  <a:cubicBezTo>
                    <a:pt x="39689" y="2924"/>
                    <a:pt x="40956" y="20051"/>
                    <a:pt x="40956" y="24999"/>
                  </a:cubicBezTo>
                  <a:lnTo>
                    <a:pt x="10908" y="24999"/>
                  </a:lnTo>
                  <a:close/>
                  <a:moveTo>
                    <a:pt x="10782" y="27664"/>
                  </a:moveTo>
                  <a:lnTo>
                    <a:pt x="46155" y="27664"/>
                  </a:lnTo>
                  <a:cubicBezTo>
                    <a:pt x="48944" y="27664"/>
                    <a:pt x="49324" y="27664"/>
                    <a:pt x="49324" y="24999"/>
                  </a:cubicBezTo>
                  <a:cubicBezTo>
                    <a:pt x="49324" y="12439"/>
                    <a:pt x="42478" y="133"/>
                    <a:pt x="26630" y="133"/>
                  </a:cubicBezTo>
                  <a:cubicBezTo>
                    <a:pt x="11923" y="133"/>
                    <a:pt x="259" y="13200"/>
                    <a:pt x="259" y="29059"/>
                  </a:cubicBezTo>
                  <a:cubicBezTo>
                    <a:pt x="259" y="46060"/>
                    <a:pt x="13571" y="58366"/>
                    <a:pt x="28151" y="58366"/>
                  </a:cubicBezTo>
                  <a:cubicBezTo>
                    <a:pt x="43619" y="58366"/>
                    <a:pt x="49324" y="44283"/>
                    <a:pt x="49324" y="41873"/>
                  </a:cubicBezTo>
                  <a:cubicBezTo>
                    <a:pt x="49324" y="40604"/>
                    <a:pt x="48310" y="40350"/>
                    <a:pt x="47676" y="40350"/>
                  </a:cubicBezTo>
                  <a:cubicBezTo>
                    <a:pt x="46535" y="40350"/>
                    <a:pt x="46281" y="41112"/>
                    <a:pt x="46028" y="42127"/>
                  </a:cubicBezTo>
                  <a:cubicBezTo>
                    <a:pt x="41590" y="55194"/>
                    <a:pt x="30180" y="55194"/>
                    <a:pt x="28912" y="55194"/>
                  </a:cubicBezTo>
                  <a:cubicBezTo>
                    <a:pt x="22573" y="55194"/>
                    <a:pt x="17501" y="51388"/>
                    <a:pt x="14585" y="46694"/>
                  </a:cubicBezTo>
                  <a:cubicBezTo>
                    <a:pt x="10782" y="40604"/>
                    <a:pt x="10782" y="32231"/>
                    <a:pt x="10782" y="2766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3" name="Freeform: Shape 3222">
              <a:extLst>
                <a:ext uri="{FF2B5EF4-FFF2-40B4-BE49-F238E27FC236}">
                  <a16:creationId xmlns:a16="http://schemas.microsoft.com/office/drawing/2014/main" id="{73EC67ED-A7F0-0184-5EFA-CF447F8C9430}"/>
                </a:ext>
              </a:extLst>
            </p:cNvPr>
            <p:cNvSpPr/>
            <p:nvPr>
              <p:custDataLst>
                <p:tags r:id="rId201"/>
              </p:custDataLst>
            </p:nvPr>
          </p:nvSpPr>
          <p:spPr>
            <a:xfrm>
              <a:off x="9694349" y="6210249"/>
              <a:ext cx="93567" cy="90838"/>
            </a:xfrm>
            <a:custGeom>
              <a:avLst/>
              <a:gdLst>
                <a:gd name="connsiteX0" fmla="*/ 50192 w 93567"/>
                <a:gd name="connsiteY0" fmla="*/ 2428 h 90838"/>
                <a:gd name="connsiteX1" fmla="*/ 46895 w 93567"/>
                <a:gd name="connsiteY1" fmla="*/ 145 h 90838"/>
                <a:gd name="connsiteX2" fmla="*/ 43599 w 93567"/>
                <a:gd name="connsiteY2" fmla="*/ 2428 h 90838"/>
                <a:gd name="connsiteX3" fmla="*/ 745 w 93567"/>
                <a:gd name="connsiteY3" fmla="*/ 88446 h 90838"/>
                <a:gd name="connsiteX4" fmla="*/ 112 w 93567"/>
                <a:gd name="connsiteY4" fmla="*/ 89968 h 90838"/>
                <a:gd name="connsiteX5" fmla="*/ 2901 w 93567"/>
                <a:gd name="connsiteY5" fmla="*/ 90983 h 90838"/>
                <a:gd name="connsiteX6" fmla="*/ 90889 w 93567"/>
                <a:gd name="connsiteY6" fmla="*/ 90983 h 90838"/>
                <a:gd name="connsiteX7" fmla="*/ 93679 w 93567"/>
                <a:gd name="connsiteY7" fmla="*/ 89968 h 90838"/>
                <a:gd name="connsiteX8" fmla="*/ 93045 w 93567"/>
                <a:gd name="connsiteY8" fmla="*/ 88446 h 90838"/>
                <a:gd name="connsiteX9" fmla="*/ 50192 w 93567"/>
                <a:gd name="connsiteY9" fmla="*/ 2428 h 90838"/>
                <a:gd name="connsiteX10" fmla="*/ 42838 w 93567"/>
                <a:gd name="connsiteY10" fmla="*/ 12832 h 90838"/>
                <a:gd name="connsiteX11" fmla="*/ 76943 w 93567"/>
                <a:gd name="connsiteY11" fmla="*/ 81341 h 90838"/>
                <a:gd name="connsiteX12" fmla="*/ 8606 w 93567"/>
                <a:gd name="connsiteY12" fmla="*/ 81341 h 90838"/>
                <a:gd name="connsiteX13" fmla="*/ 42838 w 93567"/>
                <a:gd name="connsiteY13" fmla="*/ 12832 h 9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567" h="90838">
                  <a:moveTo>
                    <a:pt x="50192" y="2428"/>
                  </a:moveTo>
                  <a:cubicBezTo>
                    <a:pt x="49304" y="779"/>
                    <a:pt x="49050" y="145"/>
                    <a:pt x="46895" y="145"/>
                  </a:cubicBezTo>
                  <a:cubicBezTo>
                    <a:pt x="44740" y="145"/>
                    <a:pt x="44486" y="779"/>
                    <a:pt x="43599" y="2428"/>
                  </a:cubicBezTo>
                  <a:lnTo>
                    <a:pt x="745" y="88446"/>
                  </a:lnTo>
                  <a:cubicBezTo>
                    <a:pt x="112" y="89588"/>
                    <a:pt x="112" y="89841"/>
                    <a:pt x="112" y="89968"/>
                  </a:cubicBezTo>
                  <a:cubicBezTo>
                    <a:pt x="112" y="90983"/>
                    <a:pt x="872" y="90983"/>
                    <a:pt x="2901" y="90983"/>
                  </a:cubicBezTo>
                  <a:lnTo>
                    <a:pt x="90889" y="90983"/>
                  </a:lnTo>
                  <a:cubicBezTo>
                    <a:pt x="92918" y="90983"/>
                    <a:pt x="93679" y="90983"/>
                    <a:pt x="93679" y="89968"/>
                  </a:cubicBezTo>
                  <a:cubicBezTo>
                    <a:pt x="93679" y="89841"/>
                    <a:pt x="93679" y="89588"/>
                    <a:pt x="93045" y="88446"/>
                  </a:cubicBezTo>
                  <a:lnTo>
                    <a:pt x="50192" y="2428"/>
                  </a:lnTo>
                  <a:close/>
                  <a:moveTo>
                    <a:pt x="42838" y="12832"/>
                  </a:moveTo>
                  <a:lnTo>
                    <a:pt x="76943" y="81341"/>
                  </a:lnTo>
                  <a:lnTo>
                    <a:pt x="8606" y="81341"/>
                  </a:lnTo>
                  <a:lnTo>
                    <a:pt x="42838" y="1283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4" name="Freeform: Shape 3223">
              <a:extLst>
                <a:ext uri="{FF2B5EF4-FFF2-40B4-BE49-F238E27FC236}">
                  <a16:creationId xmlns:a16="http://schemas.microsoft.com/office/drawing/2014/main" id="{20F8D204-577A-9016-0DCB-241AE2FBB126}"/>
                </a:ext>
              </a:extLst>
            </p:cNvPr>
            <p:cNvSpPr/>
            <p:nvPr>
              <p:custDataLst>
                <p:tags r:id="rId202"/>
              </p:custDataLst>
            </p:nvPr>
          </p:nvSpPr>
          <p:spPr>
            <a:xfrm>
              <a:off x="9796960" y="6221667"/>
              <a:ext cx="38922" cy="80815"/>
            </a:xfrm>
            <a:custGeom>
              <a:avLst/>
              <a:gdLst>
                <a:gd name="connsiteX0" fmla="*/ 23321 w 38922"/>
                <a:gd name="connsiteY0" fmla="*/ 28817 h 80815"/>
                <a:gd name="connsiteX1" fmla="*/ 35239 w 38922"/>
                <a:gd name="connsiteY1" fmla="*/ 28817 h 80815"/>
                <a:gd name="connsiteX2" fmla="*/ 39043 w 38922"/>
                <a:gd name="connsiteY2" fmla="*/ 26280 h 80815"/>
                <a:gd name="connsiteX3" fmla="*/ 35493 w 38922"/>
                <a:gd name="connsiteY3" fmla="*/ 24884 h 80815"/>
                <a:gd name="connsiteX4" fmla="*/ 24336 w 38922"/>
                <a:gd name="connsiteY4" fmla="*/ 24884 h 80815"/>
                <a:gd name="connsiteX5" fmla="*/ 29534 w 38922"/>
                <a:gd name="connsiteY5" fmla="*/ 3570 h 80815"/>
                <a:gd name="connsiteX6" fmla="*/ 25857 w 38922"/>
                <a:gd name="connsiteY6" fmla="*/ 145 h 80815"/>
                <a:gd name="connsiteX7" fmla="*/ 20786 w 38922"/>
                <a:gd name="connsiteY7" fmla="*/ 4712 h 80815"/>
                <a:gd name="connsiteX8" fmla="*/ 15841 w 38922"/>
                <a:gd name="connsiteY8" fmla="*/ 24884 h 80815"/>
                <a:gd name="connsiteX9" fmla="*/ 3923 w 38922"/>
                <a:gd name="connsiteY9" fmla="*/ 24884 h 80815"/>
                <a:gd name="connsiteX10" fmla="*/ 120 w 38922"/>
                <a:gd name="connsiteY10" fmla="*/ 27295 h 80815"/>
                <a:gd name="connsiteX11" fmla="*/ 3670 w 38922"/>
                <a:gd name="connsiteY11" fmla="*/ 28817 h 80815"/>
                <a:gd name="connsiteX12" fmla="*/ 14827 w 38922"/>
                <a:gd name="connsiteY12" fmla="*/ 28817 h 80815"/>
                <a:gd name="connsiteX13" fmla="*/ 5191 w 38922"/>
                <a:gd name="connsiteY13" fmla="*/ 69289 h 80815"/>
                <a:gd name="connsiteX14" fmla="*/ 16855 w 38922"/>
                <a:gd name="connsiteY14" fmla="*/ 80961 h 80815"/>
                <a:gd name="connsiteX15" fmla="*/ 37014 w 38922"/>
                <a:gd name="connsiteY15" fmla="*/ 61423 h 80815"/>
                <a:gd name="connsiteX16" fmla="*/ 35493 w 38922"/>
                <a:gd name="connsiteY16" fmla="*/ 60154 h 80815"/>
                <a:gd name="connsiteX17" fmla="*/ 33591 w 38922"/>
                <a:gd name="connsiteY17" fmla="*/ 61930 h 80815"/>
                <a:gd name="connsiteX18" fmla="*/ 17109 w 38922"/>
                <a:gd name="connsiteY18" fmla="*/ 78170 h 80815"/>
                <a:gd name="connsiteX19" fmla="*/ 13179 w 38922"/>
                <a:gd name="connsiteY19" fmla="*/ 72334 h 80815"/>
                <a:gd name="connsiteX20" fmla="*/ 13939 w 38922"/>
                <a:gd name="connsiteY20" fmla="*/ 66244 h 80815"/>
                <a:gd name="connsiteX21" fmla="*/ 23321 w 38922"/>
                <a:gd name="connsiteY21" fmla="*/ 28817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922" h="80815">
                  <a:moveTo>
                    <a:pt x="23321" y="28817"/>
                  </a:moveTo>
                  <a:lnTo>
                    <a:pt x="35239" y="28817"/>
                  </a:lnTo>
                  <a:cubicBezTo>
                    <a:pt x="37775" y="28817"/>
                    <a:pt x="39043" y="28817"/>
                    <a:pt x="39043" y="26280"/>
                  </a:cubicBezTo>
                  <a:cubicBezTo>
                    <a:pt x="39043" y="24884"/>
                    <a:pt x="37775" y="24884"/>
                    <a:pt x="35493" y="24884"/>
                  </a:cubicBezTo>
                  <a:lnTo>
                    <a:pt x="24336" y="24884"/>
                  </a:lnTo>
                  <a:cubicBezTo>
                    <a:pt x="28900" y="6869"/>
                    <a:pt x="29534" y="4332"/>
                    <a:pt x="29534" y="3570"/>
                  </a:cubicBezTo>
                  <a:cubicBezTo>
                    <a:pt x="29534" y="1414"/>
                    <a:pt x="28012" y="145"/>
                    <a:pt x="25857" y="145"/>
                  </a:cubicBezTo>
                  <a:cubicBezTo>
                    <a:pt x="25477" y="145"/>
                    <a:pt x="21927" y="272"/>
                    <a:pt x="20786" y="4712"/>
                  </a:cubicBezTo>
                  <a:lnTo>
                    <a:pt x="15841" y="24884"/>
                  </a:lnTo>
                  <a:lnTo>
                    <a:pt x="3923" y="24884"/>
                  </a:lnTo>
                  <a:cubicBezTo>
                    <a:pt x="1388" y="24884"/>
                    <a:pt x="120" y="24884"/>
                    <a:pt x="120" y="27295"/>
                  </a:cubicBezTo>
                  <a:cubicBezTo>
                    <a:pt x="120" y="28817"/>
                    <a:pt x="1134" y="28817"/>
                    <a:pt x="3670" y="28817"/>
                  </a:cubicBezTo>
                  <a:lnTo>
                    <a:pt x="14827" y="28817"/>
                  </a:lnTo>
                  <a:cubicBezTo>
                    <a:pt x="5698" y="64848"/>
                    <a:pt x="5191" y="67005"/>
                    <a:pt x="5191" y="69289"/>
                  </a:cubicBezTo>
                  <a:cubicBezTo>
                    <a:pt x="5191" y="76140"/>
                    <a:pt x="10009" y="80961"/>
                    <a:pt x="16855" y="80961"/>
                  </a:cubicBezTo>
                  <a:cubicBezTo>
                    <a:pt x="29787" y="80961"/>
                    <a:pt x="37014" y="62438"/>
                    <a:pt x="37014" y="61423"/>
                  </a:cubicBezTo>
                  <a:cubicBezTo>
                    <a:pt x="37014" y="60154"/>
                    <a:pt x="36000" y="60154"/>
                    <a:pt x="35493" y="60154"/>
                  </a:cubicBezTo>
                  <a:cubicBezTo>
                    <a:pt x="34352" y="60154"/>
                    <a:pt x="34225" y="60535"/>
                    <a:pt x="33591" y="61930"/>
                  </a:cubicBezTo>
                  <a:cubicBezTo>
                    <a:pt x="28139" y="75125"/>
                    <a:pt x="21420" y="78170"/>
                    <a:pt x="17109" y="78170"/>
                  </a:cubicBezTo>
                  <a:cubicBezTo>
                    <a:pt x="14447" y="78170"/>
                    <a:pt x="13179" y="76520"/>
                    <a:pt x="13179" y="72334"/>
                  </a:cubicBezTo>
                  <a:cubicBezTo>
                    <a:pt x="13179" y="69289"/>
                    <a:pt x="13432" y="68401"/>
                    <a:pt x="13939" y="66244"/>
                  </a:cubicBezTo>
                  <a:lnTo>
                    <a:pt x="23321" y="2881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5" name="Freeform: Shape 3224">
              <a:extLst>
                <a:ext uri="{FF2B5EF4-FFF2-40B4-BE49-F238E27FC236}">
                  <a16:creationId xmlns:a16="http://schemas.microsoft.com/office/drawing/2014/main" id="{24221243-3C3D-A21C-56F3-FDACE13F4601}"/>
                </a:ext>
              </a:extLst>
            </p:cNvPr>
            <p:cNvSpPr/>
            <p:nvPr>
              <p:custDataLst>
                <p:tags r:id="rId203"/>
              </p:custDataLst>
            </p:nvPr>
          </p:nvSpPr>
          <p:spPr>
            <a:xfrm>
              <a:off x="10421616" y="6215197"/>
              <a:ext cx="82283" cy="85890"/>
            </a:xfrm>
            <a:custGeom>
              <a:avLst/>
              <a:gdLst>
                <a:gd name="connsiteX0" fmla="*/ 80043 w 82283"/>
                <a:gd name="connsiteY0" fmla="*/ 145 h 85890"/>
                <a:gd name="connsiteX1" fmla="*/ 2578 w 82283"/>
                <a:gd name="connsiteY1" fmla="*/ 145 h 85890"/>
                <a:gd name="connsiteX2" fmla="*/ 169 w 82283"/>
                <a:gd name="connsiteY2" fmla="*/ 28690 h 85890"/>
                <a:gd name="connsiteX3" fmla="*/ 3338 w 82283"/>
                <a:gd name="connsiteY3" fmla="*/ 28690 h 85890"/>
                <a:gd name="connsiteX4" fmla="*/ 26160 w 82283"/>
                <a:gd name="connsiteY4" fmla="*/ 4078 h 85890"/>
                <a:gd name="connsiteX5" fmla="*/ 33006 w 82283"/>
                <a:gd name="connsiteY5" fmla="*/ 4332 h 85890"/>
                <a:gd name="connsiteX6" fmla="*/ 35669 w 82283"/>
                <a:gd name="connsiteY6" fmla="*/ 9153 h 85890"/>
                <a:gd name="connsiteX7" fmla="*/ 35669 w 82283"/>
                <a:gd name="connsiteY7" fmla="*/ 76013 h 85890"/>
                <a:gd name="connsiteX8" fmla="*/ 22356 w 82283"/>
                <a:gd name="connsiteY8" fmla="*/ 82102 h 85890"/>
                <a:gd name="connsiteX9" fmla="*/ 17285 w 82283"/>
                <a:gd name="connsiteY9" fmla="*/ 82102 h 85890"/>
                <a:gd name="connsiteX10" fmla="*/ 17285 w 82283"/>
                <a:gd name="connsiteY10" fmla="*/ 86035 h 85890"/>
                <a:gd name="connsiteX11" fmla="*/ 41247 w 82283"/>
                <a:gd name="connsiteY11" fmla="*/ 85655 h 85890"/>
                <a:gd name="connsiteX12" fmla="*/ 65336 w 82283"/>
                <a:gd name="connsiteY12" fmla="*/ 86035 h 85890"/>
                <a:gd name="connsiteX13" fmla="*/ 65336 w 82283"/>
                <a:gd name="connsiteY13" fmla="*/ 82102 h 85890"/>
                <a:gd name="connsiteX14" fmla="*/ 60265 w 82283"/>
                <a:gd name="connsiteY14" fmla="*/ 82102 h 85890"/>
                <a:gd name="connsiteX15" fmla="*/ 46952 w 82283"/>
                <a:gd name="connsiteY15" fmla="*/ 76013 h 85890"/>
                <a:gd name="connsiteX16" fmla="*/ 46952 w 82283"/>
                <a:gd name="connsiteY16" fmla="*/ 9153 h 85890"/>
                <a:gd name="connsiteX17" fmla="*/ 49235 w 82283"/>
                <a:gd name="connsiteY17" fmla="*/ 4332 h 85890"/>
                <a:gd name="connsiteX18" fmla="*/ 56461 w 82283"/>
                <a:gd name="connsiteY18" fmla="*/ 4078 h 85890"/>
                <a:gd name="connsiteX19" fmla="*/ 79283 w 82283"/>
                <a:gd name="connsiteY19" fmla="*/ 28690 h 85890"/>
                <a:gd name="connsiteX20" fmla="*/ 82452 w 82283"/>
                <a:gd name="connsiteY20" fmla="*/ 28690 h 85890"/>
                <a:gd name="connsiteX21" fmla="*/ 80043 w 82283"/>
                <a:gd name="connsiteY21" fmla="*/ 145 h 8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83" h="85890">
                  <a:moveTo>
                    <a:pt x="80043" y="145"/>
                  </a:moveTo>
                  <a:lnTo>
                    <a:pt x="2578" y="145"/>
                  </a:lnTo>
                  <a:lnTo>
                    <a:pt x="169" y="28690"/>
                  </a:lnTo>
                  <a:lnTo>
                    <a:pt x="3338" y="28690"/>
                  </a:lnTo>
                  <a:cubicBezTo>
                    <a:pt x="5113" y="8264"/>
                    <a:pt x="7015" y="4078"/>
                    <a:pt x="26160" y="4078"/>
                  </a:cubicBezTo>
                  <a:cubicBezTo>
                    <a:pt x="28442" y="4078"/>
                    <a:pt x="31738" y="4078"/>
                    <a:pt x="33006" y="4332"/>
                  </a:cubicBezTo>
                  <a:cubicBezTo>
                    <a:pt x="35669" y="4839"/>
                    <a:pt x="35669" y="6235"/>
                    <a:pt x="35669" y="9153"/>
                  </a:cubicBezTo>
                  <a:lnTo>
                    <a:pt x="35669" y="76013"/>
                  </a:lnTo>
                  <a:cubicBezTo>
                    <a:pt x="35669" y="80326"/>
                    <a:pt x="35669" y="82102"/>
                    <a:pt x="22356" y="82102"/>
                  </a:cubicBezTo>
                  <a:lnTo>
                    <a:pt x="17285" y="82102"/>
                  </a:lnTo>
                  <a:lnTo>
                    <a:pt x="17285" y="86035"/>
                  </a:lnTo>
                  <a:cubicBezTo>
                    <a:pt x="22483" y="85655"/>
                    <a:pt x="35415" y="85655"/>
                    <a:pt x="41247" y="85655"/>
                  </a:cubicBezTo>
                  <a:cubicBezTo>
                    <a:pt x="47079" y="85655"/>
                    <a:pt x="60138" y="85655"/>
                    <a:pt x="65336" y="86035"/>
                  </a:cubicBezTo>
                  <a:lnTo>
                    <a:pt x="65336" y="82102"/>
                  </a:lnTo>
                  <a:lnTo>
                    <a:pt x="60265" y="82102"/>
                  </a:lnTo>
                  <a:cubicBezTo>
                    <a:pt x="46952" y="82102"/>
                    <a:pt x="46952" y="80326"/>
                    <a:pt x="46952" y="76013"/>
                  </a:cubicBezTo>
                  <a:lnTo>
                    <a:pt x="46952" y="9153"/>
                  </a:lnTo>
                  <a:cubicBezTo>
                    <a:pt x="46952" y="6615"/>
                    <a:pt x="46952" y="4839"/>
                    <a:pt x="49235" y="4332"/>
                  </a:cubicBezTo>
                  <a:cubicBezTo>
                    <a:pt x="50629" y="4078"/>
                    <a:pt x="54052" y="4078"/>
                    <a:pt x="56461" y="4078"/>
                  </a:cubicBezTo>
                  <a:cubicBezTo>
                    <a:pt x="75606" y="4078"/>
                    <a:pt x="77508" y="8264"/>
                    <a:pt x="79283" y="28690"/>
                  </a:cubicBezTo>
                  <a:lnTo>
                    <a:pt x="82452" y="28690"/>
                  </a:lnTo>
                  <a:lnTo>
                    <a:pt x="80043"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6" name="Freeform: Shape 3225">
              <a:extLst>
                <a:ext uri="{FF2B5EF4-FFF2-40B4-BE49-F238E27FC236}">
                  <a16:creationId xmlns:a16="http://schemas.microsoft.com/office/drawing/2014/main" id="{891171BD-CD9E-0BA8-8D21-B7CA7C0A6B89}"/>
                </a:ext>
              </a:extLst>
            </p:cNvPr>
            <p:cNvSpPr/>
            <p:nvPr>
              <p:custDataLst>
                <p:tags r:id="rId204"/>
              </p:custDataLst>
            </p:nvPr>
          </p:nvSpPr>
          <p:spPr>
            <a:xfrm>
              <a:off x="10512803" y="6216212"/>
              <a:ext cx="27131" cy="84875"/>
            </a:xfrm>
            <a:custGeom>
              <a:avLst/>
              <a:gdLst>
                <a:gd name="connsiteX0" fmla="*/ 18433 w 27131"/>
                <a:gd name="connsiteY0" fmla="*/ 28944 h 84875"/>
                <a:gd name="connsiteX1" fmla="*/ 683 w 27131"/>
                <a:gd name="connsiteY1" fmla="*/ 30340 h 84875"/>
                <a:gd name="connsiteX2" fmla="*/ 683 w 27131"/>
                <a:gd name="connsiteY2" fmla="*/ 34273 h 84875"/>
                <a:gd name="connsiteX3" fmla="*/ 10065 w 27131"/>
                <a:gd name="connsiteY3" fmla="*/ 41251 h 84875"/>
                <a:gd name="connsiteX4" fmla="*/ 10065 w 27131"/>
                <a:gd name="connsiteY4" fmla="*/ 75378 h 84875"/>
                <a:gd name="connsiteX5" fmla="*/ 176 w 27131"/>
                <a:gd name="connsiteY5" fmla="*/ 81088 h 84875"/>
                <a:gd name="connsiteX6" fmla="*/ 176 w 27131"/>
                <a:gd name="connsiteY6" fmla="*/ 85020 h 84875"/>
                <a:gd name="connsiteX7" fmla="*/ 14122 w 27131"/>
                <a:gd name="connsiteY7" fmla="*/ 84640 h 84875"/>
                <a:gd name="connsiteX8" fmla="*/ 27308 w 27131"/>
                <a:gd name="connsiteY8" fmla="*/ 85020 h 84875"/>
                <a:gd name="connsiteX9" fmla="*/ 27308 w 27131"/>
                <a:gd name="connsiteY9" fmla="*/ 81088 h 84875"/>
                <a:gd name="connsiteX10" fmla="*/ 18433 w 27131"/>
                <a:gd name="connsiteY10" fmla="*/ 75505 h 84875"/>
                <a:gd name="connsiteX11" fmla="*/ 18433 w 27131"/>
                <a:gd name="connsiteY11" fmla="*/ 28944 h 84875"/>
                <a:gd name="connsiteX12" fmla="*/ 18940 w 27131"/>
                <a:gd name="connsiteY12" fmla="*/ 6869 h 84875"/>
                <a:gd name="connsiteX13" fmla="*/ 12221 w 27131"/>
                <a:gd name="connsiteY13" fmla="*/ 145 h 84875"/>
                <a:gd name="connsiteX14" fmla="*/ 5501 w 27131"/>
                <a:gd name="connsiteY14" fmla="*/ 6869 h 84875"/>
                <a:gd name="connsiteX15" fmla="*/ 12221 w 27131"/>
                <a:gd name="connsiteY15" fmla="*/ 13593 h 84875"/>
                <a:gd name="connsiteX16" fmla="*/ 18940 w 27131"/>
                <a:gd name="connsiteY16" fmla="*/ 686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33" y="28944"/>
                  </a:moveTo>
                  <a:lnTo>
                    <a:pt x="683" y="30340"/>
                  </a:lnTo>
                  <a:lnTo>
                    <a:pt x="683" y="34273"/>
                  </a:lnTo>
                  <a:cubicBezTo>
                    <a:pt x="8924" y="34273"/>
                    <a:pt x="10065" y="35034"/>
                    <a:pt x="10065" y="41251"/>
                  </a:cubicBezTo>
                  <a:lnTo>
                    <a:pt x="10065" y="75378"/>
                  </a:lnTo>
                  <a:cubicBezTo>
                    <a:pt x="10065" y="81088"/>
                    <a:pt x="8671" y="81088"/>
                    <a:pt x="176" y="81088"/>
                  </a:cubicBezTo>
                  <a:lnTo>
                    <a:pt x="176" y="85020"/>
                  </a:lnTo>
                  <a:cubicBezTo>
                    <a:pt x="4233" y="84894"/>
                    <a:pt x="11079" y="84640"/>
                    <a:pt x="14122" y="84640"/>
                  </a:cubicBezTo>
                  <a:cubicBezTo>
                    <a:pt x="18560" y="84640"/>
                    <a:pt x="22997" y="84894"/>
                    <a:pt x="27308" y="85020"/>
                  </a:cubicBezTo>
                  <a:lnTo>
                    <a:pt x="27308" y="81088"/>
                  </a:lnTo>
                  <a:cubicBezTo>
                    <a:pt x="18940" y="81088"/>
                    <a:pt x="18433" y="80453"/>
                    <a:pt x="18433" y="75505"/>
                  </a:cubicBezTo>
                  <a:lnTo>
                    <a:pt x="18433" y="28944"/>
                  </a:lnTo>
                  <a:close/>
                  <a:moveTo>
                    <a:pt x="18940" y="6869"/>
                  </a:moveTo>
                  <a:cubicBezTo>
                    <a:pt x="18940" y="2809"/>
                    <a:pt x="15771" y="145"/>
                    <a:pt x="12221" y="145"/>
                  </a:cubicBezTo>
                  <a:cubicBezTo>
                    <a:pt x="8290" y="145"/>
                    <a:pt x="5501" y="3570"/>
                    <a:pt x="5501" y="6869"/>
                  </a:cubicBezTo>
                  <a:cubicBezTo>
                    <a:pt x="5501" y="10294"/>
                    <a:pt x="8290" y="13593"/>
                    <a:pt x="12221" y="13593"/>
                  </a:cubicBezTo>
                  <a:cubicBezTo>
                    <a:pt x="15771" y="13593"/>
                    <a:pt x="18940" y="10929"/>
                    <a:pt x="18940" y="686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7" name="Freeform: Shape 3226">
              <a:extLst>
                <a:ext uri="{FF2B5EF4-FFF2-40B4-BE49-F238E27FC236}">
                  <a16:creationId xmlns:a16="http://schemas.microsoft.com/office/drawing/2014/main" id="{0D7C845C-16BC-3A1A-8CA7-14CA6DB66A86}"/>
                </a:ext>
              </a:extLst>
            </p:cNvPr>
            <p:cNvSpPr/>
            <p:nvPr>
              <p:custDataLst>
                <p:tags r:id="rId205"/>
              </p:custDataLst>
            </p:nvPr>
          </p:nvSpPr>
          <p:spPr>
            <a:xfrm>
              <a:off x="10547894" y="6245011"/>
              <a:ext cx="99018" cy="56076"/>
            </a:xfrm>
            <a:custGeom>
              <a:avLst/>
              <a:gdLst>
                <a:gd name="connsiteX0" fmla="*/ 10068 w 99018"/>
                <a:gd name="connsiteY0" fmla="*/ 12578 h 56076"/>
                <a:gd name="connsiteX1" fmla="*/ 10068 w 99018"/>
                <a:gd name="connsiteY1" fmla="*/ 46579 h 56076"/>
                <a:gd name="connsiteX2" fmla="*/ 179 w 99018"/>
                <a:gd name="connsiteY2" fmla="*/ 52288 h 56076"/>
                <a:gd name="connsiteX3" fmla="*/ 179 w 99018"/>
                <a:gd name="connsiteY3" fmla="*/ 56221 h 56076"/>
                <a:gd name="connsiteX4" fmla="*/ 14505 w 99018"/>
                <a:gd name="connsiteY4" fmla="*/ 55841 h 56076"/>
                <a:gd name="connsiteX5" fmla="*/ 28705 w 99018"/>
                <a:gd name="connsiteY5" fmla="*/ 56221 h 56076"/>
                <a:gd name="connsiteX6" fmla="*/ 28705 w 99018"/>
                <a:gd name="connsiteY6" fmla="*/ 52288 h 56076"/>
                <a:gd name="connsiteX7" fmla="*/ 18816 w 99018"/>
                <a:gd name="connsiteY7" fmla="*/ 46579 h 56076"/>
                <a:gd name="connsiteX8" fmla="*/ 18816 w 99018"/>
                <a:gd name="connsiteY8" fmla="*/ 23235 h 56076"/>
                <a:gd name="connsiteX9" fmla="*/ 35932 w 99018"/>
                <a:gd name="connsiteY9" fmla="*/ 2936 h 56076"/>
                <a:gd name="connsiteX10" fmla="*/ 45314 w 99018"/>
                <a:gd name="connsiteY10" fmla="*/ 17018 h 56076"/>
                <a:gd name="connsiteX11" fmla="*/ 45314 w 99018"/>
                <a:gd name="connsiteY11" fmla="*/ 46579 h 56076"/>
                <a:gd name="connsiteX12" fmla="*/ 35425 w 99018"/>
                <a:gd name="connsiteY12" fmla="*/ 52288 h 56076"/>
                <a:gd name="connsiteX13" fmla="*/ 35425 w 99018"/>
                <a:gd name="connsiteY13" fmla="*/ 56221 h 56076"/>
                <a:gd name="connsiteX14" fmla="*/ 49752 w 99018"/>
                <a:gd name="connsiteY14" fmla="*/ 55841 h 56076"/>
                <a:gd name="connsiteX15" fmla="*/ 63952 w 99018"/>
                <a:gd name="connsiteY15" fmla="*/ 56221 h 56076"/>
                <a:gd name="connsiteX16" fmla="*/ 63952 w 99018"/>
                <a:gd name="connsiteY16" fmla="*/ 52288 h 56076"/>
                <a:gd name="connsiteX17" fmla="*/ 54062 w 99018"/>
                <a:gd name="connsiteY17" fmla="*/ 46579 h 56076"/>
                <a:gd name="connsiteX18" fmla="*/ 54062 w 99018"/>
                <a:gd name="connsiteY18" fmla="*/ 23235 h 56076"/>
                <a:gd name="connsiteX19" fmla="*/ 71178 w 99018"/>
                <a:gd name="connsiteY19" fmla="*/ 2936 h 56076"/>
                <a:gd name="connsiteX20" fmla="*/ 80560 w 99018"/>
                <a:gd name="connsiteY20" fmla="*/ 17018 h 56076"/>
                <a:gd name="connsiteX21" fmla="*/ 80560 w 99018"/>
                <a:gd name="connsiteY21" fmla="*/ 46579 h 56076"/>
                <a:gd name="connsiteX22" fmla="*/ 70671 w 99018"/>
                <a:gd name="connsiteY22" fmla="*/ 52288 h 56076"/>
                <a:gd name="connsiteX23" fmla="*/ 70671 w 99018"/>
                <a:gd name="connsiteY23" fmla="*/ 56221 h 56076"/>
                <a:gd name="connsiteX24" fmla="*/ 84998 w 99018"/>
                <a:gd name="connsiteY24" fmla="*/ 55841 h 56076"/>
                <a:gd name="connsiteX25" fmla="*/ 99198 w 99018"/>
                <a:gd name="connsiteY25" fmla="*/ 56221 h 56076"/>
                <a:gd name="connsiteX26" fmla="*/ 99198 w 99018"/>
                <a:gd name="connsiteY26" fmla="*/ 52288 h 56076"/>
                <a:gd name="connsiteX27" fmla="*/ 89308 w 99018"/>
                <a:gd name="connsiteY27" fmla="*/ 48482 h 56076"/>
                <a:gd name="connsiteX28" fmla="*/ 89308 w 99018"/>
                <a:gd name="connsiteY28" fmla="*/ 24250 h 56076"/>
                <a:gd name="connsiteX29" fmla="*/ 85378 w 99018"/>
                <a:gd name="connsiteY29" fmla="*/ 4839 h 56076"/>
                <a:gd name="connsiteX30" fmla="*/ 72066 w 99018"/>
                <a:gd name="connsiteY30" fmla="*/ 145 h 56076"/>
                <a:gd name="connsiteX31" fmla="*/ 53682 w 99018"/>
                <a:gd name="connsiteY31" fmla="*/ 12578 h 56076"/>
                <a:gd name="connsiteX32" fmla="*/ 36820 w 99018"/>
                <a:gd name="connsiteY32" fmla="*/ 145 h 56076"/>
                <a:gd name="connsiteX33" fmla="*/ 18055 w 99018"/>
                <a:gd name="connsiteY33" fmla="*/ 13466 h 56076"/>
                <a:gd name="connsiteX34" fmla="*/ 18055 w 99018"/>
                <a:gd name="connsiteY34" fmla="*/ 145 h 56076"/>
                <a:gd name="connsiteX35" fmla="*/ 179 w 99018"/>
                <a:gd name="connsiteY35" fmla="*/ 1540 h 56076"/>
                <a:gd name="connsiteX36" fmla="*/ 179 w 99018"/>
                <a:gd name="connsiteY36" fmla="*/ 5473 h 56076"/>
                <a:gd name="connsiteX37" fmla="*/ 10068 w 99018"/>
                <a:gd name="connsiteY37"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068" y="12578"/>
                  </a:moveTo>
                  <a:lnTo>
                    <a:pt x="10068" y="46579"/>
                  </a:lnTo>
                  <a:cubicBezTo>
                    <a:pt x="10068" y="52288"/>
                    <a:pt x="8673" y="52288"/>
                    <a:pt x="179" y="52288"/>
                  </a:cubicBezTo>
                  <a:lnTo>
                    <a:pt x="179" y="56221"/>
                  </a:lnTo>
                  <a:cubicBezTo>
                    <a:pt x="4616" y="56094"/>
                    <a:pt x="11082" y="55841"/>
                    <a:pt x="14505" y="55841"/>
                  </a:cubicBezTo>
                  <a:cubicBezTo>
                    <a:pt x="17802" y="55841"/>
                    <a:pt x="24395" y="56094"/>
                    <a:pt x="28705" y="56221"/>
                  </a:cubicBezTo>
                  <a:lnTo>
                    <a:pt x="28705" y="52288"/>
                  </a:lnTo>
                  <a:cubicBezTo>
                    <a:pt x="20211" y="52288"/>
                    <a:pt x="18816" y="52288"/>
                    <a:pt x="18816" y="46579"/>
                  </a:cubicBezTo>
                  <a:lnTo>
                    <a:pt x="18816" y="23235"/>
                  </a:lnTo>
                  <a:cubicBezTo>
                    <a:pt x="18816" y="10041"/>
                    <a:pt x="27818" y="2936"/>
                    <a:pt x="35932" y="2936"/>
                  </a:cubicBezTo>
                  <a:cubicBezTo>
                    <a:pt x="43920" y="2936"/>
                    <a:pt x="45314" y="9787"/>
                    <a:pt x="45314" y="17018"/>
                  </a:cubicBezTo>
                  <a:lnTo>
                    <a:pt x="45314" y="46579"/>
                  </a:lnTo>
                  <a:cubicBezTo>
                    <a:pt x="45314" y="52288"/>
                    <a:pt x="43920" y="52288"/>
                    <a:pt x="35425" y="52288"/>
                  </a:cubicBezTo>
                  <a:lnTo>
                    <a:pt x="35425" y="56221"/>
                  </a:lnTo>
                  <a:cubicBezTo>
                    <a:pt x="39862" y="56094"/>
                    <a:pt x="46328" y="55841"/>
                    <a:pt x="49752" y="55841"/>
                  </a:cubicBezTo>
                  <a:cubicBezTo>
                    <a:pt x="53048" y="55841"/>
                    <a:pt x="59641" y="56094"/>
                    <a:pt x="63952" y="56221"/>
                  </a:cubicBezTo>
                  <a:lnTo>
                    <a:pt x="63952" y="52288"/>
                  </a:lnTo>
                  <a:cubicBezTo>
                    <a:pt x="55457" y="52288"/>
                    <a:pt x="54062" y="52288"/>
                    <a:pt x="54062" y="46579"/>
                  </a:cubicBezTo>
                  <a:lnTo>
                    <a:pt x="54062" y="23235"/>
                  </a:lnTo>
                  <a:cubicBezTo>
                    <a:pt x="54062" y="10041"/>
                    <a:pt x="63064" y="2936"/>
                    <a:pt x="71178" y="2936"/>
                  </a:cubicBezTo>
                  <a:cubicBezTo>
                    <a:pt x="79166" y="2936"/>
                    <a:pt x="80560" y="9787"/>
                    <a:pt x="80560" y="17018"/>
                  </a:cubicBezTo>
                  <a:lnTo>
                    <a:pt x="80560" y="46579"/>
                  </a:lnTo>
                  <a:cubicBezTo>
                    <a:pt x="80560" y="52288"/>
                    <a:pt x="79166" y="52288"/>
                    <a:pt x="70671" y="52288"/>
                  </a:cubicBezTo>
                  <a:lnTo>
                    <a:pt x="70671" y="56221"/>
                  </a:lnTo>
                  <a:cubicBezTo>
                    <a:pt x="75109" y="56094"/>
                    <a:pt x="81575" y="55841"/>
                    <a:pt x="84998" y="55841"/>
                  </a:cubicBezTo>
                  <a:cubicBezTo>
                    <a:pt x="88294" y="55841"/>
                    <a:pt x="94887" y="56094"/>
                    <a:pt x="99198" y="56221"/>
                  </a:cubicBezTo>
                  <a:lnTo>
                    <a:pt x="99198" y="52288"/>
                  </a:lnTo>
                  <a:cubicBezTo>
                    <a:pt x="92605" y="52288"/>
                    <a:pt x="89435" y="52288"/>
                    <a:pt x="89308" y="48482"/>
                  </a:cubicBezTo>
                  <a:lnTo>
                    <a:pt x="89308" y="24250"/>
                  </a:lnTo>
                  <a:cubicBezTo>
                    <a:pt x="89308" y="13339"/>
                    <a:pt x="89308" y="9406"/>
                    <a:pt x="85378" y="4839"/>
                  </a:cubicBezTo>
                  <a:cubicBezTo>
                    <a:pt x="83603" y="2682"/>
                    <a:pt x="79419" y="145"/>
                    <a:pt x="72066" y="145"/>
                  </a:cubicBezTo>
                  <a:cubicBezTo>
                    <a:pt x="61416" y="145"/>
                    <a:pt x="55837" y="7757"/>
                    <a:pt x="53682" y="12578"/>
                  </a:cubicBezTo>
                  <a:cubicBezTo>
                    <a:pt x="51907" y="1540"/>
                    <a:pt x="42525" y="145"/>
                    <a:pt x="36820" y="145"/>
                  </a:cubicBezTo>
                  <a:cubicBezTo>
                    <a:pt x="27564" y="145"/>
                    <a:pt x="21605" y="5600"/>
                    <a:pt x="18055" y="13466"/>
                  </a:cubicBezTo>
                  <a:lnTo>
                    <a:pt x="18055" y="145"/>
                  </a:lnTo>
                  <a:lnTo>
                    <a:pt x="179" y="1540"/>
                  </a:lnTo>
                  <a:lnTo>
                    <a:pt x="179" y="5473"/>
                  </a:lnTo>
                  <a:cubicBezTo>
                    <a:pt x="9054" y="5473"/>
                    <a:pt x="10068" y="6361"/>
                    <a:pt x="10068"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8" name="Freeform: Shape 3227">
              <a:extLst>
                <a:ext uri="{FF2B5EF4-FFF2-40B4-BE49-F238E27FC236}">
                  <a16:creationId xmlns:a16="http://schemas.microsoft.com/office/drawing/2014/main" id="{DD06B252-B237-D994-A261-66F9624F9AE9}"/>
                </a:ext>
              </a:extLst>
            </p:cNvPr>
            <p:cNvSpPr/>
            <p:nvPr>
              <p:custDataLst>
                <p:tags r:id="rId206"/>
              </p:custDataLst>
            </p:nvPr>
          </p:nvSpPr>
          <p:spPr>
            <a:xfrm>
              <a:off x="10653041" y="6244250"/>
              <a:ext cx="49065" cy="58233"/>
            </a:xfrm>
            <a:custGeom>
              <a:avLst/>
              <a:gdLst>
                <a:gd name="connsiteX0" fmla="*/ 10837 w 49065"/>
                <a:gd name="connsiteY0" fmla="*/ 25011 h 58233"/>
                <a:gd name="connsiteX1" fmla="*/ 26558 w 49065"/>
                <a:gd name="connsiteY1" fmla="*/ 2936 h 58233"/>
                <a:gd name="connsiteX2" fmla="*/ 40885 w 49065"/>
                <a:gd name="connsiteY2" fmla="*/ 25011 h 58233"/>
                <a:gd name="connsiteX3" fmla="*/ 10837 w 49065"/>
                <a:gd name="connsiteY3" fmla="*/ 25011 h 58233"/>
                <a:gd name="connsiteX4" fmla="*/ 10710 w 49065"/>
                <a:gd name="connsiteY4" fmla="*/ 27676 h 58233"/>
                <a:gd name="connsiteX5" fmla="*/ 46083 w 49065"/>
                <a:gd name="connsiteY5" fmla="*/ 27676 h 58233"/>
                <a:gd name="connsiteX6" fmla="*/ 49253 w 49065"/>
                <a:gd name="connsiteY6" fmla="*/ 25011 h 58233"/>
                <a:gd name="connsiteX7" fmla="*/ 26558 w 49065"/>
                <a:gd name="connsiteY7" fmla="*/ 145 h 58233"/>
                <a:gd name="connsiteX8" fmla="*/ 187 w 49065"/>
                <a:gd name="connsiteY8" fmla="*/ 29071 h 58233"/>
                <a:gd name="connsiteX9" fmla="*/ 28080 w 49065"/>
                <a:gd name="connsiteY9" fmla="*/ 58378 h 58233"/>
                <a:gd name="connsiteX10" fmla="*/ 49253 w 49065"/>
                <a:gd name="connsiteY10" fmla="*/ 41885 h 58233"/>
                <a:gd name="connsiteX11" fmla="*/ 47605 w 49065"/>
                <a:gd name="connsiteY11" fmla="*/ 40362 h 58233"/>
                <a:gd name="connsiteX12" fmla="*/ 45956 w 49065"/>
                <a:gd name="connsiteY12" fmla="*/ 42139 h 58233"/>
                <a:gd name="connsiteX13" fmla="*/ 28840 w 49065"/>
                <a:gd name="connsiteY13" fmla="*/ 55206 h 58233"/>
                <a:gd name="connsiteX14" fmla="*/ 14514 w 49065"/>
                <a:gd name="connsiteY14" fmla="*/ 46706 h 58233"/>
                <a:gd name="connsiteX15" fmla="*/ 10710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37" y="25011"/>
                  </a:moveTo>
                  <a:cubicBezTo>
                    <a:pt x="11598" y="6108"/>
                    <a:pt x="22248" y="2936"/>
                    <a:pt x="26558" y="2936"/>
                  </a:cubicBezTo>
                  <a:cubicBezTo>
                    <a:pt x="39617" y="2936"/>
                    <a:pt x="40885" y="20063"/>
                    <a:pt x="40885" y="25011"/>
                  </a:cubicBezTo>
                  <a:lnTo>
                    <a:pt x="10837" y="25011"/>
                  </a:lnTo>
                  <a:close/>
                  <a:moveTo>
                    <a:pt x="10710" y="27676"/>
                  </a:moveTo>
                  <a:lnTo>
                    <a:pt x="46083" y="27676"/>
                  </a:lnTo>
                  <a:cubicBezTo>
                    <a:pt x="48872" y="27676"/>
                    <a:pt x="49253" y="27676"/>
                    <a:pt x="49253" y="25011"/>
                  </a:cubicBezTo>
                  <a:cubicBezTo>
                    <a:pt x="49253" y="12451"/>
                    <a:pt x="42406" y="145"/>
                    <a:pt x="26558" y="145"/>
                  </a:cubicBezTo>
                  <a:cubicBezTo>
                    <a:pt x="11851" y="145"/>
                    <a:pt x="187" y="13212"/>
                    <a:pt x="187" y="29071"/>
                  </a:cubicBezTo>
                  <a:cubicBezTo>
                    <a:pt x="187" y="46072"/>
                    <a:pt x="13499" y="58378"/>
                    <a:pt x="28080" y="58378"/>
                  </a:cubicBezTo>
                  <a:cubicBezTo>
                    <a:pt x="43547" y="58378"/>
                    <a:pt x="49253" y="44295"/>
                    <a:pt x="49253" y="41885"/>
                  </a:cubicBezTo>
                  <a:cubicBezTo>
                    <a:pt x="49253" y="40616"/>
                    <a:pt x="48238" y="40362"/>
                    <a:pt x="47605" y="40362"/>
                  </a:cubicBezTo>
                  <a:cubicBezTo>
                    <a:pt x="46464" y="40362"/>
                    <a:pt x="46210" y="41124"/>
                    <a:pt x="45956" y="42139"/>
                  </a:cubicBezTo>
                  <a:cubicBezTo>
                    <a:pt x="41519" y="55206"/>
                    <a:pt x="30108" y="55206"/>
                    <a:pt x="28840" y="55206"/>
                  </a:cubicBezTo>
                  <a:cubicBezTo>
                    <a:pt x="22501" y="55206"/>
                    <a:pt x="17430" y="51400"/>
                    <a:pt x="14514" y="46706"/>
                  </a:cubicBezTo>
                  <a:cubicBezTo>
                    <a:pt x="10710" y="40616"/>
                    <a:pt x="10710" y="32243"/>
                    <a:pt x="10710"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29" name="Freeform: Shape 3228">
              <a:extLst>
                <a:ext uri="{FF2B5EF4-FFF2-40B4-BE49-F238E27FC236}">
                  <a16:creationId xmlns:a16="http://schemas.microsoft.com/office/drawing/2014/main" id="{CA1E0127-11EB-83EE-D111-E529430ADC37}"/>
                </a:ext>
              </a:extLst>
            </p:cNvPr>
            <p:cNvSpPr/>
            <p:nvPr>
              <p:custDataLst>
                <p:tags r:id="rId207"/>
              </p:custDataLst>
            </p:nvPr>
          </p:nvSpPr>
          <p:spPr>
            <a:xfrm>
              <a:off x="10752286" y="6216212"/>
              <a:ext cx="27131" cy="84875"/>
            </a:xfrm>
            <a:custGeom>
              <a:avLst/>
              <a:gdLst>
                <a:gd name="connsiteX0" fmla="*/ 18452 w 27131"/>
                <a:gd name="connsiteY0" fmla="*/ 28944 h 84875"/>
                <a:gd name="connsiteX1" fmla="*/ 702 w 27131"/>
                <a:gd name="connsiteY1" fmla="*/ 30340 h 84875"/>
                <a:gd name="connsiteX2" fmla="*/ 702 w 27131"/>
                <a:gd name="connsiteY2" fmla="*/ 34273 h 84875"/>
                <a:gd name="connsiteX3" fmla="*/ 10084 w 27131"/>
                <a:gd name="connsiteY3" fmla="*/ 41251 h 84875"/>
                <a:gd name="connsiteX4" fmla="*/ 10084 w 27131"/>
                <a:gd name="connsiteY4" fmla="*/ 75378 h 84875"/>
                <a:gd name="connsiteX5" fmla="*/ 195 w 27131"/>
                <a:gd name="connsiteY5" fmla="*/ 81088 h 84875"/>
                <a:gd name="connsiteX6" fmla="*/ 195 w 27131"/>
                <a:gd name="connsiteY6" fmla="*/ 85020 h 84875"/>
                <a:gd name="connsiteX7" fmla="*/ 14141 w 27131"/>
                <a:gd name="connsiteY7" fmla="*/ 84640 h 84875"/>
                <a:gd name="connsiteX8" fmla="*/ 27327 w 27131"/>
                <a:gd name="connsiteY8" fmla="*/ 85020 h 84875"/>
                <a:gd name="connsiteX9" fmla="*/ 27327 w 27131"/>
                <a:gd name="connsiteY9" fmla="*/ 81088 h 84875"/>
                <a:gd name="connsiteX10" fmla="*/ 18452 w 27131"/>
                <a:gd name="connsiteY10" fmla="*/ 75505 h 84875"/>
                <a:gd name="connsiteX11" fmla="*/ 18452 w 27131"/>
                <a:gd name="connsiteY11" fmla="*/ 28944 h 84875"/>
                <a:gd name="connsiteX12" fmla="*/ 18959 w 27131"/>
                <a:gd name="connsiteY12" fmla="*/ 6869 h 84875"/>
                <a:gd name="connsiteX13" fmla="*/ 12239 w 27131"/>
                <a:gd name="connsiteY13" fmla="*/ 145 h 84875"/>
                <a:gd name="connsiteX14" fmla="*/ 5520 w 27131"/>
                <a:gd name="connsiteY14" fmla="*/ 6869 h 84875"/>
                <a:gd name="connsiteX15" fmla="*/ 12239 w 27131"/>
                <a:gd name="connsiteY15" fmla="*/ 13593 h 84875"/>
                <a:gd name="connsiteX16" fmla="*/ 18959 w 27131"/>
                <a:gd name="connsiteY16" fmla="*/ 686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452" y="28944"/>
                  </a:moveTo>
                  <a:lnTo>
                    <a:pt x="702" y="30340"/>
                  </a:lnTo>
                  <a:lnTo>
                    <a:pt x="702" y="34273"/>
                  </a:lnTo>
                  <a:cubicBezTo>
                    <a:pt x="8943" y="34273"/>
                    <a:pt x="10084" y="35034"/>
                    <a:pt x="10084" y="41251"/>
                  </a:cubicBezTo>
                  <a:lnTo>
                    <a:pt x="10084" y="75378"/>
                  </a:lnTo>
                  <a:cubicBezTo>
                    <a:pt x="10084" y="81088"/>
                    <a:pt x="8689" y="81088"/>
                    <a:pt x="195" y="81088"/>
                  </a:cubicBezTo>
                  <a:lnTo>
                    <a:pt x="195" y="85020"/>
                  </a:lnTo>
                  <a:cubicBezTo>
                    <a:pt x="4252" y="84894"/>
                    <a:pt x="11098" y="84640"/>
                    <a:pt x="14141" y="84640"/>
                  </a:cubicBezTo>
                  <a:cubicBezTo>
                    <a:pt x="18579" y="84640"/>
                    <a:pt x="23016" y="84894"/>
                    <a:pt x="27327" y="85020"/>
                  </a:cubicBezTo>
                  <a:lnTo>
                    <a:pt x="27327" y="81088"/>
                  </a:lnTo>
                  <a:cubicBezTo>
                    <a:pt x="18959" y="81088"/>
                    <a:pt x="18452" y="80453"/>
                    <a:pt x="18452" y="75505"/>
                  </a:cubicBezTo>
                  <a:lnTo>
                    <a:pt x="18452" y="28944"/>
                  </a:lnTo>
                  <a:close/>
                  <a:moveTo>
                    <a:pt x="18959" y="6869"/>
                  </a:moveTo>
                  <a:cubicBezTo>
                    <a:pt x="18959" y="2809"/>
                    <a:pt x="15789" y="145"/>
                    <a:pt x="12239" y="145"/>
                  </a:cubicBezTo>
                  <a:cubicBezTo>
                    <a:pt x="8309" y="145"/>
                    <a:pt x="5520" y="3570"/>
                    <a:pt x="5520" y="6869"/>
                  </a:cubicBezTo>
                  <a:cubicBezTo>
                    <a:pt x="5520" y="10294"/>
                    <a:pt x="8309" y="13593"/>
                    <a:pt x="12239" y="13593"/>
                  </a:cubicBezTo>
                  <a:cubicBezTo>
                    <a:pt x="15789" y="13593"/>
                    <a:pt x="18959" y="10929"/>
                    <a:pt x="18959" y="686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0" name="Freeform: Shape 3229">
              <a:extLst>
                <a:ext uri="{FF2B5EF4-FFF2-40B4-BE49-F238E27FC236}">
                  <a16:creationId xmlns:a16="http://schemas.microsoft.com/office/drawing/2014/main" id="{B45AECE9-3FAD-5528-23C0-6092A2A070A4}"/>
                </a:ext>
              </a:extLst>
            </p:cNvPr>
            <p:cNvSpPr/>
            <p:nvPr>
              <p:custDataLst>
                <p:tags r:id="rId208"/>
              </p:custDataLst>
            </p:nvPr>
          </p:nvSpPr>
          <p:spPr>
            <a:xfrm>
              <a:off x="10787377" y="6245011"/>
              <a:ext cx="63772" cy="56076"/>
            </a:xfrm>
            <a:custGeom>
              <a:avLst/>
              <a:gdLst>
                <a:gd name="connsiteX0" fmla="*/ 10087 w 63772"/>
                <a:gd name="connsiteY0" fmla="*/ 12578 h 56076"/>
                <a:gd name="connsiteX1" fmla="*/ 10087 w 63772"/>
                <a:gd name="connsiteY1" fmla="*/ 46579 h 56076"/>
                <a:gd name="connsiteX2" fmla="*/ 198 w 63772"/>
                <a:gd name="connsiteY2" fmla="*/ 52288 h 56076"/>
                <a:gd name="connsiteX3" fmla="*/ 198 w 63772"/>
                <a:gd name="connsiteY3" fmla="*/ 56221 h 56076"/>
                <a:gd name="connsiteX4" fmla="*/ 14524 w 63772"/>
                <a:gd name="connsiteY4" fmla="*/ 55841 h 56076"/>
                <a:gd name="connsiteX5" fmla="*/ 28724 w 63772"/>
                <a:gd name="connsiteY5" fmla="*/ 56221 h 56076"/>
                <a:gd name="connsiteX6" fmla="*/ 28724 w 63772"/>
                <a:gd name="connsiteY6" fmla="*/ 52288 h 56076"/>
                <a:gd name="connsiteX7" fmla="*/ 18835 w 63772"/>
                <a:gd name="connsiteY7" fmla="*/ 46579 h 56076"/>
                <a:gd name="connsiteX8" fmla="*/ 18835 w 63772"/>
                <a:gd name="connsiteY8" fmla="*/ 23235 h 56076"/>
                <a:gd name="connsiteX9" fmla="*/ 35951 w 63772"/>
                <a:gd name="connsiteY9" fmla="*/ 2936 h 56076"/>
                <a:gd name="connsiteX10" fmla="*/ 45333 w 63772"/>
                <a:gd name="connsiteY10" fmla="*/ 17018 h 56076"/>
                <a:gd name="connsiteX11" fmla="*/ 45333 w 63772"/>
                <a:gd name="connsiteY11" fmla="*/ 46579 h 56076"/>
                <a:gd name="connsiteX12" fmla="*/ 35444 w 63772"/>
                <a:gd name="connsiteY12" fmla="*/ 52288 h 56076"/>
                <a:gd name="connsiteX13" fmla="*/ 35444 w 63772"/>
                <a:gd name="connsiteY13" fmla="*/ 56221 h 56076"/>
                <a:gd name="connsiteX14" fmla="*/ 49770 w 63772"/>
                <a:gd name="connsiteY14" fmla="*/ 55841 h 56076"/>
                <a:gd name="connsiteX15" fmla="*/ 63970 w 63772"/>
                <a:gd name="connsiteY15" fmla="*/ 56221 h 56076"/>
                <a:gd name="connsiteX16" fmla="*/ 63970 w 63772"/>
                <a:gd name="connsiteY16" fmla="*/ 52288 h 56076"/>
                <a:gd name="connsiteX17" fmla="*/ 54081 w 63772"/>
                <a:gd name="connsiteY17" fmla="*/ 48482 h 56076"/>
                <a:gd name="connsiteX18" fmla="*/ 54081 w 63772"/>
                <a:gd name="connsiteY18" fmla="*/ 24250 h 56076"/>
                <a:gd name="connsiteX19" fmla="*/ 50151 w 63772"/>
                <a:gd name="connsiteY19" fmla="*/ 4839 h 56076"/>
                <a:gd name="connsiteX20" fmla="*/ 36838 w 63772"/>
                <a:gd name="connsiteY20" fmla="*/ 145 h 56076"/>
                <a:gd name="connsiteX21" fmla="*/ 18074 w 63772"/>
                <a:gd name="connsiteY21" fmla="*/ 13466 h 56076"/>
                <a:gd name="connsiteX22" fmla="*/ 18074 w 63772"/>
                <a:gd name="connsiteY22" fmla="*/ 145 h 56076"/>
                <a:gd name="connsiteX23" fmla="*/ 198 w 63772"/>
                <a:gd name="connsiteY23" fmla="*/ 1540 h 56076"/>
                <a:gd name="connsiteX24" fmla="*/ 198 w 63772"/>
                <a:gd name="connsiteY24" fmla="*/ 5473 h 56076"/>
                <a:gd name="connsiteX25" fmla="*/ 10087 w 63772"/>
                <a:gd name="connsiteY25"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087" y="12578"/>
                  </a:moveTo>
                  <a:lnTo>
                    <a:pt x="10087" y="46579"/>
                  </a:lnTo>
                  <a:cubicBezTo>
                    <a:pt x="10087" y="52288"/>
                    <a:pt x="8692" y="52288"/>
                    <a:pt x="198" y="52288"/>
                  </a:cubicBezTo>
                  <a:lnTo>
                    <a:pt x="198" y="56221"/>
                  </a:lnTo>
                  <a:cubicBezTo>
                    <a:pt x="4635" y="56094"/>
                    <a:pt x="11101" y="55841"/>
                    <a:pt x="14524" y="55841"/>
                  </a:cubicBezTo>
                  <a:cubicBezTo>
                    <a:pt x="17821" y="55841"/>
                    <a:pt x="24413" y="56094"/>
                    <a:pt x="28724" y="56221"/>
                  </a:cubicBezTo>
                  <a:lnTo>
                    <a:pt x="28724" y="52288"/>
                  </a:lnTo>
                  <a:cubicBezTo>
                    <a:pt x="20230" y="52288"/>
                    <a:pt x="18835" y="52288"/>
                    <a:pt x="18835" y="46579"/>
                  </a:cubicBezTo>
                  <a:lnTo>
                    <a:pt x="18835" y="23235"/>
                  </a:lnTo>
                  <a:cubicBezTo>
                    <a:pt x="18835" y="10041"/>
                    <a:pt x="27837" y="2936"/>
                    <a:pt x="35951" y="2936"/>
                  </a:cubicBezTo>
                  <a:cubicBezTo>
                    <a:pt x="43938" y="2936"/>
                    <a:pt x="45333" y="9787"/>
                    <a:pt x="45333" y="17018"/>
                  </a:cubicBezTo>
                  <a:lnTo>
                    <a:pt x="45333" y="46579"/>
                  </a:lnTo>
                  <a:cubicBezTo>
                    <a:pt x="45333" y="52288"/>
                    <a:pt x="43938" y="52288"/>
                    <a:pt x="35444" y="52288"/>
                  </a:cubicBezTo>
                  <a:lnTo>
                    <a:pt x="35444" y="56221"/>
                  </a:lnTo>
                  <a:cubicBezTo>
                    <a:pt x="39881" y="56094"/>
                    <a:pt x="46347" y="55841"/>
                    <a:pt x="49770" y="55841"/>
                  </a:cubicBezTo>
                  <a:cubicBezTo>
                    <a:pt x="53067" y="55841"/>
                    <a:pt x="59660" y="56094"/>
                    <a:pt x="63970" y="56221"/>
                  </a:cubicBezTo>
                  <a:lnTo>
                    <a:pt x="63970" y="52288"/>
                  </a:lnTo>
                  <a:cubicBezTo>
                    <a:pt x="57378" y="52288"/>
                    <a:pt x="54208" y="52288"/>
                    <a:pt x="54081" y="48482"/>
                  </a:cubicBezTo>
                  <a:lnTo>
                    <a:pt x="54081" y="24250"/>
                  </a:lnTo>
                  <a:cubicBezTo>
                    <a:pt x="54081" y="13339"/>
                    <a:pt x="54081" y="9406"/>
                    <a:pt x="50151" y="4839"/>
                  </a:cubicBezTo>
                  <a:cubicBezTo>
                    <a:pt x="48376" y="2682"/>
                    <a:pt x="44192" y="145"/>
                    <a:pt x="36838" y="145"/>
                  </a:cubicBezTo>
                  <a:cubicBezTo>
                    <a:pt x="27583" y="145"/>
                    <a:pt x="21624" y="5600"/>
                    <a:pt x="18074" y="13466"/>
                  </a:cubicBezTo>
                  <a:lnTo>
                    <a:pt x="18074" y="145"/>
                  </a:lnTo>
                  <a:lnTo>
                    <a:pt x="198" y="1540"/>
                  </a:lnTo>
                  <a:lnTo>
                    <a:pt x="198" y="5473"/>
                  </a:lnTo>
                  <a:cubicBezTo>
                    <a:pt x="9073" y="5473"/>
                    <a:pt x="10087" y="6361"/>
                    <a:pt x="10087"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1" name="Freeform: Shape 3230">
              <a:extLst>
                <a:ext uri="{FF2B5EF4-FFF2-40B4-BE49-F238E27FC236}">
                  <a16:creationId xmlns:a16="http://schemas.microsoft.com/office/drawing/2014/main" id="{B30073CA-3F56-14BE-AA64-E7C30947BAB1}"/>
                </a:ext>
              </a:extLst>
            </p:cNvPr>
            <p:cNvSpPr/>
            <p:nvPr>
              <p:custDataLst>
                <p:tags r:id="rId209"/>
              </p:custDataLst>
            </p:nvPr>
          </p:nvSpPr>
          <p:spPr>
            <a:xfrm>
              <a:off x="10852643" y="6223063"/>
              <a:ext cx="39683" cy="79420"/>
            </a:xfrm>
            <a:custGeom>
              <a:avLst/>
              <a:gdLst>
                <a:gd name="connsiteX0" fmla="*/ 19728 w 39683"/>
                <a:gd name="connsiteY0" fmla="*/ 27422 h 79420"/>
                <a:gd name="connsiteX1" fmla="*/ 37858 w 39683"/>
                <a:gd name="connsiteY1" fmla="*/ 27422 h 79420"/>
                <a:gd name="connsiteX2" fmla="*/ 37858 w 39683"/>
                <a:gd name="connsiteY2" fmla="*/ 23489 h 79420"/>
                <a:gd name="connsiteX3" fmla="*/ 19728 w 39683"/>
                <a:gd name="connsiteY3" fmla="*/ 23489 h 79420"/>
                <a:gd name="connsiteX4" fmla="*/ 19728 w 39683"/>
                <a:gd name="connsiteY4" fmla="*/ 145 h 79420"/>
                <a:gd name="connsiteX5" fmla="*/ 16558 w 39683"/>
                <a:gd name="connsiteY5" fmla="*/ 145 h 79420"/>
                <a:gd name="connsiteX6" fmla="*/ 203 w 39683"/>
                <a:gd name="connsiteY6" fmla="*/ 24631 h 79420"/>
                <a:gd name="connsiteX7" fmla="*/ 203 w 39683"/>
                <a:gd name="connsiteY7" fmla="*/ 27422 h 79420"/>
                <a:gd name="connsiteX8" fmla="*/ 10980 w 39683"/>
                <a:gd name="connsiteY8" fmla="*/ 27422 h 79420"/>
                <a:gd name="connsiteX9" fmla="*/ 10980 w 39683"/>
                <a:gd name="connsiteY9" fmla="*/ 62438 h 79420"/>
                <a:gd name="connsiteX10" fmla="*/ 27335 w 39683"/>
                <a:gd name="connsiteY10" fmla="*/ 79565 h 79420"/>
                <a:gd name="connsiteX11" fmla="*/ 39886 w 39683"/>
                <a:gd name="connsiteY11" fmla="*/ 62438 h 79420"/>
                <a:gd name="connsiteX12" fmla="*/ 39886 w 39683"/>
                <a:gd name="connsiteY12" fmla="*/ 55206 h 79420"/>
                <a:gd name="connsiteX13" fmla="*/ 36717 w 39683"/>
                <a:gd name="connsiteY13" fmla="*/ 55206 h 79420"/>
                <a:gd name="connsiteX14" fmla="*/ 36717 w 39683"/>
                <a:gd name="connsiteY14" fmla="*/ 62184 h 79420"/>
                <a:gd name="connsiteX15" fmla="*/ 28222 w 39683"/>
                <a:gd name="connsiteY15" fmla="*/ 76393 h 79420"/>
                <a:gd name="connsiteX16" fmla="*/ 19728 w 39683"/>
                <a:gd name="connsiteY16" fmla="*/ 62691 h 79420"/>
                <a:gd name="connsiteX17" fmla="*/ 19728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28" y="27422"/>
                  </a:moveTo>
                  <a:lnTo>
                    <a:pt x="37858" y="27422"/>
                  </a:lnTo>
                  <a:lnTo>
                    <a:pt x="37858" y="23489"/>
                  </a:lnTo>
                  <a:lnTo>
                    <a:pt x="19728" y="23489"/>
                  </a:lnTo>
                  <a:lnTo>
                    <a:pt x="19728" y="145"/>
                  </a:lnTo>
                  <a:lnTo>
                    <a:pt x="16558" y="145"/>
                  </a:lnTo>
                  <a:cubicBezTo>
                    <a:pt x="16431" y="10548"/>
                    <a:pt x="12628" y="24123"/>
                    <a:pt x="203" y="24631"/>
                  </a:cubicBezTo>
                  <a:lnTo>
                    <a:pt x="203" y="27422"/>
                  </a:lnTo>
                  <a:lnTo>
                    <a:pt x="10980" y="27422"/>
                  </a:lnTo>
                  <a:lnTo>
                    <a:pt x="10980" y="62438"/>
                  </a:lnTo>
                  <a:cubicBezTo>
                    <a:pt x="10980" y="78043"/>
                    <a:pt x="22771" y="79565"/>
                    <a:pt x="27335" y="79565"/>
                  </a:cubicBezTo>
                  <a:cubicBezTo>
                    <a:pt x="36336" y="79565"/>
                    <a:pt x="39886" y="70557"/>
                    <a:pt x="39886" y="62438"/>
                  </a:cubicBezTo>
                  <a:lnTo>
                    <a:pt x="39886" y="55206"/>
                  </a:lnTo>
                  <a:lnTo>
                    <a:pt x="36717" y="55206"/>
                  </a:lnTo>
                  <a:lnTo>
                    <a:pt x="36717" y="62184"/>
                  </a:lnTo>
                  <a:cubicBezTo>
                    <a:pt x="36717" y="71572"/>
                    <a:pt x="32913" y="76393"/>
                    <a:pt x="28222" y="76393"/>
                  </a:cubicBezTo>
                  <a:cubicBezTo>
                    <a:pt x="19728" y="76393"/>
                    <a:pt x="19728" y="64848"/>
                    <a:pt x="19728" y="62691"/>
                  </a:cubicBezTo>
                  <a:lnTo>
                    <a:pt x="19728"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2" name="Freeform: Shape 3231">
              <a:extLst>
                <a:ext uri="{FF2B5EF4-FFF2-40B4-BE49-F238E27FC236}">
                  <a16:creationId xmlns:a16="http://schemas.microsoft.com/office/drawing/2014/main" id="{EEA40DFA-3225-BF38-E4C8-F95C871A13A4}"/>
                </a:ext>
              </a:extLst>
            </p:cNvPr>
            <p:cNvSpPr/>
            <p:nvPr>
              <p:custDataLst>
                <p:tags r:id="rId210"/>
              </p:custDataLst>
            </p:nvPr>
          </p:nvSpPr>
          <p:spPr>
            <a:xfrm>
              <a:off x="10903089" y="6244250"/>
              <a:ext cx="49065" cy="58233"/>
            </a:xfrm>
            <a:custGeom>
              <a:avLst/>
              <a:gdLst>
                <a:gd name="connsiteX0" fmla="*/ 10857 w 49065"/>
                <a:gd name="connsiteY0" fmla="*/ 25011 h 58233"/>
                <a:gd name="connsiteX1" fmla="*/ 26578 w 49065"/>
                <a:gd name="connsiteY1" fmla="*/ 2936 h 58233"/>
                <a:gd name="connsiteX2" fmla="*/ 40905 w 49065"/>
                <a:gd name="connsiteY2" fmla="*/ 25011 h 58233"/>
                <a:gd name="connsiteX3" fmla="*/ 10857 w 49065"/>
                <a:gd name="connsiteY3" fmla="*/ 25011 h 58233"/>
                <a:gd name="connsiteX4" fmla="*/ 10730 w 49065"/>
                <a:gd name="connsiteY4" fmla="*/ 27676 h 58233"/>
                <a:gd name="connsiteX5" fmla="*/ 46103 w 49065"/>
                <a:gd name="connsiteY5" fmla="*/ 27676 h 58233"/>
                <a:gd name="connsiteX6" fmla="*/ 49272 w 49065"/>
                <a:gd name="connsiteY6" fmla="*/ 25011 h 58233"/>
                <a:gd name="connsiteX7" fmla="*/ 26578 w 49065"/>
                <a:gd name="connsiteY7" fmla="*/ 145 h 58233"/>
                <a:gd name="connsiteX8" fmla="*/ 207 w 49065"/>
                <a:gd name="connsiteY8" fmla="*/ 29071 h 58233"/>
                <a:gd name="connsiteX9" fmla="*/ 28099 w 49065"/>
                <a:gd name="connsiteY9" fmla="*/ 58378 h 58233"/>
                <a:gd name="connsiteX10" fmla="*/ 49272 w 49065"/>
                <a:gd name="connsiteY10" fmla="*/ 41885 h 58233"/>
                <a:gd name="connsiteX11" fmla="*/ 47624 w 49065"/>
                <a:gd name="connsiteY11" fmla="*/ 40362 h 58233"/>
                <a:gd name="connsiteX12" fmla="*/ 45976 w 49065"/>
                <a:gd name="connsiteY12" fmla="*/ 42139 h 58233"/>
                <a:gd name="connsiteX13" fmla="*/ 28860 w 49065"/>
                <a:gd name="connsiteY13" fmla="*/ 55206 h 58233"/>
                <a:gd name="connsiteX14" fmla="*/ 14533 w 49065"/>
                <a:gd name="connsiteY14" fmla="*/ 46706 h 58233"/>
                <a:gd name="connsiteX15" fmla="*/ 10730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857" y="25011"/>
                  </a:moveTo>
                  <a:cubicBezTo>
                    <a:pt x="11617" y="6108"/>
                    <a:pt x="22267" y="2936"/>
                    <a:pt x="26578" y="2936"/>
                  </a:cubicBezTo>
                  <a:cubicBezTo>
                    <a:pt x="39637" y="2936"/>
                    <a:pt x="40905" y="20063"/>
                    <a:pt x="40905" y="25011"/>
                  </a:cubicBezTo>
                  <a:lnTo>
                    <a:pt x="10857" y="25011"/>
                  </a:lnTo>
                  <a:close/>
                  <a:moveTo>
                    <a:pt x="10730" y="27676"/>
                  </a:moveTo>
                  <a:lnTo>
                    <a:pt x="46103" y="27676"/>
                  </a:lnTo>
                  <a:cubicBezTo>
                    <a:pt x="48892" y="27676"/>
                    <a:pt x="49272" y="27676"/>
                    <a:pt x="49272" y="25011"/>
                  </a:cubicBezTo>
                  <a:cubicBezTo>
                    <a:pt x="49272" y="12451"/>
                    <a:pt x="42426" y="145"/>
                    <a:pt x="26578" y="145"/>
                  </a:cubicBezTo>
                  <a:cubicBezTo>
                    <a:pt x="11871" y="145"/>
                    <a:pt x="207" y="13212"/>
                    <a:pt x="207" y="29071"/>
                  </a:cubicBezTo>
                  <a:cubicBezTo>
                    <a:pt x="207" y="46072"/>
                    <a:pt x="13519" y="58378"/>
                    <a:pt x="28099" y="58378"/>
                  </a:cubicBezTo>
                  <a:cubicBezTo>
                    <a:pt x="43567" y="58378"/>
                    <a:pt x="49272" y="44295"/>
                    <a:pt x="49272" y="41885"/>
                  </a:cubicBezTo>
                  <a:cubicBezTo>
                    <a:pt x="49272" y="40616"/>
                    <a:pt x="48258" y="40362"/>
                    <a:pt x="47624" y="40362"/>
                  </a:cubicBezTo>
                  <a:cubicBezTo>
                    <a:pt x="46483" y="40362"/>
                    <a:pt x="46230" y="41124"/>
                    <a:pt x="45976" y="42139"/>
                  </a:cubicBezTo>
                  <a:cubicBezTo>
                    <a:pt x="41539" y="55206"/>
                    <a:pt x="30128" y="55206"/>
                    <a:pt x="28860" y="55206"/>
                  </a:cubicBezTo>
                  <a:cubicBezTo>
                    <a:pt x="22521" y="55206"/>
                    <a:pt x="17449" y="51400"/>
                    <a:pt x="14533" y="46706"/>
                  </a:cubicBezTo>
                  <a:cubicBezTo>
                    <a:pt x="10730" y="40616"/>
                    <a:pt x="10730" y="32243"/>
                    <a:pt x="10730"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3" name="Freeform: Shape 3232">
              <a:extLst>
                <a:ext uri="{FF2B5EF4-FFF2-40B4-BE49-F238E27FC236}">
                  <a16:creationId xmlns:a16="http://schemas.microsoft.com/office/drawing/2014/main" id="{48A53489-CDEB-3380-6B75-4F905332D9EC}"/>
                </a:ext>
              </a:extLst>
            </p:cNvPr>
            <p:cNvSpPr/>
            <p:nvPr>
              <p:custDataLst>
                <p:tags r:id="rId211"/>
              </p:custDataLst>
            </p:nvPr>
          </p:nvSpPr>
          <p:spPr>
            <a:xfrm>
              <a:off x="10959438" y="6245011"/>
              <a:ext cx="42599" cy="56076"/>
            </a:xfrm>
            <a:custGeom>
              <a:avLst/>
              <a:gdLst>
                <a:gd name="connsiteX0" fmla="*/ 17834 w 42599"/>
                <a:gd name="connsiteY0" fmla="*/ 14100 h 56076"/>
                <a:gd name="connsiteX1" fmla="*/ 17834 w 42599"/>
                <a:gd name="connsiteY1" fmla="*/ 145 h 56076"/>
                <a:gd name="connsiteX2" fmla="*/ 211 w 42599"/>
                <a:gd name="connsiteY2" fmla="*/ 1540 h 56076"/>
                <a:gd name="connsiteX3" fmla="*/ 211 w 42599"/>
                <a:gd name="connsiteY3" fmla="*/ 5473 h 56076"/>
                <a:gd name="connsiteX4" fmla="*/ 10100 w 42599"/>
                <a:gd name="connsiteY4" fmla="*/ 12578 h 56076"/>
                <a:gd name="connsiteX5" fmla="*/ 10100 w 42599"/>
                <a:gd name="connsiteY5" fmla="*/ 46579 h 56076"/>
                <a:gd name="connsiteX6" fmla="*/ 211 w 42599"/>
                <a:gd name="connsiteY6" fmla="*/ 52288 h 56076"/>
                <a:gd name="connsiteX7" fmla="*/ 211 w 42599"/>
                <a:gd name="connsiteY7" fmla="*/ 56221 h 56076"/>
                <a:gd name="connsiteX8" fmla="*/ 14665 w 42599"/>
                <a:gd name="connsiteY8" fmla="*/ 55841 h 56076"/>
                <a:gd name="connsiteX9" fmla="*/ 30766 w 42599"/>
                <a:gd name="connsiteY9" fmla="*/ 56221 h 56076"/>
                <a:gd name="connsiteX10" fmla="*/ 30766 w 42599"/>
                <a:gd name="connsiteY10" fmla="*/ 52288 h 56076"/>
                <a:gd name="connsiteX11" fmla="*/ 28104 w 42599"/>
                <a:gd name="connsiteY11" fmla="*/ 52288 h 56076"/>
                <a:gd name="connsiteX12" fmla="*/ 18468 w 42599"/>
                <a:gd name="connsiteY12" fmla="*/ 46325 h 56076"/>
                <a:gd name="connsiteX13" fmla="*/ 18468 w 42599"/>
                <a:gd name="connsiteY13" fmla="*/ 26787 h 56076"/>
                <a:gd name="connsiteX14" fmla="*/ 33429 w 42599"/>
                <a:gd name="connsiteY14" fmla="*/ 2936 h 56076"/>
                <a:gd name="connsiteX15" fmla="*/ 34823 w 42599"/>
                <a:gd name="connsiteY15" fmla="*/ 3063 h 56076"/>
                <a:gd name="connsiteX16" fmla="*/ 31907 w 42599"/>
                <a:gd name="connsiteY16" fmla="*/ 8011 h 56076"/>
                <a:gd name="connsiteX17" fmla="*/ 37359 w 42599"/>
                <a:gd name="connsiteY17" fmla="*/ 13466 h 56076"/>
                <a:gd name="connsiteX18" fmla="*/ 42811 w 42599"/>
                <a:gd name="connsiteY18" fmla="*/ 7884 h 56076"/>
                <a:gd name="connsiteX19" fmla="*/ 33429 w 42599"/>
                <a:gd name="connsiteY19" fmla="*/ 145 h 56076"/>
                <a:gd name="connsiteX20" fmla="*/ 17834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34" y="14100"/>
                  </a:moveTo>
                  <a:lnTo>
                    <a:pt x="17834" y="145"/>
                  </a:lnTo>
                  <a:lnTo>
                    <a:pt x="211" y="1540"/>
                  </a:lnTo>
                  <a:lnTo>
                    <a:pt x="211" y="5473"/>
                  </a:lnTo>
                  <a:cubicBezTo>
                    <a:pt x="9086" y="5473"/>
                    <a:pt x="10100" y="6361"/>
                    <a:pt x="10100" y="12578"/>
                  </a:cubicBezTo>
                  <a:lnTo>
                    <a:pt x="10100" y="46579"/>
                  </a:lnTo>
                  <a:cubicBezTo>
                    <a:pt x="10100" y="52288"/>
                    <a:pt x="8706" y="52288"/>
                    <a:pt x="211" y="52288"/>
                  </a:cubicBezTo>
                  <a:lnTo>
                    <a:pt x="211" y="56221"/>
                  </a:lnTo>
                  <a:cubicBezTo>
                    <a:pt x="5156" y="56094"/>
                    <a:pt x="11115" y="55841"/>
                    <a:pt x="14665" y="55841"/>
                  </a:cubicBezTo>
                  <a:cubicBezTo>
                    <a:pt x="19736" y="55841"/>
                    <a:pt x="25695" y="55841"/>
                    <a:pt x="30766" y="56221"/>
                  </a:cubicBezTo>
                  <a:lnTo>
                    <a:pt x="30766" y="52288"/>
                  </a:lnTo>
                  <a:lnTo>
                    <a:pt x="28104" y="52288"/>
                  </a:lnTo>
                  <a:cubicBezTo>
                    <a:pt x="18722" y="52288"/>
                    <a:pt x="18468" y="50893"/>
                    <a:pt x="18468" y="46325"/>
                  </a:cubicBezTo>
                  <a:lnTo>
                    <a:pt x="18468" y="26787"/>
                  </a:lnTo>
                  <a:cubicBezTo>
                    <a:pt x="18468" y="14227"/>
                    <a:pt x="23793" y="2936"/>
                    <a:pt x="33429" y="2936"/>
                  </a:cubicBezTo>
                  <a:cubicBezTo>
                    <a:pt x="34316" y="2936"/>
                    <a:pt x="34570" y="2936"/>
                    <a:pt x="34823" y="3063"/>
                  </a:cubicBezTo>
                  <a:cubicBezTo>
                    <a:pt x="34443" y="3190"/>
                    <a:pt x="31907" y="4712"/>
                    <a:pt x="31907" y="8011"/>
                  </a:cubicBezTo>
                  <a:cubicBezTo>
                    <a:pt x="31907" y="11563"/>
                    <a:pt x="34570" y="13466"/>
                    <a:pt x="37359" y="13466"/>
                  </a:cubicBezTo>
                  <a:cubicBezTo>
                    <a:pt x="39641" y="13466"/>
                    <a:pt x="42811" y="11944"/>
                    <a:pt x="42811" y="7884"/>
                  </a:cubicBezTo>
                  <a:cubicBezTo>
                    <a:pt x="42811" y="3824"/>
                    <a:pt x="38880" y="145"/>
                    <a:pt x="33429" y="145"/>
                  </a:cubicBezTo>
                  <a:cubicBezTo>
                    <a:pt x="24173" y="145"/>
                    <a:pt x="19609" y="8645"/>
                    <a:pt x="17834"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4" name="Freeform: Shape 3233">
              <a:extLst>
                <a:ext uri="{FF2B5EF4-FFF2-40B4-BE49-F238E27FC236}">
                  <a16:creationId xmlns:a16="http://schemas.microsoft.com/office/drawing/2014/main" id="{3524EFBD-1779-DB6C-BFA9-83D5EAF22BAE}"/>
                </a:ext>
              </a:extLst>
            </p:cNvPr>
            <p:cNvSpPr/>
            <p:nvPr>
              <p:custDataLst>
                <p:tags r:id="rId212"/>
              </p:custDataLst>
            </p:nvPr>
          </p:nvSpPr>
          <p:spPr>
            <a:xfrm>
              <a:off x="11007955" y="6246407"/>
              <a:ext cx="61997" cy="56076"/>
            </a:xfrm>
            <a:custGeom>
              <a:avLst/>
              <a:gdLst>
                <a:gd name="connsiteX0" fmla="*/ 50549 w 61997"/>
                <a:gd name="connsiteY0" fmla="*/ 12578 h 56076"/>
                <a:gd name="connsiteX1" fmla="*/ 62213 w 61997"/>
                <a:gd name="connsiteY1" fmla="*/ 4078 h 56076"/>
                <a:gd name="connsiteX2" fmla="*/ 62213 w 61997"/>
                <a:gd name="connsiteY2" fmla="*/ 145 h 56076"/>
                <a:gd name="connsiteX3" fmla="*/ 52704 w 61997"/>
                <a:gd name="connsiteY3" fmla="*/ 525 h 56076"/>
                <a:gd name="connsiteX4" fmla="*/ 41674 w 61997"/>
                <a:gd name="connsiteY4" fmla="*/ 145 h 56076"/>
                <a:gd name="connsiteX5" fmla="*/ 41674 w 61997"/>
                <a:gd name="connsiteY5" fmla="*/ 4078 h 56076"/>
                <a:gd name="connsiteX6" fmla="*/ 47759 w 61997"/>
                <a:gd name="connsiteY6" fmla="*/ 9533 h 56076"/>
                <a:gd name="connsiteX7" fmla="*/ 46999 w 61997"/>
                <a:gd name="connsiteY7" fmla="*/ 12578 h 56076"/>
                <a:gd name="connsiteX8" fmla="*/ 34067 w 61997"/>
                <a:gd name="connsiteY8" fmla="*/ 44930 h 56076"/>
                <a:gd name="connsiteX9" fmla="*/ 19867 w 61997"/>
                <a:gd name="connsiteY9" fmla="*/ 9533 h 56076"/>
                <a:gd name="connsiteX10" fmla="*/ 19106 w 61997"/>
                <a:gd name="connsiteY10" fmla="*/ 7376 h 56076"/>
                <a:gd name="connsiteX11" fmla="*/ 26333 w 61997"/>
                <a:gd name="connsiteY11" fmla="*/ 4078 h 56076"/>
                <a:gd name="connsiteX12" fmla="*/ 26333 w 61997"/>
                <a:gd name="connsiteY12" fmla="*/ 145 h 56076"/>
                <a:gd name="connsiteX13" fmla="*/ 12513 w 61997"/>
                <a:gd name="connsiteY13" fmla="*/ 525 h 56076"/>
                <a:gd name="connsiteX14" fmla="*/ 215 w 61997"/>
                <a:gd name="connsiteY14" fmla="*/ 145 h 56076"/>
                <a:gd name="connsiteX15" fmla="*/ 215 w 61997"/>
                <a:gd name="connsiteY15" fmla="*/ 4078 h 56076"/>
                <a:gd name="connsiteX16" fmla="*/ 10358 w 61997"/>
                <a:gd name="connsiteY16" fmla="*/ 8772 h 56076"/>
                <a:gd name="connsiteX17" fmla="*/ 28615 w 61997"/>
                <a:gd name="connsiteY17" fmla="*/ 53811 h 56076"/>
                <a:gd name="connsiteX18" fmla="*/ 31277 w 61997"/>
                <a:gd name="connsiteY18" fmla="*/ 56221 h 56076"/>
                <a:gd name="connsiteX19" fmla="*/ 33940 w 61997"/>
                <a:gd name="connsiteY19" fmla="*/ 53811 h 56076"/>
                <a:gd name="connsiteX20" fmla="*/ 50549 w 61997"/>
                <a:gd name="connsiteY20"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997" h="56076">
                  <a:moveTo>
                    <a:pt x="50549" y="12578"/>
                  </a:moveTo>
                  <a:cubicBezTo>
                    <a:pt x="51690" y="9660"/>
                    <a:pt x="53845" y="4205"/>
                    <a:pt x="62213" y="4078"/>
                  </a:cubicBezTo>
                  <a:lnTo>
                    <a:pt x="62213" y="145"/>
                  </a:lnTo>
                  <a:cubicBezTo>
                    <a:pt x="59297" y="399"/>
                    <a:pt x="55620" y="525"/>
                    <a:pt x="52704" y="525"/>
                  </a:cubicBezTo>
                  <a:cubicBezTo>
                    <a:pt x="49661" y="525"/>
                    <a:pt x="43829" y="272"/>
                    <a:pt x="41674" y="145"/>
                  </a:cubicBezTo>
                  <a:lnTo>
                    <a:pt x="41674" y="4078"/>
                  </a:lnTo>
                  <a:cubicBezTo>
                    <a:pt x="46365" y="4205"/>
                    <a:pt x="47759" y="7123"/>
                    <a:pt x="47759" y="9533"/>
                  </a:cubicBezTo>
                  <a:cubicBezTo>
                    <a:pt x="47759" y="10675"/>
                    <a:pt x="47506" y="11182"/>
                    <a:pt x="46999" y="12578"/>
                  </a:cubicBezTo>
                  <a:lnTo>
                    <a:pt x="34067" y="44930"/>
                  </a:lnTo>
                  <a:lnTo>
                    <a:pt x="19867" y="9533"/>
                  </a:lnTo>
                  <a:cubicBezTo>
                    <a:pt x="19106" y="7884"/>
                    <a:pt x="19106" y="7630"/>
                    <a:pt x="19106" y="7376"/>
                  </a:cubicBezTo>
                  <a:cubicBezTo>
                    <a:pt x="19106" y="4078"/>
                    <a:pt x="24051" y="4078"/>
                    <a:pt x="26333" y="4078"/>
                  </a:cubicBezTo>
                  <a:lnTo>
                    <a:pt x="26333" y="145"/>
                  </a:lnTo>
                  <a:cubicBezTo>
                    <a:pt x="22529" y="272"/>
                    <a:pt x="15429" y="525"/>
                    <a:pt x="12513" y="525"/>
                  </a:cubicBezTo>
                  <a:cubicBezTo>
                    <a:pt x="9090" y="525"/>
                    <a:pt x="4019" y="399"/>
                    <a:pt x="215" y="145"/>
                  </a:cubicBezTo>
                  <a:lnTo>
                    <a:pt x="215" y="4078"/>
                  </a:lnTo>
                  <a:cubicBezTo>
                    <a:pt x="8202" y="4078"/>
                    <a:pt x="8710" y="4839"/>
                    <a:pt x="10358" y="8772"/>
                  </a:cubicBezTo>
                  <a:lnTo>
                    <a:pt x="28615" y="53811"/>
                  </a:lnTo>
                  <a:cubicBezTo>
                    <a:pt x="29376" y="55587"/>
                    <a:pt x="29629" y="56221"/>
                    <a:pt x="31277" y="56221"/>
                  </a:cubicBezTo>
                  <a:cubicBezTo>
                    <a:pt x="32926" y="56221"/>
                    <a:pt x="33433" y="55079"/>
                    <a:pt x="33940" y="53811"/>
                  </a:cubicBezTo>
                  <a:lnTo>
                    <a:pt x="50549" y="12578"/>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5" name="Freeform: Shape 3234">
              <a:extLst>
                <a:ext uri="{FF2B5EF4-FFF2-40B4-BE49-F238E27FC236}">
                  <a16:creationId xmlns:a16="http://schemas.microsoft.com/office/drawing/2014/main" id="{090C0BC4-7720-442E-B80A-A28676AFD215}"/>
                </a:ext>
              </a:extLst>
            </p:cNvPr>
            <p:cNvSpPr/>
            <p:nvPr>
              <p:custDataLst>
                <p:tags r:id="rId213"/>
              </p:custDataLst>
            </p:nvPr>
          </p:nvSpPr>
          <p:spPr>
            <a:xfrm>
              <a:off x="11070742" y="6244250"/>
              <a:ext cx="57179" cy="58233"/>
            </a:xfrm>
            <a:custGeom>
              <a:avLst/>
              <a:gdLst>
                <a:gd name="connsiteX0" fmla="*/ 37114 w 57179"/>
                <a:gd name="connsiteY0" fmla="*/ 47340 h 58233"/>
                <a:gd name="connsiteX1" fmla="*/ 47003 w 57179"/>
                <a:gd name="connsiteY1" fmla="*/ 57744 h 58233"/>
                <a:gd name="connsiteX2" fmla="*/ 57400 w 57179"/>
                <a:gd name="connsiteY2" fmla="*/ 45691 h 58233"/>
                <a:gd name="connsiteX3" fmla="*/ 57400 w 57179"/>
                <a:gd name="connsiteY3" fmla="*/ 38586 h 58233"/>
                <a:gd name="connsiteX4" fmla="*/ 54230 w 57179"/>
                <a:gd name="connsiteY4" fmla="*/ 38586 h 58233"/>
                <a:gd name="connsiteX5" fmla="*/ 54230 w 57179"/>
                <a:gd name="connsiteY5" fmla="*/ 45691 h 58233"/>
                <a:gd name="connsiteX6" fmla="*/ 49666 w 57179"/>
                <a:gd name="connsiteY6" fmla="*/ 53811 h 58233"/>
                <a:gd name="connsiteX7" fmla="*/ 44975 w 57179"/>
                <a:gd name="connsiteY7" fmla="*/ 47467 h 58233"/>
                <a:gd name="connsiteX8" fmla="*/ 44975 w 57179"/>
                <a:gd name="connsiteY8" fmla="*/ 22093 h 58233"/>
                <a:gd name="connsiteX9" fmla="*/ 40411 w 57179"/>
                <a:gd name="connsiteY9" fmla="*/ 7123 h 58233"/>
                <a:gd name="connsiteX10" fmla="*/ 23041 w 57179"/>
                <a:gd name="connsiteY10" fmla="*/ 145 h 58233"/>
                <a:gd name="connsiteX11" fmla="*/ 3896 w 57179"/>
                <a:gd name="connsiteY11" fmla="*/ 14481 h 58233"/>
                <a:gd name="connsiteX12" fmla="*/ 9729 w 57179"/>
                <a:gd name="connsiteY12" fmla="*/ 20444 h 58233"/>
                <a:gd name="connsiteX13" fmla="*/ 15561 w 57179"/>
                <a:gd name="connsiteY13" fmla="*/ 14608 h 58233"/>
                <a:gd name="connsiteX14" fmla="*/ 9095 w 57179"/>
                <a:gd name="connsiteY14" fmla="*/ 8772 h 58233"/>
                <a:gd name="connsiteX15" fmla="*/ 22787 w 57179"/>
                <a:gd name="connsiteY15" fmla="*/ 2936 h 58233"/>
                <a:gd name="connsiteX16" fmla="*/ 36227 w 57179"/>
                <a:gd name="connsiteY16" fmla="*/ 19175 h 58233"/>
                <a:gd name="connsiteX17" fmla="*/ 36227 w 57179"/>
                <a:gd name="connsiteY17" fmla="*/ 23869 h 58233"/>
                <a:gd name="connsiteX18" fmla="*/ 12898 w 57179"/>
                <a:gd name="connsiteY18" fmla="*/ 28437 h 58233"/>
                <a:gd name="connsiteX19" fmla="*/ 220 w 57179"/>
                <a:gd name="connsiteY19" fmla="*/ 44930 h 58233"/>
                <a:gd name="connsiteX20" fmla="*/ 20505 w 57179"/>
                <a:gd name="connsiteY20" fmla="*/ 58378 h 58233"/>
                <a:gd name="connsiteX21" fmla="*/ 37114 w 57179"/>
                <a:gd name="connsiteY21" fmla="*/ 47340 h 58233"/>
                <a:gd name="connsiteX22" fmla="*/ 36227 w 57179"/>
                <a:gd name="connsiteY22" fmla="*/ 26534 h 58233"/>
                <a:gd name="connsiteX23" fmla="*/ 36227 w 57179"/>
                <a:gd name="connsiteY23" fmla="*/ 39221 h 58233"/>
                <a:gd name="connsiteX24" fmla="*/ 21393 w 57179"/>
                <a:gd name="connsiteY24" fmla="*/ 55587 h 58233"/>
                <a:gd name="connsiteX25" fmla="*/ 9982 w 57179"/>
                <a:gd name="connsiteY25" fmla="*/ 44803 h 58233"/>
                <a:gd name="connsiteX26" fmla="*/ 36227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14" y="47340"/>
                  </a:moveTo>
                  <a:cubicBezTo>
                    <a:pt x="37621" y="52415"/>
                    <a:pt x="41044" y="57744"/>
                    <a:pt x="47003" y="57744"/>
                  </a:cubicBezTo>
                  <a:cubicBezTo>
                    <a:pt x="49666" y="57744"/>
                    <a:pt x="57400" y="55967"/>
                    <a:pt x="57400" y="45691"/>
                  </a:cubicBezTo>
                  <a:lnTo>
                    <a:pt x="57400" y="38586"/>
                  </a:lnTo>
                  <a:lnTo>
                    <a:pt x="54230" y="38586"/>
                  </a:lnTo>
                  <a:lnTo>
                    <a:pt x="54230" y="45691"/>
                  </a:lnTo>
                  <a:cubicBezTo>
                    <a:pt x="54230" y="53049"/>
                    <a:pt x="51060" y="53811"/>
                    <a:pt x="49666" y="53811"/>
                  </a:cubicBezTo>
                  <a:cubicBezTo>
                    <a:pt x="45482" y="53811"/>
                    <a:pt x="44975" y="48101"/>
                    <a:pt x="44975" y="47467"/>
                  </a:cubicBezTo>
                  <a:lnTo>
                    <a:pt x="44975" y="22093"/>
                  </a:lnTo>
                  <a:cubicBezTo>
                    <a:pt x="44975" y="16765"/>
                    <a:pt x="44975" y="11817"/>
                    <a:pt x="40411" y="7123"/>
                  </a:cubicBezTo>
                  <a:cubicBezTo>
                    <a:pt x="35466" y="2175"/>
                    <a:pt x="29127" y="145"/>
                    <a:pt x="23041" y="145"/>
                  </a:cubicBezTo>
                  <a:cubicBezTo>
                    <a:pt x="12645" y="145"/>
                    <a:pt x="3896" y="6108"/>
                    <a:pt x="3896" y="14481"/>
                  </a:cubicBezTo>
                  <a:cubicBezTo>
                    <a:pt x="3896" y="18287"/>
                    <a:pt x="6432" y="20444"/>
                    <a:pt x="9729" y="20444"/>
                  </a:cubicBezTo>
                  <a:cubicBezTo>
                    <a:pt x="13279" y="20444"/>
                    <a:pt x="15561" y="17907"/>
                    <a:pt x="15561" y="14608"/>
                  </a:cubicBezTo>
                  <a:cubicBezTo>
                    <a:pt x="15561" y="13086"/>
                    <a:pt x="14927" y="8899"/>
                    <a:pt x="9095" y="8772"/>
                  </a:cubicBezTo>
                  <a:cubicBezTo>
                    <a:pt x="12518" y="4332"/>
                    <a:pt x="18730" y="2936"/>
                    <a:pt x="22787" y="2936"/>
                  </a:cubicBezTo>
                  <a:cubicBezTo>
                    <a:pt x="29000" y="2936"/>
                    <a:pt x="36227" y="7884"/>
                    <a:pt x="36227" y="19175"/>
                  </a:cubicBezTo>
                  <a:lnTo>
                    <a:pt x="36227" y="23869"/>
                  </a:lnTo>
                  <a:cubicBezTo>
                    <a:pt x="29761" y="24250"/>
                    <a:pt x="20886" y="24631"/>
                    <a:pt x="12898" y="28437"/>
                  </a:cubicBezTo>
                  <a:cubicBezTo>
                    <a:pt x="3389" y="32750"/>
                    <a:pt x="220" y="39347"/>
                    <a:pt x="220" y="44930"/>
                  </a:cubicBezTo>
                  <a:cubicBezTo>
                    <a:pt x="220" y="55206"/>
                    <a:pt x="12518" y="58378"/>
                    <a:pt x="20505" y="58378"/>
                  </a:cubicBezTo>
                  <a:cubicBezTo>
                    <a:pt x="28873" y="58378"/>
                    <a:pt x="34705" y="53303"/>
                    <a:pt x="37114" y="47340"/>
                  </a:cubicBezTo>
                  <a:close/>
                  <a:moveTo>
                    <a:pt x="36227" y="26534"/>
                  </a:moveTo>
                  <a:lnTo>
                    <a:pt x="36227" y="39221"/>
                  </a:lnTo>
                  <a:cubicBezTo>
                    <a:pt x="36227" y="51273"/>
                    <a:pt x="27098" y="55587"/>
                    <a:pt x="21393" y="55587"/>
                  </a:cubicBezTo>
                  <a:cubicBezTo>
                    <a:pt x="15180" y="55587"/>
                    <a:pt x="9982" y="51146"/>
                    <a:pt x="9982" y="44803"/>
                  </a:cubicBezTo>
                  <a:cubicBezTo>
                    <a:pt x="9982" y="37825"/>
                    <a:pt x="15307" y="27295"/>
                    <a:pt x="36227"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6" name="Freeform: Shape 3235">
              <a:extLst>
                <a:ext uri="{FF2B5EF4-FFF2-40B4-BE49-F238E27FC236}">
                  <a16:creationId xmlns:a16="http://schemas.microsoft.com/office/drawing/2014/main" id="{A3E93142-0A83-055E-4A18-9044A5EEFA6B}"/>
                </a:ext>
              </a:extLst>
            </p:cNvPr>
            <p:cNvSpPr/>
            <p:nvPr>
              <p:custDataLst>
                <p:tags r:id="rId214"/>
              </p:custDataLst>
            </p:nvPr>
          </p:nvSpPr>
          <p:spPr>
            <a:xfrm>
              <a:off x="11132993" y="6213040"/>
              <a:ext cx="28146" cy="88047"/>
            </a:xfrm>
            <a:custGeom>
              <a:avLst/>
              <a:gdLst>
                <a:gd name="connsiteX0" fmla="*/ 18482 w 28146"/>
                <a:gd name="connsiteY0" fmla="*/ 145 h 88047"/>
                <a:gd name="connsiteX1" fmla="*/ 225 w 28146"/>
                <a:gd name="connsiteY1" fmla="*/ 1540 h 88047"/>
                <a:gd name="connsiteX2" fmla="*/ 225 w 28146"/>
                <a:gd name="connsiteY2" fmla="*/ 5473 h 88047"/>
                <a:gd name="connsiteX3" fmla="*/ 10114 w 28146"/>
                <a:gd name="connsiteY3" fmla="*/ 12578 h 88047"/>
                <a:gd name="connsiteX4" fmla="*/ 10114 w 28146"/>
                <a:gd name="connsiteY4" fmla="*/ 78550 h 88047"/>
                <a:gd name="connsiteX5" fmla="*/ 225 w 28146"/>
                <a:gd name="connsiteY5" fmla="*/ 84259 h 88047"/>
                <a:gd name="connsiteX6" fmla="*/ 225 w 28146"/>
                <a:gd name="connsiteY6" fmla="*/ 88192 h 88047"/>
                <a:gd name="connsiteX7" fmla="*/ 14298 w 28146"/>
                <a:gd name="connsiteY7" fmla="*/ 87812 h 88047"/>
                <a:gd name="connsiteX8" fmla="*/ 28371 w 28146"/>
                <a:gd name="connsiteY8" fmla="*/ 88192 h 88047"/>
                <a:gd name="connsiteX9" fmla="*/ 28371 w 28146"/>
                <a:gd name="connsiteY9" fmla="*/ 84259 h 88047"/>
                <a:gd name="connsiteX10" fmla="*/ 18482 w 28146"/>
                <a:gd name="connsiteY10" fmla="*/ 78550 h 88047"/>
                <a:gd name="connsiteX11" fmla="*/ 18482 w 28146"/>
                <a:gd name="connsiteY11" fmla="*/ 14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482" y="145"/>
                  </a:moveTo>
                  <a:lnTo>
                    <a:pt x="225" y="1540"/>
                  </a:lnTo>
                  <a:lnTo>
                    <a:pt x="225" y="5473"/>
                  </a:lnTo>
                  <a:cubicBezTo>
                    <a:pt x="9100" y="5473"/>
                    <a:pt x="10114" y="6361"/>
                    <a:pt x="10114" y="12578"/>
                  </a:cubicBezTo>
                  <a:lnTo>
                    <a:pt x="10114" y="78550"/>
                  </a:lnTo>
                  <a:cubicBezTo>
                    <a:pt x="10114" y="84259"/>
                    <a:pt x="8719" y="84259"/>
                    <a:pt x="225" y="84259"/>
                  </a:cubicBezTo>
                  <a:lnTo>
                    <a:pt x="225" y="88192"/>
                  </a:lnTo>
                  <a:cubicBezTo>
                    <a:pt x="4409" y="88065"/>
                    <a:pt x="11128" y="87812"/>
                    <a:pt x="14298" y="87812"/>
                  </a:cubicBezTo>
                  <a:cubicBezTo>
                    <a:pt x="17467" y="87812"/>
                    <a:pt x="23680" y="88065"/>
                    <a:pt x="28371" y="88192"/>
                  </a:cubicBezTo>
                  <a:lnTo>
                    <a:pt x="28371" y="84259"/>
                  </a:lnTo>
                  <a:cubicBezTo>
                    <a:pt x="19876" y="84259"/>
                    <a:pt x="18482" y="84259"/>
                    <a:pt x="18482" y="78550"/>
                  </a:cubicBezTo>
                  <a:lnTo>
                    <a:pt x="18482"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7" name="Freeform: Shape 3236">
              <a:extLst>
                <a:ext uri="{FF2B5EF4-FFF2-40B4-BE49-F238E27FC236}">
                  <a16:creationId xmlns:a16="http://schemas.microsoft.com/office/drawing/2014/main" id="{A6622403-A677-C118-E1AB-EA7F02BCB0EF}"/>
                </a:ext>
              </a:extLst>
            </p:cNvPr>
            <p:cNvSpPr/>
            <p:nvPr>
              <p:custDataLst>
                <p:tags r:id="rId215"/>
              </p:custDataLst>
            </p:nvPr>
          </p:nvSpPr>
          <p:spPr>
            <a:xfrm>
              <a:off x="11210473" y="6211644"/>
              <a:ext cx="41078" cy="89442"/>
            </a:xfrm>
            <a:custGeom>
              <a:avLst/>
              <a:gdLst>
                <a:gd name="connsiteX0" fmla="*/ 18234 w 41078"/>
                <a:gd name="connsiteY0" fmla="*/ 34907 h 89442"/>
                <a:gd name="connsiteX1" fmla="*/ 18234 w 41078"/>
                <a:gd name="connsiteY1" fmla="*/ 20190 h 89442"/>
                <a:gd name="connsiteX2" fmla="*/ 29898 w 41078"/>
                <a:gd name="connsiteY2" fmla="*/ 2936 h 89442"/>
                <a:gd name="connsiteX3" fmla="*/ 34082 w 41078"/>
                <a:gd name="connsiteY3" fmla="*/ 3824 h 89442"/>
                <a:gd name="connsiteX4" fmla="*/ 30279 w 41078"/>
                <a:gd name="connsiteY4" fmla="*/ 9153 h 89442"/>
                <a:gd name="connsiteX5" fmla="*/ 35731 w 41078"/>
                <a:gd name="connsiteY5" fmla="*/ 14608 h 89442"/>
                <a:gd name="connsiteX6" fmla="*/ 41309 w 41078"/>
                <a:gd name="connsiteY6" fmla="*/ 9026 h 89442"/>
                <a:gd name="connsiteX7" fmla="*/ 29898 w 41078"/>
                <a:gd name="connsiteY7" fmla="*/ 145 h 89442"/>
                <a:gd name="connsiteX8" fmla="*/ 10247 w 41078"/>
                <a:gd name="connsiteY8" fmla="*/ 20317 h 89442"/>
                <a:gd name="connsiteX9" fmla="*/ 10247 w 41078"/>
                <a:gd name="connsiteY9" fmla="*/ 34907 h 89442"/>
                <a:gd name="connsiteX10" fmla="*/ 231 w 41078"/>
                <a:gd name="connsiteY10" fmla="*/ 34907 h 89442"/>
                <a:gd name="connsiteX11" fmla="*/ 231 w 41078"/>
                <a:gd name="connsiteY11" fmla="*/ 38840 h 89442"/>
                <a:gd name="connsiteX12" fmla="*/ 10247 w 41078"/>
                <a:gd name="connsiteY12" fmla="*/ 38840 h 89442"/>
                <a:gd name="connsiteX13" fmla="*/ 10247 w 41078"/>
                <a:gd name="connsiteY13" fmla="*/ 79946 h 89442"/>
                <a:gd name="connsiteX14" fmla="*/ 358 w 41078"/>
                <a:gd name="connsiteY14" fmla="*/ 85655 h 89442"/>
                <a:gd name="connsiteX15" fmla="*/ 358 w 41078"/>
                <a:gd name="connsiteY15" fmla="*/ 89588 h 89442"/>
                <a:gd name="connsiteX16" fmla="*/ 14811 w 41078"/>
                <a:gd name="connsiteY16" fmla="*/ 89207 h 89442"/>
                <a:gd name="connsiteX17" fmla="*/ 30913 w 41078"/>
                <a:gd name="connsiteY17" fmla="*/ 89588 h 89442"/>
                <a:gd name="connsiteX18" fmla="*/ 30913 w 41078"/>
                <a:gd name="connsiteY18" fmla="*/ 85655 h 89442"/>
                <a:gd name="connsiteX19" fmla="*/ 28250 w 41078"/>
                <a:gd name="connsiteY19" fmla="*/ 85655 h 89442"/>
                <a:gd name="connsiteX20" fmla="*/ 18615 w 41078"/>
                <a:gd name="connsiteY20" fmla="*/ 79692 h 89442"/>
                <a:gd name="connsiteX21" fmla="*/ 18615 w 41078"/>
                <a:gd name="connsiteY21" fmla="*/ 38840 h 89442"/>
                <a:gd name="connsiteX22" fmla="*/ 33068 w 41078"/>
                <a:gd name="connsiteY22" fmla="*/ 38840 h 89442"/>
                <a:gd name="connsiteX23" fmla="*/ 33068 w 41078"/>
                <a:gd name="connsiteY23" fmla="*/ 34907 h 89442"/>
                <a:gd name="connsiteX24" fmla="*/ 18234 w 41078"/>
                <a:gd name="connsiteY24" fmla="*/ 34907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078" h="89442">
                  <a:moveTo>
                    <a:pt x="18234" y="34907"/>
                  </a:moveTo>
                  <a:lnTo>
                    <a:pt x="18234" y="20190"/>
                  </a:lnTo>
                  <a:cubicBezTo>
                    <a:pt x="18234" y="9026"/>
                    <a:pt x="24320" y="2936"/>
                    <a:pt x="29898" y="2936"/>
                  </a:cubicBezTo>
                  <a:cubicBezTo>
                    <a:pt x="30279" y="2936"/>
                    <a:pt x="32181" y="2936"/>
                    <a:pt x="34082" y="3824"/>
                  </a:cubicBezTo>
                  <a:cubicBezTo>
                    <a:pt x="32561" y="4332"/>
                    <a:pt x="30279" y="5981"/>
                    <a:pt x="30279" y="9153"/>
                  </a:cubicBezTo>
                  <a:cubicBezTo>
                    <a:pt x="30279" y="12071"/>
                    <a:pt x="32307" y="14608"/>
                    <a:pt x="35731" y="14608"/>
                  </a:cubicBezTo>
                  <a:cubicBezTo>
                    <a:pt x="39407" y="14608"/>
                    <a:pt x="41309" y="12071"/>
                    <a:pt x="41309" y="9026"/>
                  </a:cubicBezTo>
                  <a:cubicBezTo>
                    <a:pt x="41309" y="4332"/>
                    <a:pt x="36618" y="145"/>
                    <a:pt x="29898" y="145"/>
                  </a:cubicBezTo>
                  <a:cubicBezTo>
                    <a:pt x="21024" y="145"/>
                    <a:pt x="10247" y="6869"/>
                    <a:pt x="10247" y="20317"/>
                  </a:cubicBezTo>
                  <a:lnTo>
                    <a:pt x="10247" y="34907"/>
                  </a:lnTo>
                  <a:lnTo>
                    <a:pt x="231" y="34907"/>
                  </a:lnTo>
                  <a:lnTo>
                    <a:pt x="231" y="38840"/>
                  </a:lnTo>
                  <a:lnTo>
                    <a:pt x="10247" y="38840"/>
                  </a:lnTo>
                  <a:lnTo>
                    <a:pt x="10247" y="79946"/>
                  </a:lnTo>
                  <a:cubicBezTo>
                    <a:pt x="10247" y="85655"/>
                    <a:pt x="8852" y="85655"/>
                    <a:pt x="358" y="85655"/>
                  </a:cubicBezTo>
                  <a:lnTo>
                    <a:pt x="358" y="89588"/>
                  </a:lnTo>
                  <a:cubicBezTo>
                    <a:pt x="5302" y="89461"/>
                    <a:pt x="11261" y="89207"/>
                    <a:pt x="14811" y="89207"/>
                  </a:cubicBezTo>
                  <a:cubicBezTo>
                    <a:pt x="19882" y="89207"/>
                    <a:pt x="25841" y="89207"/>
                    <a:pt x="30913" y="89588"/>
                  </a:cubicBezTo>
                  <a:lnTo>
                    <a:pt x="30913" y="85655"/>
                  </a:lnTo>
                  <a:lnTo>
                    <a:pt x="28250" y="85655"/>
                  </a:lnTo>
                  <a:cubicBezTo>
                    <a:pt x="18868" y="85655"/>
                    <a:pt x="18615" y="84259"/>
                    <a:pt x="18615" y="79692"/>
                  </a:cubicBezTo>
                  <a:lnTo>
                    <a:pt x="18615" y="38840"/>
                  </a:lnTo>
                  <a:lnTo>
                    <a:pt x="33068" y="38840"/>
                  </a:lnTo>
                  <a:lnTo>
                    <a:pt x="33068" y="34907"/>
                  </a:lnTo>
                  <a:lnTo>
                    <a:pt x="18234" y="34907"/>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8" name="Freeform: Shape 3237">
              <a:extLst>
                <a:ext uri="{FF2B5EF4-FFF2-40B4-BE49-F238E27FC236}">
                  <a16:creationId xmlns:a16="http://schemas.microsoft.com/office/drawing/2014/main" id="{C85E2165-9B87-EE7B-169C-11F6133F1659}"/>
                </a:ext>
              </a:extLst>
            </p:cNvPr>
            <p:cNvSpPr/>
            <p:nvPr>
              <p:custDataLst>
                <p:tags r:id="rId216"/>
              </p:custDataLst>
            </p:nvPr>
          </p:nvSpPr>
          <p:spPr>
            <a:xfrm>
              <a:off x="11248579" y="6244250"/>
              <a:ext cx="56165" cy="58233"/>
            </a:xfrm>
            <a:custGeom>
              <a:avLst/>
              <a:gdLst>
                <a:gd name="connsiteX0" fmla="*/ 56400 w 56165"/>
                <a:gd name="connsiteY0" fmla="*/ 29832 h 58233"/>
                <a:gd name="connsiteX1" fmla="*/ 28380 w 56165"/>
                <a:gd name="connsiteY1" fmla="*/ 145 h 58233"/>
                <a:gd name="connsiteX2" fmla="*/ 234 w 56165"/>
                <a:gd name="connsiteY2" fmla="*/ 29832 h 58233"/>
                <a:gd name="connsiteX3" fmla="*/ 28253 w 56165"/>
                <a:gd name="connsiteY3" fmla="*/ 58378 h 58233"/>
                <a:gd name="connsiteX4" fmla="*/ 56400 w 56165"/>
                <a:gd name="connsiteY4" fmla="*/ 29832 h 58233"/>
                <a:gd name="connsiteX5" fmla="*/ 28380 w 56165"/>
                <a:gd name="connsiteY5" fmla="*/ 55206 h 58233"/>
                <a:gd name="connsiteX6" fmla="*/ 13927 w 56165"/>
                <a:gd name="connsiteY6" fmla="*/ 46706 h 58233"/>
                <a:gd name="connsiteX7" fmla="*/ 10757 w 56165"/>
                <a:gd name="connsiteY7" fmla="*/ 28817 h 58233"/>
                <a:gd name="connsiteX8" fmla="*/ 13800 w 56165"/>
                <a:gd name="connsiteY8" fmla="*/ 11436 h 58233"/>
                <a:gd name="connsiteX9" fmla="*/ 28253 w 56165"/>
                <a:gd name="connsiteY9" fmla="*/ 2936 h 58233"/>
                <a:gd name="connsiteX10" fmla="*/ 42580 w 56165"/>
                <a:gd name="connsiteY10" fmla="*/ 11182 h 58233"/>
                <a:gd name="connsiteX11" fmla="*/ 45876 w 56165"/>
                <a:gd name="connsiteY11" fmla="*/ 28817 h 58233"/>
                <a:gd name="connsiteX12" fmla="*/ 43087 w 56165"/>
                <a:gd name="connsiteY12" fmla="*/ 45818 h 58233"/>
                <a:gd name="connsiteX13" fmla="*/ 28380 w 56165"/>
                <a:gd name="connsiteY13" fmla="*/ 5520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400" y="29832"/>
                  </a:moveTo>
                  <a:cubicBezTo>
                    <a:pt x="56400" y="13593"/>
                    <a:pt x="43721" y="145"/>
                    <a:pt x="28380" y="145"/>
                  </a:cubicBezTo>
                  <a:cubicBezTo>
                    <a:pt x="12532" y="145"/>
                    <a:pt x="234" y="13974"/>
                    <a:pt x="234" y="29832"/>
                  </a:cubicBezTo>
                  <a:cubicBezTo>
                    <a:pt x="234" y="46198"/>
                    <a:pt x="13419" y="58378"/>
                    <a:pt x="28253" y="58378"/>
                  </a:cubicBezTo>
                  <a:cubicBezTo>
                    <a:pt x="43594" y="58378"/>
                    <a:pt x="56400" y="45945"/>
                    <a:pt x="56400" y="29832"/>
                  </a:cubicBezTo>
                  <a:close/>
                  <a:moveTo>
                    <a:pt x="28380" y="55206"/>
                  </a:moveTo>
                  <a:cubicBezTo>
                    <a:pt x="22928" y="55206"/>
                    <a:pt x="17350" y="52542"/>
                    <a:pt x="13927" y="46706"/>
                  </a:cubicBezTo>
                  <a:cubicBezTo>
                    <a:pt x="10757" y="41124"/>
                    <a:pt x="10757" y="33385"/>
                    <a:pt x="10757" y="28817"/>
                  </a:cubicBezTo>
                  <a:cubicBezTo>
                    <a:pt x="10757" y="23869"/>
                    <a:pt x="10757" y="17018"/>
                    <a:pt x="13800" y="11436"/>
                  </a:cubicBezTo>
                  <a:cubicBezTo>
                    <a:pt x="17223" y="5600"/>
                    <a:pt x="23182" y="2936"/>
                    <a:pt x="28253" y="2936"/>
                  </a:cubicBezTo>
                  <a:cubicBezTo>
                    <a:pt x="33832" y="2936"/>
                    <a:pt x="39284" y="5727"/>
                    <a:pt x="42580" y="11182"/>
                  </a:cubicBezTo>
                  <a:cubicBezTo>
                    <a:pt x="45876" y="16638"/>
                    <a:pt x="45876" y="23996"/>
                    <a:pt x="45876" y="28817"/>
                  </a:cubicBezTo>
                  <a:cubicBezTo>
                    <a:pt x="45876" y="33385"/>
                    <a:pt x="45876" y="40236"/>
                    <a:pt x="43087" y="45818"/>
                  </a:cubicBezTo>
                  <a:cubicBezTo>
                    <a:pt x="40298" y="51527"/>
                    <a:pt x="34719" y="55206"/>
                    <a:pt x="28380" y="552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39" name="Freeform: Shape 3238">
              <a:extLst>
                <a:ext uri="{FF2B5EF4-FFF2-40B4-BE49-F238E27FC236}">
                  <a16:creationId xmlns:a16="http://schemas.microsoft.com/office/drawing/2014/main" id="{2DF16CD4-FACB-BE76-9D3E-A9A356D3F6C8}"/>
                </a:ext>
              </a:extLst>
            </p:cNvPr>
            <p:cNvSpPr/>
            <p:nvPr>
              <p:custDataLst>
                <p:tags r:id="rId217"/>
              </p:custDataLst>
            </p:nvPr>
          </p:nvSpPr>
          <p:spPr>
            <a:xfrm>
              <a:off x="11311972" y="6245011"/>
              <a:ext cx="42599" cy="56076"/>
            </a:xfrm>
            <a:custGeom>
              <a:avLst/>
              <a:gdLst>
                <a:gd name="connsiteX0" fmla="*/ 17862 w 42599"/>
                <a:gd name="connsiteY0" fmla="*/ 14100 h 56076"/>
                <a:gd name="connsiteX1" fmla="*/ 17862 w 42599"/>
                <a:gd name="connsiteY1" fmla="*/ 145 h 56076"/>
                <a:gd name="connsiteX2" fmla="*/ 239 w 42599"/>
                <a:gd name="connsiteY2" fmla="*/ 1540 h 56076"/>
                <a:gd name="connsiteX3" fmla="*/ 239 w 42599"/>
                <a:gd name="connsiteY3" fmla="*/ 5473 h 56076"/>
                <a:gd name="connsiteX4" fmla="*/ 10128 w 42599"/>
                <a:gd name="connsiteY4" fmla="*/ 12578 h 56076"/>
                <a:gd name="connsiteX5" fmla="*/ 10128 w 42599"/>
                <a:gd name="connsiteY5" fmla="*/ 46579 h 56076"/>
                <a:gd name="connsiteX6" fmla="*/ 239 w 42599"/>
                <a:gd name="connsiteY6" fmla="*/ 52288 h 56076"/>
                <a:gd name="connsiteX7" fmla="*/ 239 w 42599"/>
                <a:gd name="connsiteY7" fmla="*/ 56221 h 56076"/>
                <a:gd name="connsiteX8" fmla="*/ 14692 w 42599"/>
                <a:gd name="connsiteY8" fmla="*/ 55841 h 56076"/>
                <a:gd name="connsiteX9" fmla="*/ 30794 w 42599"/>
                <a:gd name="connsiteY9" fmla="*/ 56221 h 56076"/>
                <a:gd name="connsiteX10" fmla="*/ 30794 w 42599"/>
                <a:gd name="connsiteY10" fmla="*/ 52288 h 56076"/>
                <a:gd name="connsiteX11" fmla="*/ 28131 w 42599"/>
                <a:gd name="connsiteY11" fmla="*/ 52288 h 56076"/>
                <a:gd name="connsiteX12" fmla="*/ 18496 w 42599"/>
                <a:gd name="connsiteY12" fmla="*/ 46325 h 56076"/>
                <a:gd name="connsiteX13" fmla="*/ 18496 w 42599"/>
                <a:gd name="connsiteY13" fmla="*/ 26787 h 56076"/>
                <a:gd name="connsiteX14" fmla="*/ 33456 w 42599"/>
                <a:gd name="connsiteY14" fmla="*/ 2936 h 56076"/>
                <a:gd name="connsiteX15" fmla="*/ 34851 w 42599"/>
                <a:gd name="connsiteY15" fmla="*/ 3063 h 56076"/>
                <a:gd name="connsiteX16" fmla="*/ 31935 w 42599"/>
                <a:gd name="connsiteY16" fmla="*/ 8011 h 56076"/>
                <a:gd name="connsiteX17" fmla="*/ 37387 w 42599"/>
                <a:gd name="connsiteY17" fmla="*/ 13466 h 56076"/>
                <a:gd name="connsiteX18" fmla="*/ 42839 w 42599"/>
                <a:gd name="connsiteY18" fmla="*/ 7884 h 56076"/>
                <a:gd name="connsiteX19" fmla="*/ 33456 w 42599"/>
                <a:gd name="connsiteY19" fmla="*/ 145 h 56076"/>
                <a:gd name="connsiteX20" fmla="*/ 17862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62" y="14100"/>
                  </a:moveTo>
                  <a:lnTo>
                    <a:pt x="17862" y="145"/>
                  </a:lnTo>
                  <a:lnTo>
                    <a:pt x="239" y="1540"/>
                  </a:lnTo>
                  <a:lnTo>
                    <a:pt x="239" y="5473"/>
                  </a:lnTo>
                  <a:cubicBezTo>
                    <a:pt x="9114" y="5473"/>
                    <a:pt x="10128" y="6361"/>
                    <a:pt x="10128" y="12578"/>
                  </a:cubicBezTo>
                  <a:lnTo>
                    <a:pt x="10128" y="46579"/>
                  </a:lnTo>
                  <a:cubicBezTo>
                    <a:pt x="10128" y="52288"/>
                    <a:pt x="8733" y="52288"/>
                    <a:pt x="239" y="52288"/>
                  </a:cubicBezTo>
                  <a:lnTo>
                    <a:pt x="239" y="56221"/>
                  </a:lnTo>
                  <a:cubicBezTo>
                    <a:pt x="5183" y="56094"/>
                    <a:pt x="11142" y="55841"/>
                    <a:pt x="14692" y="55841"/>
                  </a:cubicBezTo>
                  <a:cubicBezTo>
                    <a:pt x="19764" y="55841"/>
                    <a:pt x="25723" y="55841"/>
                    <a:pt x="30794" y="56221"/>
                  </a:cubicBezTo>
                  <a:lnTo>
                    <a:pt x="30794" y="52288"/>
                  </a:lnTo>
                  <a:lnTo>
                    <a:pt x="28131" y="52288"/>
                  </a:lnTo>
                  <a:cubicBezTo>
                    <a:pt x="18749" y="52288"/>
                    <a:pt x="18496" y="50893"/>
                    <a:pt x="18496" y="46325"/>
                  </a:cubicBezTo>
                  <a:lnTo>
                    <a:pt x="18496" y="26787"/>
                  </a:lnTo>
                  <a:cubicBezTo>
                    <a:pt x="18496" y="14227"/>
                    <a:pt x="23821" y="2936"/>
                    <a:pt x="33456" y="2936"/>
                  </a:cubicBezTo>
                  <a:cubicBezTo>
                    <a:pt x="34344" y="2936"/>
                    <a:pt x="34598" y="2936"/>
                    <a:pt x="34851" y="3063"/>
                  </a:cubicBezTo>
                  <a:cubicBezTo>
                    <a:pt x="34471" y="3190"/>
                    <a:pt x="31935" y="4712"/>
                    <a:pt x="31935" y="8011"/>
                  </a:cubicBezTo>
                  <a:cubicBezTo>
                    <a:pt x="31935" y="11563"/>
                    <a:pt x="34598" y="13466"/>
                    <a:pt x="37387" y="13466"/>
                  </a:cubicBezTo>
                  <a:cubicBezTo>
                    <a:pt x="39669" y="13466"/>
                    <a:pt x="42839" y="11944"/>
                    <a:pt x="42839" y="7884"/>
                  </a:cubicBezTo>
                  <a:cubicBezTo>
                    <a:pt x="42839" y="3824"/>
                    <a:pt x="38908" y="145"/>
                    <a:pt x="33456" y="145"/>
                  </a:cubicBezTo>
                  <a:cubicBezTo>
                    <a:pt x="24201" y="145"/>
                    <a:pt x="19637" y="8645"/>
                    <a:pt x="17862"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0" name="Freeform: Shape 3239">
              <a:extLst>
                <a:ext uri="{FF2B5EF4-FFF2-40B4-BE49-F238E27FC236}">
                  <a16:creationId xmlns:a16="http://schemas.microsoft.com/office/drawing/2014/main" id="{19E0472E-A955-63A9-8249-BC031FFD814F}"/>
                </a:ext>
              </a:extLst>
            </p:cNvPr>
            <p:cNvSpPr/>
            <p:nvPr>
              <p:custDataLst>
                <p:tags r:id="rId218"/>
              </p:custDataLst>
            </p:nvPr>
          </p:nvSpPr>
          <p:spPr>
            <a:xfrm>
              <a:off x="11402750" y="6223063"/>
              <a:ext cx="39683" cy="79420"/>
            </a:xfrm>
            <a:custGeom>
              <a:avLst/>
              <a:gdLst>
                <a:gd name="connsiteX0" fmla="*/ 19771 w 39683"/>
                <a:gd name="connsiteY0" fmla="*/ 27422 h 79420"/>
                <a:gd name="connsiteX1" fmla="*/ 37901 w 39683"/>
                <a:gd name="connsiteY1" fmla="*/ 27422 h 79420"/>
                <a:gd name="connsiteX2" fmla="*/ 37901 w 39683"/>
                <a:gd name="connsiteY2" fmla="*/ 23489 h 79420"/>
                <a:gd name="connsiteX3" fmla="*/ 19771 w 39683"/>
                <a:gd name="connsiteY3" fmla="*/ 23489 h 79420"/>
                <a:gd name="connsiteX4" fmla="*/ 19771 w 39683"/>
                <a:gd name="connsiteY4" fmla="*/ 145 h 79420"/>
                <a:gd name="connsiteX5" fmla="*/ 16601 w 39683"/>
                <a:gd name="connsiteY5" fmla="*/ 145 h 79420"/>
                <a:gd name="connsiteX6" fmla="*/ 246 w 39683"/>
                <a:gd name="connsiteY6" fmla="*/ 24631 h 79420"/>
                <a:gd name="connsiteX7" fmla="*/ 246 w 39683"/>
                <a:gd name="connsiteY7" fmla="*/ 27422 h 79420"/>
                <a:gd name="connsiteX8" fmla="*/ 11023 w 39683"/>
                <a:gd name="connsiteY8" fmla="*/ 27422 h 79420"/>
                <a:gd name="connsiteX9" fmla="*/ 11023 w 39683"/>
                <a:gd name="connsiteY9" fmla="*/ 62438 h 79420"/>
                <a:gd name="connsiteX10" fmla="*/ 27378 w 39683"/>
                <a:gd name="connsiteY10" fmla="*/ 79565 h 79420"/>
                <a:gd name="connsiteX11" fmla="*/ 39930 w 39683"/>
                <a:gd name="connsiteY11" fmla="*/ 62438 h 79420"/>
                <a:gd name="connsiteX12" fmla="*/ 39930 w 39683"/>
                <a:gd name="connsiteY12" fmla="*/ 55206 h 79420"/>
                <a:gd name="connsiteX13" fmla="*/ 36760 w 39683"/>
                <a:gd name="connsiteY13" fmla="*/ 55206 h 79420"/>
                <a:gd name="connsiteX14" fmla="*/ 36760 w 39683"/>
                <a:gd name="connsiteY14" fmla="*/ 62184 h 79420"/>
                <a:gd name="connsiteX15" fmla="*/ 28265 w 39683"/>
                <a:gd name="connsiteY15" fmla="*/ 76393 h 79420"/>
                <a:gd name="connsiteX16" fmla="*/ 19771 w 39683"/>
                <a:gd name="connsiteY16" fmla="*/ 62691 h 79420"/>
                <a:gd name="connsiteX17" fmla="*/ 19771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771" y="27422"/>
                  </a:moveTo>
                  <a:lnTo>
                    <a:pt x="37901" y="27422"/>
                  </a:lnTo>
                  <a:lnTo>
                    <a:pt x="37901" y="23489"/>
                  </a:lnTo>
                  <a:lnTo>
                    <a:pt x="19771" y="23489"/>
                  </a:lnTo>
                  <a:lnTo>
                    <a:pt x="19771" y="145"/>
                  </a:lnTo>
                  <a:lnTo>
                    <a:pt x="16601" y="145"/>
                  </a:lnTo>
                  <a:cubicBezTo>
                    <a:pt x="16475" y="10548"/>
                    <a:pt x="12671" y="24123"/>
                    <a:pt x="246" y="24631"/>
                  </a:cubicBezTo>
                  <a:lnTo>
                    <a:pt x="246" y="27422"/>
                  </a:lnTo>
                  <a:lnTo>
                    <a:pt x="11023" y="27422"/>
                  </a:lnTo>
                  <a:lnTo>
                    <a:pt x="11023" y="62438"/>
                  </a:lnTo>
                  <a:cubicBezTo>
                    <a:pt x="11023" y="78043"/>
                    <a:pt x="22814" y="79565"/>
                    <a:pt x="27378" y="79565"/>
                  </a:cubicBezTo>
                  <a:cubicBezTo>
                    <a:pt x="36380" y="79565"/>
                    <a:pt x="39930" y="70557"/>
                    <a:pt x="39930" y="62438"/>
                  </a:cubicBezTo>
                  <a:lnTo>
                    <a:pt x="39930" y="55206"/>
                  </a:lnTo>
                  <a:lnTo>
                    <a:pt x="36760" y="55206"/>
                  </a:lnTo>
                  <a:lnTo>
                    <a:pt x="36760" y="62184"/>
                  </a:lnTo>
                  <a:cubicBezTo>
                    <a:pt x="36760" y="71572"/>
                    <a:pt x="32957" y="76393"/>
                    <a:pt x="28265" y="76393"/>
                  </a:cubicBezTo>
                  <a:cubicBezTo>
                    <a:pt x="19771" y="76393"/>
                    <a:pt x="19771" y="64848"/>
                    <a:pt x="19771" y="62691"/>
                  </a:cubicBezTo>
                  <a:lnTo>
                    <a:pt x="19771"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1" name="Freeform: Shape 3240">
              <a:extLst>
                <a:ext uri="{FF2B5EF4-FFF2-40B4-BE49-F238E27FC236}">
                  <a16:creationId xmlns:a16="http://schemas.microsoft.com/office/drawing/2014/main" id="{4D67F724-A199-3050-593A-9B292A058A17}"/>
                </a:ext>
              </a:extLst>
            </p:cNvPr>
            <p:cNvSpPr/>
            <p:nvPr>
              <p:custDataLst>
                <p:tags r:id="rId219"/>
              </p:custDataLst>
            </p:nvPr>
          </p:nvSpPr>
          <p:spPr>
            <a:xfrm>
              <a:off x="11453196" y="6244250"/>
              <a:ext cx="49065" cy="58233"/>
            </a:xfrm>
            <a:custGeom>
              <a:avLst/>
              <a:gdLst>
                <a:gd name="connsiteX0" fmla="*/ 10900 w 49065"/>
                <a:gd name="connsiteY0" fmla="*/ 25011 h 58233"/>
                <a:gd name="connsiteX1" fmla="*/ 26621 w 49065"/>
                <a:gd name="connsiteY1" fmla="*/ 2936 h 58233"/>
                <a:gd name="connsiteX2" fmla="*/ 40948 w 49065"/>
                <a:gd name="connsiteY2" fmla="*/ 25011 h 58233"/>
                <a:gd name="connsiteX3" fmla="*/ 10900 w 49065"/>
                <a:gd name="connsiteY3" fmla="*/ 25011 h 58233"/>
                <a:gd name="connsiteX4" fmla="*/ 10773 w 49065"/>
                <a:gd name="connsiteY4" fmla="*/ 27676 h 58233"/>
                <a:gd name="connsiteX5" fmla="*/ 46146 w 49065"/>
                <a:gd name="connsiteY5" fmla="*/ 27676 h 58233"/>
                <a:gd name="connsiteX6" fmla="*/ 49316 w 49065"/>
                <a:gd name="connsiteY6" fmla="*/ 25011 h 58233"/>
                <a:gd name="connsiteX7" fmla="*/ 26621 w 49065"/>
                <a:gd name="connsiteY7" fmla="*/ 145 h 58233"/>
                <a:gd name="connsiteX8" fmla="*/ 250 w 49065"/>
                <a:gd name="connsiteY8" fmla="*/ 29071 h 58233"/>
                <a:gd name="connsiteX9" fmla="*/ 28143 w 49065"/>
                <a:gd name="connsiteY9" fmla="*/ 58378 h 58233"/>
                <a:gd name="connsiteX10" fmla="*/ 49316 w 49065"/>
                <a:gd name="connsiteY10" fmla="*/ 41885 h 58233"/>
                <a:gd name="connsiteX11" fmla="*/ 47667 w 49065"/>
                <a:gd name="connsiteY11" fmla="*/ 40362 h 58233"/>
                <a:gd name="connsiteX12" fmla="*/ 46019 w 49065"/>
                <a:gd name="connsiteY12" fmla="*/ 42139 h 58233"/>
                <a:gd name="connsiteX13" fmla="*/ 28903 w 49065"/>
                <a:gd name="connsiteY13" fmla="*/ 55206 h 58233"/>
                <a:gd name="connsiteX14" fmla="*/ 14577 w 49065"/>
                <a:gd name="connsiteY14" fmla="*/ 46706 h 58233"/>
                <a:gd name="connsiteX15" fmla="*/ 10773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00" y="25011"/>
                  </a:moveTo>
                  <a:cubicBezTo>
                    <a:pt x="11661" y="6108"/>
                    <a:pt x="22310" y="2936"/>
                    <a:pt x="26621" y="2936"/>
                  </a:cubicBezTo>
                  <a:cubicBezTo>
                    <a:pt x="39680" y="2936"/>
                    <a:pt x="40948" y="20063"/>
                    <a:pt x="40948" y="25011"/>
                  </a:cubicBezTo>
                  <a:lnTo>
                    <a:pt x="10900" y="25011"/>
                  </a:lnTo>
                  <a:close/>
                  <a:moveTo>
                    <a:pt x="10773" y="27676"/>
                  </a:moveTo>
                  <a:lnTo>
                    <a:pt x="46146" y="27676"/>
                  </a:lnTo>
                  <a:cubicBezTo>
                    <a:pt x="48935" y="27676"/>
                    <a:pt x="49316" y="27676"/>
                    <a:pt x="49316" y="25011"/>
                  </a:cubicBezTo>
                  <a:cubicBezTo>
                    <a:pt x="49316" y="12451"/>
                    <a:pt x="42469" y="145"/>
                    <a:pt x="26621" y="145"/>
                  </a:cubicBezTo>
                  <a:cubicBezTo>
                    <a:pt x="11914" y="145"/>
                    <a:pt x="250" y="13212"/>
                    <a:pt x="250" y="29071"/>
                  </a:cubicBezTo>
                  <a:cubicBezTo>
                    <a:pt x="250" y="46072"/>
                    <a:pt x="13562" y="58378"/>
                    <a:pt x="28143" y="58378"/>
                  </a:cubicBezTo>
                  <a:cubicBezTo>
                    <a:pt x="43610" y="58378"/>
                    <a:pt x="49316" y="44295"/>
                    <a:pt x="49316" y="41885"/>
                  </a:cubicBezTo>
                  <a:cubicBezTo>
                    <a:pt x="49316" y="40616"/>
                    <a:pt x="48301" y="40362"/>
                    <a:pt x="47667" y="40362"/>
                  </a:cubicBezTo>
                  <a:cubicBezTo>
                    <a:pt x="46526" y="40362"/>
                    <a:pt x="46273" y="41124"/>
                    <a:pt x="46019" y="42139"/>
                  </a:cubicBezTo>
                  <a:cubicBezTo>
                    <a:pt x="41582" y="55206"/>
                    <a:pt x="30171" y="55206"/>
                    <a:pt x="28903" y="55206"/>
                  </a:cubicBezTo>
                  <a:cubicBezTo>
                    <a:pt x="22564" y="55206"/>
                    <a:pt x="17493" y="51400"/>
                    <a:pt x="14577" y="46706"/>
                  </a:cubicBezTo>
                  <a:cubicBezTo>
                    <a:pt x="10773" y="40616"/>
                    <a:pt x="10773" y="32243"/>
                    <a:pt x="10773"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2" name="Freeform: Shape 3241">
              <a:extLst>
                <a:ext uri="{FF2B5EF4-FFF2-40B4-BE49-F238E27FC236}">
                  <a16:creationId xmlns:a16="http://schemas.microsoft.com/office/drawing/2014/main" id="{AC1AA265-C1C3-7BEB-1EB8-BF49D678261E}"/>
                </a:ext>
              </a:extLst>
            </p:cNvPr>
            <p:cNvSpPr/>
            <p:nvPr>
              <p:custDataLst>
                <p:tags r:id="rId220"/>
              </p:custDataLst>
            </p:nvPr>
          </p:nvSpPr>
          <p:spPr>
            <a:xfrm>
              <a:off x="11510052" y="6245011"/>
              <a:ext cx="99018" cy="56076"/>
            </a:xfrm>
            <a:custGeom>
              <a:avLst/>
              <a:gdLst>
                <a:gd name="connsiteX0" fmla="*/ 10144 w 99018"/>
                <a:gd name="connsiteY0" fmla="*/ 12578 h 56076"/>
                <a:gd name="connsiteX1" fmla="*/ 10144 w 99018"/>
                <a:gd name="connsiteY1" fmla="*/ 46579 h 56076"/>
                <a:gd name="connsiteX2" fmla="*/ 254 w 99018"/>
                <a:gd name="connsiteY2" fmla="*/ 52288 h 56076"/>
                <a:gd name="connsiteX3" fmla="*/ 254 w 99018"/>
                <a:gd name="connsiteY3" fmla="*/ 56221 h 56076"/>
                <a:gd name="connsiteX4" fmla="*/ 14581 w 99018"/>
                <a:gd name="connsiteY4" fmla="*/ 55841 h 56076"/>
                <a:gd name="connsiteX5" fmla="*/ 28781 w 99018"/>
                <a:gd name="connsiteY5" fmla="*/ 56221 h 56076"/>
                <a:gd name="connsiteX6" fmla="*/ 28781 w 99018"/>
                <a:gd name="connsiteY6" fmla="*/ 52288 h 56076"/>
                <a:gd name="connsiteX7" fmla="*/ 18892 w 99018"/>
                <a:gd name="connsiteY7" fmla="*/ 46579 h 56076"/>
                <a:gd name="connsiteX8" fmla="*/ 18892 w 99018"/>
                <a:gd name="connsiteY8" fmla="*/ 23235 h 56076"/>
                <a:gd name="connsiteX9" fmla="*/ 36008 w 99018"/>
                <a:gd name="connsiteY9" fmla="*/ 2936 h 56076"/>
                <a:gd name="connsiteX10" fmla="*/ 45390 w 99018"/>
                <a:gd name="connsiteY10" fmla="*/ 17018 h 56076"/>
                <a:gd name="connsiteX11" fmla="*/ 45390 w 99018"/>
                <a:gd name="connsiteY11" fmla="*/ 46579 h 56076"/>
                <a:gd name="connsiteX12" fmla="*/ 35501 w 99018"/>
                <a:gd name="connsiteY12" fmla="*/ 52288 h 56076"/>
                <a:gd name="connsiteX13" fmla="*/ 35501 w 99018"/>
                <a:gd name="connsiteY13" fmla="*/ 56221 h 56076"/>
                <a:gd name="connsiteX14" fmla="*/ 49827 w 99018"/>
                <a:gd name="connsiteY14" fmla="*/ 55841 h 56076"/>
                <a:gd name="connsiteX15" fmla="*/ 64027 w 99018"/>
                <a:gd name="connsiteY15" fmla="*/ 56221 h 56076"/>
                <a:gd name="connsiteX16" fmla="*/ 64027 w 99018"/>
                <a:gd name="connsiteY16" fmla="*/ 52288 h 56076"/>
                <a:gd name="connsiteX17" fmla="*/ 54138 w 99018"/>
                <a:gd name="connsiteY17" fmla="*/ 46579 h 56076"/>
                <a:gd name="connsiteX18" fmla="*/ 54138 w 99018"/>
                <a:gd name="connsiteY18" fmla="*/ 23235 h 56076"/>
                <a:gd name="connsiteX19" fmla="*/ 71254 w 99018"/>
                <a:gd name="connsiteY19" fmla="*/ 2936 h 56076"/>
                <a:gd name="connsiteX20" fmla="*/ 80636 w 99018"/>
                <a:gd name="connsiteY20" fmla="*/ 17018 h 56076"/>
                <a:gd name="connsiteX21" fmla="*/ 80636 w 99018"/>
                <a:gd name="connsiteY21" fmla="*/ 46579 h 56076"/>
                <a:gd name="connsiteX22" fmla="*/ 70747 w 99018"/>
                <a:gd name="connsiteY22" fmla="*/ 52288 h 56076"/>
                <a:gd name="connsiteX23" fmla="*/ 70747 w 99018"/>
                <a:gd name="connsiteY23" fmla="*/ 56221 h 56076"/>
                <a:gd name="connsiteX24" fmla="*/ 85073 w 99018"/>
                <a:gd name="connsiteY24" fmla="*/ 55841 h 56076"/>
                <a:gd name="connsiteX25" fmla="*/ 99273 w 99018"/>
                <a:gd name="connsiteY25" fmla="*/ 56221 h 56076"/>
                <a:gd name="connsiteX26" fmla="*/ 99273 w 99018"/>
                <a:gd name="connsiteY26" fmla="*/ 52288 h 56076"/>
                <a:gd name="connsiteX27" fmla="*/ 89384 w 99018"/>
                <a:gd name="connsiteY27" fmla="*/ 48482 h 56076"/>
                <a:gd name="connsiteX28" fmla="*/ 89384 w 99018"/>
                <a:gd name="connsiteY28" fmla="*/ 24250 h 56076"/>
                <a:gd name="connsiteX29" fmla="*/ 85454 w 99018"/>
                <a:gd name="connsiteY29" fmla="*/ 4839 h 56076"/>
                <a:gd name="connsiteX30" fmla="*/ 72141 w 99018"/>
                <a:gd name="connsiteY30" fmla="*/ 145 h 56076"/>
                <a:gd name="connsiteX31" fmla="*/ 53758 w 99018"/>
                <a:gd name="connsiteY31" fmla="*/ 12578 h 56076"/>
                <a:gd name="connsiteX32" fmla="*/ 36895 w 99018"/>
                <a:gd name="connsiteY32" fmla="*/ 145 h 56076"/>
                <a:gd name="connsiteX33" fmla="*/ 18131 w 99018"/>
                <a:gd name="connsiteY33" fmla="*/ 13466 h 56076"/>
                <a:gd name="connsiteX34" fmla="*/ 18131 w 99018"/>
                <a:gd name="connsiteY34" fmla="*/ 145 h 56076"/>
                <a:gd name="connsiteX35" fmla="*/ 254 w 99018"/>
                <a:gd name="connsiteY35" fmla="*/ 1540 h 56076"/>
                <a:gd name="connsiteX36" fmla="*/ 254 w 99018"/>
                <a:gd name="connsiteY36" fmla="*/ 5473 h 56076"/>
                <a:gd name="connsiteX37" fmla="*/ 10144 w 99018"/>
                <a:gd name="connsiteY37"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018" h="56076">
                  <a:moveTo>
                    <a:pt x="10144" y="12578"/>
                  </a:moveTo>
                  <a:lnTo>
                    <a:pt x="10144" y="46579"/>
                  </a:lnTo>
                  <a:cubicBezTo>
                    <a:pt x="10144" y="52288"/>
                    <a:pt x="8749" y="52288"/>
                    <a:pt x="254" y="52288"/>
                  </a:cubicBezTo>
                  <a:lnTo>
                    <a:pt x="254" y="56221"/>
                  </a:lnTo>
                  <a:cubicBezTo>
                    <a:pt x="4692" y="56094"/>
                    <a:pt x="11158" y="55841"/>
                    <a:pt x="14581" y="55841"/>
                  </a:cubicBezTo>
                  <a:cubicBezTo>
                    <a:pt x="17877" y="55841"/>
                    <a:pt x="24470" y="56094"/>
                    <a:pt x="28781" y="56221"/>
                  </a:cubicBezTo>
                  <a:lnTo>
                    <a:pt x="28781" y="52288"/>
                  </a:lnTo>
                  <a:cubicBezTo>
                    <a:pt x="20286" y="52288"/>
                    <a:pt x="18892" y="52288"/>
                    <a:pt x="18892" y="46579"/>
                  </a:cubicBezTo>
                  <a:lnTo>
                    <a:pt x="18892" y="23235"/>
                  </a:lnTo>
                  <a:cubicBezTo>
                    <a:pt x="18892" y="10041"/>
                    <a:pt x="27893" y="2936"/>
                    <a:pt x="36008" y="2936"/>
                  </a:cubicBezTo>
                  <a:cubicBezTo>
                    <a:pt x="43995" y="2936"/>
                    <a:pt x="45390" y="9787"/>
                    <a:pt x="45390" y="17018"/>
                  </a:cubicBezTo>
                  <a:lnTo>
                    <a:pt x="45390" y="46579"/>
                  </a:lnTo>
                  <a:cubicBezTo>
                    <a:pt x="45390" y="52288"/>
                    <a:pt x="43995" y="52288"/>
                    <a:pt x="35501" y="52288"/>
                  </a:cubicBezTo>
                  <a:lnTo>
                    <a:pt x="35501" y="56221"/>
                  </a:lnTo>
                  <a:cubicBezTo>
                    <a:pt x="39938" y="56094"/>
                    <a:pt x="46404" y="55841"/>
                    <a:pt x="49827" y="55841"/>
                  </a:cubicBezTo>
                  <a:cubicBezTo>
                    <a:pt x="53124" y="55841"/>
                    <a:pt x="59716" y="56094"/>
                    <a:pt x="64027" y="56221"/>
                  </a:cubicBezTo>
                  <a:lnTo>
                    <a:pt x="64027" y="52288"/>
                  </a:lnTo>
                  <a:cubicBezTo>
                    <a:pt x="55533" y="52288"/>
                    <a:pt x="54138" y="52288"/>
                    <a:pt x="54138" y="46579"/>
                  </a:cubicBezTo>
                  <a:lnTo>
                    <a:pt x="54138" y="23235"/>
                  </a:lnTo>
                  <a:cubicBezTo>
                    <a:pt x="54138" y="10041"/>
                    <a:pt x="63140" y="2936"/>
                    <a:pt x="71254" y="2936"/>
                  </a:cubicBezTo>
                  <a:cubicBezTo>
                    <a:pt x="79241" y="2936"/>
                    <a:pt x="80636" y="9787"/>
                    <a:pt x="80636" y="17018"/>
                  </a:cubicBezTo>
                  <a:lnTo>
                    <a:pt x="80636" y="46579"/>
                  </a:lnTo>
                  <a:cubicBezTo>
                    <a:pt x="80636" y="52288"/>
                    <a:pt x="79241" y="52288"/>
                    <a:pt x="70747" y="52288"/>
                  </a:cubicBezTo>
                  <a:lnTo>
                    <a:pt x="70747" y="56221"/>
                  </a:lnTo>
                  <a:cubicBezTo>
                    <a:pt x="75184" y="56094"/>
                    <a:pt x="81650" y="55841"/>
                    <a:pt x="85073" y="55841"/>
                  </a:cubicBezTo>
                  <a:cubicBezTo>
                    <a:pt x="88370" y="55841"/>
                    <a:pt x="94963" y="56094"/>
                    <a:pt x="99273" y="56221"/>
                  </a:cubicBezTo>
                  <a:lnTo>
                    <a:pt x="99273" y="52288"/>
                  </a:lnTo>
                  <a:cubicBezTo>
                    <a:pt x="92680" y="52288"/>
                    <a:pt x="89511" y="52288"/>
                    <a:pt x="89384" y="48482"/>
                  </a:cubicBezTo>
                  <a:lnTo>
                    <a:pt x="89384" y="24250"/>
                  </a:lnTo>
                  <a:cubicBezTo>
                    <a:pt x="89384" y="13339"/>
                    <a:pt x="89384" y="9406"/>
                    <a:pt x="85454" y="4839"/>
                  </a:cubicBezTo>
                  <a:cubicBezTo>
                    <a:pt x="83679" y="2682"/>
                    <a:pt x="79495" y="145"/>
                    <a:pt x="72141" y="145"/>
                  </a:cubicBezTo>
                  <a:cubicBezTo>
                    <a:pt x="61491" y="145"/>
                    <a:pt x="55913" y="7757"/>
                    <a:pt x="53758" y="12578"/>
                  </a:cubicBezTo>
                  <a:cubicBezTo>
                    <a:pt x="51983" y="1540"/>
                    <a:pt x="42600" y="145"/>
                    <a:pt x="36895" y="145"/>
                  </a:cubicBezTo>
                  <a:cubicBezTo>
                    <a:pt x="27640" y="145"/>
                    <a:pt x="21681" y="5600"/>
                    <a:pt x="18131" y="13466"/>
                  </a:cubicBezTo>
                  <a:lnTo>
                    <a:pt x="18131" y="145"/>
                  </a:lnTo>
                  <a:lnTo>
                    <a:pt x="254" y="1540"/>
                  </a:lnTo>
                  <a:lnTo>
                    <a:pt x="254" y="5473"/>
                  </a:lnTo>
                  <a:cubicBezTo>
                    <a:pt x="9129" y="5473"/>
                    <a:pt x="10144" y="6361"/>
                    <a:pt x="10144"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3" name="Freeform: Shape 3242">
              <a:extLst>
                <a:ext uri="{FF2B5EF4-FFF2-40B4-BE49-F238E27FC236}">
                  <a16:creationId xmlns:a16="http://schemas.microsoft.com/office/drawing/2014/main" id="{70D92811-0BF6-D3F4-581F-FB86FD7A8EC1}"/>
                </a:ext>
              </a:extLst>
            </p:cNvPr>
            <p:cNvSpPr/>
            <p:nvPr>
              <p:custDataLst>
                <p:tags r:id="rId221"/>
              </p:custDataLst>
            </p:nvPr>
          </p:nvSpPr>
          <p:spPr>
            <a:xfrm>
              <a:off x="11615200" y="6245011"/>
              <a:ext cx="62504" cy="80688"/>
            </a:xfrm>
            <a:custGeom>
              <a:avLst/>
              <a:gdLst>
                <a:gd name="connsiteX0" fmla="*/ 18520 w 62504"/>
                <a:gd name="connsiteY0" fmla="*/ 8518 h 80688"/>
                <a:gd name="connsiteX1" fmla="*/ 18520 w 62504"/>
                <a:gd name="connsiteY1" fmla="*/ 145 h 80688"/>
                <a:gd name="connsiteX2" fmla="*/ 263 w 62504"/>
                <a:gd name="connsiteY2" fmla="*/ 1540 h 80688"/>
                <a:gd name="connsiteX3" fmla="*/ 263 w 62504"/>
                <a:gd name="connsiteY3" fmla="*/ 5473 h 80688"/>
                <a:gd name="connsiteX4" fmla="*/ 10152 w 62504"/>
                <a:gd name="connsiteY4" fmla="*/ 11817 h 80688"/>
                <a:gd name="connsiteX5" fmla="*/ 10152 w 62504"/>
                <a:gd name="connsiteY5" fmla="*/ 71192 h 80688"/>
                <a:gd name="connsiteX6" fmla="*/ 263 w 62504"/>
                <a:gd name="connsiteY6" fmla="*/ 76901 h 80688"/>
                <a:gd name="connsiteX7" fmla="*/ 263 w 62504"/>
                <a:gd name="connsiteY7" fmla="*/ 80834 h 80688"/>
                <a:gd name="connsiteX8" fmla="*/ 14463 w 62504"/>
                <a:gd name="connsiteY8" fmla="*/ 80453 h 80688"/>
                <a:gd name="connsiteX9" fmla="*/ 28789 w 62504"/>
                <a:gd name="connsiteY9" fmla="*/ 80834 h 80688"/>
                <a:gd name="connsiteX10" fmla="*/ 28789 w 62504"/>
                <a:gd name="connsiteY10" fmla="*/ 76901 h 80688"/>
                <a:gd name="connsiteX11" fmla="*/ 18900 w 62504"/>
                <a:gd name="connsiteY11" fmla="*/ 71192 h 80688"/>
                <a:gd name="connsiteX12" fmla="*/ 18900 w 62504"/>
                <a:gd name="connsiteY12" fmla="*/ 49878 h 80688"/>
                <a:gd name="connsiteX13" fmla="*/ 18900 w 62504"/>
                <a:gd name="connsiteY13" fmla="*/ 48736 h 80688"/>
                <a:gd name="connsiteX14" fmla="*/ 34495 w 62504"/>
                <a:gd name="connsiteY14" fmla="*/ 57617 h 80688"/>
                <a:gd name="connsiteX15" fmla="*/ 62768 w 62504"/>
                <a:gd name="connsiteY15" fmla="*/ 28817 h 80688"/>
                <a:gd name="connsiteX16" fmla="*/ 36270 w 62504"/>
                <a:gd name="connsiteY16" fmla="*/ 145 h 80688"/>
                <a:gd name="connsiteX17" fmla="*/ 18520 w 62504"/>
                <a:gd name="connsiteY17" fmla="*/ 8518 h 80688"/>
                <a:gd name="connsiteX18" fmla="*/ 18900 w 62504"/>
                <a:gd name="connsiteY18" fmla="*/ 41758 h 80688"/>
                <a:gd name="connsiteX19" fmla="*/ 18900 w 62504"/>
                <a:gd name="connsiteY19" fmla="*/ 13466 h 80688"/>
                <a:gd name="connsiteX20" fmla="*/ 35255 w 62504"/>
                <a:gd name="connsiteY20" fmla="*/ 3317 h 80688"/>
                <a:gd name="connsiteX21" fmla="*/ 52244 w 62504"/>
                <a:gd name="connsiteY21" fmla="*/ 28817 h 80688"/>
                <a:gd name="connsiteX22" fmla="*/ 33987 w 62504"/>
                <a:gd name="connsiteY22" fmla="*/ 54826 h 80688"/>
                <a:gd name="connsiteX23" fmla="*/ 20675 w 62504"/>
                <a:gd name="connsiteY23" fmla="*/ 47087 h 80688"/>
                <a:gd name="connsiteX24" fmla="*/ 18900 w 62504"/>
                <a:gd name="connsiteY24" fmla="*/ 41758 h 8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04" h="80688">
                  <a:moveTo>
                    <a:pt x="18520" y="8518"/>
                  </a:moveTo>
                  <a:lnTo>
                    <a:pt x="18520" y="145"/>
                  </a:lnTo>
                  <a:lnTo>
                    <a:pt x="263" y="1540"/>
                  </a:lnTo>
                  <a:lnTo>
                    <a:pt x="263" y="5473"/>
                  </a:lnTo>
                  <a:cubicBezTo>
                    <a:pt x="9264" y="5473"/>
                    <a:pt x="10152" y="6235"/>
                    <a:pt x="10152" y="11817"/>
                  </a:cubicBezTo>
                  <a:lnTo>
                    <a:pt x="10152" y="71192"/>
                  </a:lnTo>
                  <a:cubicBezTo>
                    <a:pt x="10152" y="76901"/>
                    <a:pt x="8757" y="76901"/>
                    <a:pt x="263" y="76901"/>
                  </a:cubicBezTo>
                  <a:lnTo>
                    <a:pt x="263" y="80834"/>
                  </a:lnTo>
                  <a:cubicBezTo>
                    <a:pt x="4573" y="80707"/>
                    <a:pt x="11166" y="80453"/>
                    <a:pt x="14463" y="80453"/>
                  </a:cubicBezTo>
                  <a:cubicBezTo>
                    <a:pt x="17886" y="80453"/>
                    <a:pt x="24352" y="80707"/>
                    <a:pt x="28789" y="80834"/>
                  </a:cubicBezTo>
                  <a:lnTo>
                    <a:pt x="28789" y="76901"/>
                  </a:lnTo>
                  <a:cubicBezTo>
                    <a:pt x="20295" y="76901"/>
                    <a:pt x="18900" y="76901"/>
                    <a:pt x="18900" y="71192"/>
                  </a:cubicBezTo>
                  <a:lnTo>
                    <a:pt x="18900" y="49878"/>
                  </a:lnTo>
                  <a:lnTo>
                    <a:pt x="18900" y="48736"/>
                  </a:lnTo>
                  <a:cubicBezTo>
                    <a:pt x="19534" y="50766"/>
                    <a:pt x="24859" y="57617"/>
                    <a:pt x="34495" y="57617"/>
                  </a:cubicBezTo>
                  <a:cubicBezTo>
                    <a:pt x="49582" y="57617"/>
                    <a:pt x="62768" y="45183"/>
                    <a:pt x="62768" y="28817"/>
                  </a:cubicBezTo>
                  <a:cubicBezTo>
                    <a:pt x="62768" y="12705"/>
                    <a:pt x="50469" y="145"/>
                    <a:pt x="36270" y="145"/>
                  </a:cubicBezTo>
                  <a:cubicBezTo>
                    <a:pt x="26380" y="145"/>
                    <a:pt x="21055" y="5727"/>
                    <a:pt x="18520" y="8518"/>
                  </a:cubicBezTo>
                  <a:close/>
                  <a:moveTo>
                    <a:pt x="18900" y="41758"/>
                  </a:moveTo>
                  <a:lnTo>
                    <a:pt x="18900" y="13466"/>
                  </a:lnTo>
                  <a:cubicBezTo>
                    <a:pt x="22577" y="6996"/>
                    <a:pt x="28789" y="3317"/>
                    <a:pt x="35255" y="3317"/>
                  </a:cubicBezTo>
                  <a:cubicBezTo>
                    <a:pt x="44511" y="3317"/>
                    <a:pt x="52244" y="14481"/>
                    <a:pt x="52244" y="28817"/>
                  </a:cubicBezTo>
                  <a:cubicBezTo>
                    <a:pt x="52244" y="44169"/>
                    <a:pt x="43369" y="54826"/>
                    <a:pt x="33987" y="54826"/>
                  </a:cubicBezTo>
                  <a:cubicBezTo>
                    <a:pt x="28916" y="54826"/>
                    <a:pt x="24098" y="52288"/>
                    <a:pt x="20675" y="47087"/>
                  </a:cubicBezTo>
                  <a:cubicBezTo>
                    <a:pt x="18900" y="44422"/>
                    <a:pt x="18900" y="44295"/>
                    <a:pt x="18900" y="4175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4" name="Freeform: Shape 3243">
              <a:extLst>
                <a:ext uri="{FF2B5EF4-FFF2-40B4-BE49-F238E27FC236}">
                  <a16:creationId xmlns:a16="http://schemas.microsoft.com/office/drawing/2014/main" id="{431324DA-6721-8A67-AFB3-7B890B4F1B23}"/>
                </a:ext>
              </a:extLst>
            </p:cNvPr>
            <p:cNvSpPr/>
            <p:nvPr>
              <p:custDataLst>
                <p:tags r:id="rId222"/>
              </p:custDataLst>
            </p:nvPr>
          </p:nvSpPr>
          <p:spPr>
            <a:xfrm>
              <a:off x="11689158" y="6244250"/>
              <a:ext cx="49065" cy="58233"/>
            </a:xfrm>
            <a:custGeom>
              <a:avLst/>
              <a:gdLst>
                <a:gd name="connsiteX0" fmla="*/ 10918 w 49065"/>
                <a:gd name="connsiteY0" fmla="*/ 25011 h 58233"/>
                <a:gd name="connsiteX1" fmla="*/ 26640 w 49065"/>
                <a:gd name="connsiteY1" fmla="*/ 2936 h 58233"/>
                <a:gd name="connsiteX2" fmla="*/ 40966 w 49065"/>
                <a:gd name="connsiteY2" fmla="*/ 25011 h 58233"/>
                <a:gd name="connsiteX3" fmla="*/ 10918 w 49065"/>
                <a:gd name="connsiteY3" fmla="*/ 25011 h 58233"/>
                <a:gd name="connsiteX4" fmla="*/ 10792 w 49065"/>
                <a:gd name="connsiteY4" fmla="*/ 27676 h 58233"/>
                <a:gd name="connsiteX5" fmla="*/ 46165 w 49065"/>
                <a:gd name="connsiteY5" fmla="*/ 27676 h 58233"/>
                <a:gd name="connsiteX6" fmla="*/ 49334 w 49065"/>
                <a:gd name="connsiteY6" fmla="*/ 25011 h 58233"/>
                <a:gd name="connsiteX7" fmla="*/ 26640 w 49065"/>
                <a:gd name="connsiteY7" fmla="*/ 145 h 58233"/>
                <a:gd name="connsiteX8" fmla="*/ 268 w 49065"/>
                <a:gd name="connsiteY8" fmla="*/ 29071 h 58233"/>
                <a:gd name="connsiteX9" fmla="*/ 28161 w 49065"/>
                <a:gd name="connsiteY9" fmla="*/ 58378 h 58233"/>
                <a:gd name="connsiteX10" fmla="*/ 49334 w 49065"/>
                <a:gd name="connsiteY10" fmla="*/ 41885 h 58233"/>
                <a:gd name="connsiteX11" fmla="*/ 47686 w 49065"/>
                <a:gd name="connsiteY11" fmla="*/ 40362 h 58233"/>
                <a:gd name="connsiteX12" fmla="*/ 46038 w 49065"/>
                <a:gd name="connsiteY12" fmla="*/ 42139 h 58233"/>
                <a:gd name="connsiteX13" fmla="*/ 28922 w 49065"/>
                <a:gd name="connsiteY13" fmla="*/ 55206 h 58233"/>
                <a:gd name="connsiteX14" fmla="*/ 14595 w 49065"/>
                <a:gd name="connsiteY14" fmla="*/ 46706 h 58233"/>
                <a:gd name="connsiteX15" fmla="*/ 10792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18" y="25011"/>
                  </a:moveTo>
                  <a:cubicBezTo>
                    <a:pt x="11679" y="6108"/>
                    <a:pt x="22329" y="2936"/>
                    <a:pt x="26640" y="2936"/>
                  </a:cubicBezTo>
                  <a:cubicBezTo>
                    <a:pt x="39699" y="2936"/>
                    <a:pt x="40966" y="20063"/>
                    <a:pt x="40966" y="25011"/>
                  </a:cubicBezTo>
                  <a:lnTo>
                    <a:pt x="10918" y="25011"/>
                  </a:lnTo>
                  <a:close/>
                  <a:moveTo>
                    <a:pt x="10792" y="27676"/>
                  </a:moveTo>
                  <a:lnTo>
                    <a:pt x="46165" y="27676"/>
                  </a:lnTo>
                  <a:cubicBezTo>
                    <a:pt x="48954" y="27676"/>
                    <a:pt x="49334" y="27676"/>
                    <a:pt x="49334" y="25011"/>
                  </a:cubicBezTo>
                  <a:cubicBezTo>
                    <a:pt x="49334" y="12451"/>
                    <a:pt x="42488" y="145"/>
                    <a:pt x="26640" y="145"/>
                  </a:cubicBezTo>
                  <a:cubicBezTo>
                    <a:pt x="11933" y="145"/>
                    <a:pt x="268" y="13212"/>
                    <a:pt x="268" y="29071"/>
                  </a:cubicBezTo>
                  <a:cubicBezTo>
                    <a:pt x="268" y="46072"/>
                    <a:pt x="13581" y="58378"/>
                    <a:pt x="28161" y="58378"/>
                  </a:cubicBezTo>
                  <a:cubicBezTo>
                    <a:pt x="43629" y="58378"/>
                    <a:pt x="49334" y="44295"/>
                    <a:pt x="49334" y="41885"/>
                  </a:cubicBezTo>
                  <a:cubicBezTo>
                    <a:pt x="49334" y="40616"/>
                    <a:pt x="48320" y="40362"/>
                    <a:pt x="47686" y="40362"/>
                  </a:cubicBezTo>
                  <a:cubicBezTo>
                    <a:pt x="46545" y="40362"/>
                    <a:pt x="46291" y="41124"/>
                    <a:pt x="46038" y="42139"/>
                  </a:cubicBezTo>
                  <a:cubicBezTo>
                    <a:pt x="41600" y="55206"/>
                    <a:pt x="30190" y="55206"/>
                    <a:pt x="28922" y="55206"/>
                  </a:cubicBezTo>
                  <a:cubicBezTo>
                    <a:pt x="22583" y="55206"/>
                    <a:pt x="17511" y="51400"/>
                    <a:pt x="14595" y="46706"/>
                  </a:cubicBezTo>
                  <a:cubicBezTo>
                    <a:pt x="10792" y="40616"/>
                    <a:pt x="10792" y="32243"/>
                    <a:pt x="10792"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5" name="Freeform: Shape 3244">
              <a:extLst>
                <a:ext uri="{FF2B5EF4-FFF2-40B4-BE49-F238E27FC236}">
                  <a16:creationId xmlns:a16="http://schemas.microsoft.com/office/drawing/2014/main" id="{79364710-18AA-17E7-B89F-86944DC387BB}"/>
                </a:ext>
              </a:extLst>
            </p:cNvPr>
            <p:cNvSpPr/>
            <p:nvPr>
              <p:custDataLst>
                <p:tags r:id="rId223"/>
              </p:custDataLst>
            </p:nvPr>
          </p:nvSpPr>
          <p:spPr>
            <a:xfrm>
              <a:off x="11745507" y="6245011"/>
              <a:ext cx="42599" cy="56076"/>
            </a:xfrm>
            <a:custGeom>
              <a:avLst/>
              <a:gdLst>
                <a:gd name="connsiteX0" fmla="*/ 17896 w 42599"/>
                <a:gd name="connsiteY0" fmla="*/ 14100 h 56076"/>
                <a:gd name="connsiteX1" fmla="*/ 17896 w 42599"/>
                <a:gd name="connsiteY1" fmla="*/ 145 h 56076"/>
                <a:gd name="connsiteX2" fmla="*/ 273 w 42599"/>
                <a:gd name="connsiteY2" fmla="*/ 1540 h 56076"/>
                <a:gd name="connsiteX3" fmla="*/ 273 w 42599"/>
                <a:gd name="connsiteY3" fmla="*/ 5473 h 56076"/>
                <a:gd name="connsiteX4" fmla="*/ 10162 w 42599"/>
                <a:gd name="connsiteY4" fmla="*/ 12578 h 56076"/>
                <a:gd name="connsiteX5" fmla="*/ 10162 w 42599"/>
                <a:gd name="connsiteY5" fmla="*/ 46579 h 56076"/>
                <a:gd name="connsiteX6" fmla="*/ 273 w 42599"/>
                <a:gd name="connsiteY6" fmla="*/ 52288 h 56076"/>
                <a:gd name="connsiteX7" fmla="*/ 273 w 42599"/>
                <a:gd name="connsiteY7" fmla="*/ 56221 h 56076"/>
                <a:gd name="connsiteX8" fmla="*/ 14726 w 42599"/>
                <a:gd name="connsiteY8" fmla="*/ 55841 h 56076"/>
                <a:gd name="connsiteX9" fmla="*/ 30828 w 42599"/>
                <a:gd name="connsiteY9" fmla="*/ 56221 h 56076"/>
                <a:gd name="connsiteX10" fmla="*/ 30828 w 42599"/>
                <a:gd name="connsiteY10" fmla="*/ 52288 h 56076"/>
                <a:gd name="connsiteX11" fmla="*/ 28166 w 42599"/>
                <a:gd name="connsiteY11" fmla="*/ 52288 h 56076"/>
                <a:gd name="connsiteX12" fmla="*/ 18530 w 42599"/>
                <a:gd name="connsiteY12" fmla="*/ 46325 h 56076"/>
                <a:gd name="connsiteX13" fmla="*/ 18530 w 42599"/>
                <a:gd name="connsiteY13" fmla="*/ 26787 h 56076"/>
                <a:gd name="connsiteX14" fmla="*/ 33491 w 42599"/>
                <a:gd name="connsiteY14" fmla="*/ 2936 h 56076"/>
                <a:gd name="connsiteX15" fmla="*/ 34885 w 42599"/>
                <a:gd name="connsiteY15" fmla="*/ 3063 h 56076"/>
                <a:gd name="connsiteX16" fmla="*/ 31969 w 42599"/>
                <a:gd name="connsiteY16" fmla="*/ 8011 h 56076"/>
                <a:gd name="connsiteX17" fmla="*/ 37421 w 42599"/>
                <a:gd name="connsiteY17" fmla="*/ 13466 h 56076"/>
                <a:gd name="connsiteX18" fmla="*/ 42873 w 42599"/>
                <a:gd name="connsiteY18" fmla="*/ 7884 h 56076"/>
                <a:gd name="connsiteX19" fmla="*/ 33491 w 42599"/>
                <a:gd name="connsiteY19" fmla="*/ 145 h 56076"/>
                <a:gd name="connsiteX20" fmla="*/ 17896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896" y="14100"/>
                  </a:moveTo>
                  <a:lnTo>
                    <a:pt x="17896" y="145"/>
                  </a:lnTo>
                  <a:lnTo>
                    <a:pt x="273" y="1540"/>
                  </a:lnTo>
                  <a:lnTo>
                    <a:pt x="273" y="5473"/>
                  </a:lnTo>
                  <a:cubicBezTo>
                    <a:pt x="9148" y="5473"/>
                    <a:pt x="10162" y="6361"/>
                    <a:pt x="10162" y="12578"/>
                  </a:cubicBezTo>
                  <a:lnTo>
                    <a:pt x="10162" y="46579"/>
                  </a:lnTo>
                  <a:cubicBezTo>
                    <a:pt x="10162" y="52288"/>
                    <a:pt x="8767" y="52288"/>
                    <a:pt x="273" y="52288"/>
                  </a:cubicBezTo>
                  <a:lnTo>
                    <a:pt x="273" y="56221"/>
                  </a:lnTo>
                  <a:cubicBezTo>
                    <a:pt x="5218" y="56094"/>
                    <a:pt x="11176" y="55841"/>
                    <a:pt x="14726" y="55841"/>
                  </a:cubicBezTo>
                  <a:cubicBezTo>
                    <a:pt x="19798" y="55841"/>
                    <a:pt x="25757" y="55841"/>
                    <a:pt x="30828" y="56221"/>
                  </a:cubicBezTo>
                  <a:lnTo>
                    <a:pt x="30828" y="52288"/>
                  </a:lnTo>
                  <a:lnTo>
                    <a:pt x="28166" y="52288"/>
                  </a:lnTo>
                  <a:cubicBezTo>
                    <a:pt x="18783" y="52288"/>
                    <a:pt x="18530" y="50893"/>
                    <a:pt x="18530" y="46325"/>
                  </a:cubicBezTo>
                  <a:lnTo>
                    <a:pt x="18530" y="26787"/>
                  </a:lnTo>
                  <a:cubicBezTo>
                    <a:pt x="18530" y="14227"/>
                    <a:pt x="23855" y="2936"/>
                    <a:pt x="33491" y="2936"/>
                  </a:cubicBezTo>
                  <a:cubicBezTo>
                    <a:pt x="34378" y="2936"/>
                    <a:pt x="34632" y="2936"/>
                    <a:pt x="34885" y="3063"/>
                  </a:cubicBezTo>
                  <a:cubicBezTo>
                    <a:pt x="34505" y="3190"/>
                    <a:pt x="31969" y="4712"/>
                    <a:pt x="31969" y="8011"/>
                  </a:cubicBezTo>
                  <a:cubicBezTo>
                    <a:pt x="31969" y="11563"/>
                    <a:pt x="34632" y="13466"/>
                    <a:pt x="37421" y="13466"/>
                  </a:cubicBezTo>
                  <a:cubicBezTo>
                    <a:pt x="39703" y="13466"/>
                    <a:pt x="42873" y="11944"/>
                    <a:pt x="42873" y="7884"/>
                  </a:cubicBezTo>
                  <a:cubicBezTo>
                    <a:pt x="42873" y="3824"/>
                    <a:pt x="38942" y="145"/>
                    <a:pt x="33491" y="145"/>
                  </a:cubicBezTo>
                  <a:cubicBezTo>
                    <a:pt x="24235" y="145"/>
                    <a:pt x="19671" y="8645"/>
                    <a:pt x="17896"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6" name="Freeform: Shape 3245">
              <a:extLst>
                <a:ext uri="{FF2B5EF4-FFF2-40B4-BE49-F238E27FC236}">
                  <a16:creationId xmlns:a16="http://schemas.microsoft.com/office/drawing/2014/main" id="{6A80B843-65A9-7693-4CED-218493E09385}"/>
                </a:ext>
              </a:extLst>
            </p:cNvPr>
            <p:cNvSpPr/>
            <p:nvPr>
              <p:custDataLst>
                <p:tags r:id="rId224"/>
              </p:custDataLst>
            </p:nvPr>
          </p:nvSpPr>
          <p:spPr>
            <a:xfrm>
              <a:off x="11796939" y="6244250"/>
              <a:ext cx="57179" cy="58233"/>
            </a:xfrm>
            <a:custGeom>
              <a:avLst/>
              <a:gdLst>
                <a:gd name="connsiteX0" fmla="*/ 37171 w 57179"/>
                <a:gd name="connsiteY0" fmla="*/ 47340 h 58233"/>
                <a:gd name="connsiteX1" fmla="*/ 47060 w 57179"/>
                <a:gd name="connsiteY1" fmla="*/ 57744 h 58233"/>
                <a:gd name="connsiteX2" fmla="*/ 57457 w 57179"/>
                <a:gd name="connsiteY2" fmla="*/ 45691 h 58233"/>
                <a:gd name="connsiteX3" fmla="*/ 57457 w 57179"/>
                <a:gd name="connsiteY3" fmla="*/ 38586 h 58233"/>
                <a:gd name="connsiteX4" fmla="*/ 54287 w 57179"/>
                <a:gd name="connsiteY4" fmla="*/ 38586 h 58233"/>
                <a:gd name="connsiteX5" fmla="*/ 54287 w 57179"/>
                <a:gd name="connsiteY5" fmla="*/ 45691 h 58233"/>
                <a:gd name="connsiteX6" fmla="*/ 49723 w 57179"/>
                <a:gd name="connsiteY6" fmla="*/ 53811 h 58233"/>
                <a:gd name="connsiteX7" fmla="*/ 45032 w 57179"/>
                <a:gd name="connsiteY7" fmla="*/ 47467 h 58233"/>
                <a:gd name="connsiteX8" fmla="*/ 45032 w 57179"/>
                <a:gd name="connsiteY8" fmla="*/ 22093 h 58233"/>
                <a:gd name="connsiteX9" fmla="*/ 40468 w 57179"/>
                <a:gd name="connsiteY9" fmla="*/ 7123 h 58233"/>
                <a:gd name="connsiteX10" fmla="*/ 23098 w 57179"/>
                <a:gd name="connsiteY10" fmla="*/ 145 h 58233"/>
                <a:gd name="connsiteX11" fmla="*/ 3954 w 57179"/>
                <a:gd name="connsiteY11" fmla="*/ 14481 h 58233"/>
                <a:gd name="connsiteX12" fmla="*/ 9786 w 57179"/>
                <a:gd name="connsiteY12" fmla="*/ 20444 h 58233"/>
                <a:gd name="connsiteX13" fmla="*/ 15618 w 57179"/>
                <a:gd name="connsiteY13" fmla="*/ 14608 h 58233"/>
                <a:gd name="connsiteX14" fmla="*/ 9152 w 57179"/>
                <a:gd name="connsiteY14" fmla="*/ 8772 h 58233"/>
                <a:gd name="connsiteX15" fmla="*/ 22844 w 57179"/>
                <a:gd name="connsiteY15" fmla="*/ 2936 h 58233"/>
                <a:gd name="connsiteX16" fmla="*/ 36284 w 57179"/>
                <a:gd name="connsiteY16" fmla="*/ 19175 h 58233"/>
                <a:gd name="connsiteX17" fmla="*/ 36284 w 57179"/>
                <a:gd name="connsiteY17" fmla="*/ 23869 h 58233"/>
                <a:gd name="connsiteX18" fmla="*/ 12955 w 57179"/>
                <a:gd name="connsiteY18" fmla="*/ 28437 h 58233"/>
                <a:gd name="connsiteX19" fmla="*/ 277 w 57179"/>
                <a:gd name="connsiteY19" fmla="*/ 44930 h 58233"/>
                <a:gd name="connsiteX20" fmla="*/ 20562 w 57179"/>
                <a:gd name="connsiteY20" fmla="*/ 58378 h 58233"/>
                <a:gd name="connsiteX21" fmla="*/ 37171 w 57179"/>
                <a:gd name="connsiteY21" fmla="*/ 47340 h 58233"/>
                <a:gd name="connsiteX22" fmla="*/ 36284 w 57179"/>
                <a:gd name="connsiteY22" fmla="*/ 26534 h 58233"/>
                <a:gd name="connsiteX23" fmla="*/ 36284 w 57179"/>
                <a:gd name="connsiteY23" fmla="*/ 39221 h 58233"/>
                <a:gd name="connsiteX24" fmla="*/ 21450 w 57179"/>
                <a:gd name="connsiteY24" fmla="*/ 55587 h 58233"/>
                <a:gd name="connsiteX25" fmla="*/ 10039 w 57179"/>
                <a:gd name="connsiteY25" fmla="*/ 44803 h 58233"/>
                <a:gd name="connsiteX26" fmla="*/ 36284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171" y="47340"/>
                  </a:moveTo>
                  <a:cubicBezTo>
                    <a:pt x="37678" y="52415"/>
                    <a:pt x="41102" y="57744"/>
                    <a:pt x="47060" y="57744"/>
                  </a:cubicBezTo>
                  <a:cubicBezTo>
                    <a:pt x="49723" y="57744"/>
                    <a:pt x="57457" y="55967"/>
                    <a:pt x="57457" y="45691"/>
                  </a:cubicBezTo>
                  <a:lnTo>
                    <a:pt x="57457" y="38586"/>
                  </a:lnTo>
                  <a:lnTo>
                    <a:pt x="54287" y="38586"/>
                  </a:lnTo>
                  <a:lnTo>
                    <a:pt x="54287" y="45691"/>
                  </a:lnTo>
                  <a:cubicBezTo>
                    <a:pt x="54287" y="53049"/>
                    <a:pt x="51118" y="53811"/>
                    <a:pt x="49723" y="53811"/>
                  </a:cubicBezTo>
                  <a:cubicBezTo>
                    <a:pt x="45539" y="53811"/>
                    <a:pt x="45032" y="48101"/>
                    <a:pt x="45032" y="47467"/>
                  </a:cubicBezTo>
                  <a:lnTo>
                    <a:pt x="45032" y="22093"/>
                  </a:lnTo>
                  <a:cubicBezTo>
                    <a:pt x="45032" y="16765"/>
                    <a:pt x="45032" y="11817"/>
                    <a:pt x="40468" y="7123"/>
                  </a:cubicBezTo>
                  <a:cubicBezTo>
                    <a:pt x="35523" y="2175"/>
                    <a:pt x="29184" y="145"/>
                    <a:pt x="23098" y="145"/>
                  </a:cubicBezTo>
                  <a:cubicBezTo>
                    <a:pt x="12702" y="145"/>
                    <a:pt x="3954" y="6108"/>
                    <a:pt x="3954" y="14481"/>
                  </a:cubicBezTo>
                  <a:cubicBezTo>
                    <a:pt x="3954" y="18287"/>
                    <a:pt x="6489" y="20444"/>
                    <a:pt x="9786" y="20444"/>
                  </a:cubicBezTo>
                  <a:cubicBezTo>
                    <a:pt x="13336" y="20444"/>
                    <a:pt x="15618" y="17907"/>
                    <a:pt x="15618" y="14608"/>
                  </a:cubicBezTo>
                  <a:cubicBezTo>
                    <a:pt x="15618" y="13086"/>
                    <a:pt x="14984" y="8899"/>
                    <a:pt x="9152" y="8772"/>
                  </a:cubicBezTo>
                  <a:cubicBezTo>
                    <a:pt x="12575" y="4332"/>
                    <a:pt x="18787" y="2936"/>
                    <a:pt x="22844" y="2936"/>
                  </a:cubicBezTo>
                  <a:cubicBezTo>
                    <a:pt x="29057" y="2936"/>
                    <a:pt x="36284" y="7884"/>
                    <a:pt x="36284" y="19175"/>
                  </a:cubicBezTo>
                  <a:lnTo>
                    <a:pt x="36284" y="23869"/>
                  </a:lnTo>
                  <a:cubicBezTo>
                    <a:pt x="29818" y="24250"/>
                    <a:pt x="20943" y="24631"/>
                    <a:pt x="12955" y="28437"/>
                  </a:cubicBezTo>
                  <a:cubicBezTo>
                    <a:pt x="3446" y="32750"/>
                    <a:pt x="277" y="39347"/>
                    <a:pt x="277" y="44930"/>
                  </a:cubicBezTo>
                  <a:cubicBezTo>
                    <a:pt x="277" y="55206"/>
                    <a:pt x="12575" y="58378"/>
                    <a:pt x="20562" y="58378"/>
                  </a:cubicBezTo>
                  <a:cubicBezTo>
                    <a:pt x="28930" y="58378"/>
                    <a:pt x="34762" y="53303"/>
                    <a:pt x="37171" y="47340"/>
                  </a:cubicBezTo>
                  <a:close/>
                  <a:moveTo>
                    <a:pt x="36284" y="26534"/>
                  </a:moveTo>
                  <a:lnTo>
                    <a:pt x="36284" y="39221"/>
                  </a:lnTo>
                  <a:cubicBezTo>
                    <a:pt x="36284" y="51273"/>
                    <a:pt x="27155" y="55587"/>
                    <a:pt x="21450" y="55587"/>
                  </a:cubicBezTo>
                  <a:cubicBezTo>
                    <a:pt x="15237" y="55587"/>
                    <a:pt x="10039" y="51146"/>
                    <a:pt x="10039" y="44803"/>
                  </a:cubicBezTo>
                  <a:cubicBezTo>
                    <a:pt x="10039" y="37825"/>
                    <a:pt x="15364" y="27295"/>
                    <a:pt x="36284"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7" name="Freeform: Shape 3246">
              <a:extLst>
                <a:ext uri="{FF2B5EF4-FFF2-40B4-BE49-F238E27FC236}">
                  <a16:creationId xmlns:a16="http://schemas.microsoft.com/office/drawing/2014/main" id="{D058EC6B-6DFD-63CA-C09A-28FB6524898D}"/>
                </a:ext>
              </a:extLst>
            </p:cNvPr>
            <p:cNvSpPr/>
            <p:nvPr>
              <p:custDataLst>
                <p:tags r:id="rId225"/>
              </p:custDataLst>
            </p:nvPr>
          </p:nvSpPr>
          <p:spPr>
            <a:xfrm>
              <a:off x="11857416" y="6223063"/>
              <a:ext cx="39683" cy="79420"/>
            </a:xfrm>
            <a:custGeom>
              <a:avLst/>
              <a:gdLst>
                <a:gd name="connsiteX0" fmla="*/ 19807 w 39683"/>
                <a:gd name="connsiteY0" fmla="*/ 27422 h 79420"/>
                <a:gd name="connsiteX1" fmla="*/ 37937 w 39683"/>
                <a:gd name="connsiteY1" fmla="*/ 27422 h 79420"/>
                <a:gd name="connsiteX2" fmla="*/ 37937 w 39683"/>
                <a:gd name="connsiteY2" fmla="*/ 23489 h 79420"/>
                <a:gd name="connsiteX3" fmla="*/ 19807 w 39683"/>
                <a:gd name="connsiteY3" fmla="*/ 23489 h 79420"/>
                <a:gd name="connsiteX4" fmla="*/ 19807 w 39683"/>
                <a:gd name="connsiteY4" fmla="*/ 145 h 79420"/>
                <a:gd name="connsiteX5" fmla="*/ 16637 w 39683"/>
                <a:gd name="connsiteY5" fmla="*/ 145 h 79420"/>
                <a:gd name="connsiteX6" fmla="*/ 282 w 39683"/>
                <a:gd name="connsiteY6" fmla="*/ 24631 h 79420"/>
                <a:gd name="connsiteX7" fmla="*/ 282 w 39683"/>
                <a:gd name="connsiteY7" fmla="*/ 27422 h 79420"/>
                <a:gd name="connsiteX8" fmla="*/ 11058 w 39683"/>
                <a:gd name="connsiteY8" fmla="*/ 27422 h 79420"/>
                <a:gd name="connsiteX9" fmla="*/ 11058 w 39683"/>
                <a:gd name="connsiteY9" fmla="*/ 62438 h 79420"/>
                <a:gd name="connsiteX10" fmla="*/ 27414 w 39683"/>
                <a:gd name="connsiteY10" fmla="*/ 79565 h 79420"/>
                <a:gd name="connsiteX11" fmla="*/ 39965 w 39683"/>
                <a:gd name="connsiteY11" fmla="*/ 62438 h 79420"/>
                <a:gd name="connsiteX12" fmla="*/ 39965 w 39683"/>
                <a:gd name="connsiteY12" fmla="*/ 55206 h 79420"/>
                <a:gd name="connsiteX13" fmla="*/ 36796 w 39683"/>
                <a:gd name="connsiteY13" fmla="*/ 55206 h 79420"/>
                <a:gd name="connsiteX14" fmla="*/ 36796 w 39683"/>
                <a:gd name="connsiteY14" fmla="*/ 62184 h 79420"/>
                <a:gd name="connsiteX15" fmla="*/ 28301 w 39683"/>
                <a:gd name="connsiteY15" fmla="*/ 76393 h 79420"/>
                <a:gd name="connsiteX16" fmla="*/ 19807 w 39683"/>
                <a:gd name="connsiteY16" fmla="*/ 62691 h 79420"/>
                <a:gd name="connsiteX17" fmla="*/ 19807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07" y="27422"/>
                  </a:moveTo>
                  <a:lnTo>
                    <a:pt x="37937" y="27422"/>
                  </a:lnTo>
                  <a:lnTo>
                    <a:pt x="37937" y="23489"/>
                  </a:lnTo>
                  <a:lnTo>
                    <a:pt x="19807" y="23489"/>
                  </a:lnTo>
                  <a:lnTo>
                    <a:pt x="19807" y="145"/>
                  </a:lnTo>
                  <a:lnTo>
                    <a:pt x="16637" y="145"/>
                  </a:lnTo>
                  <a:cubicBezTo>
                    <a:pt x="16510" y="10548"/>
                    <a:pt x="12707" y="24123"/>
                    <a:pt x="282" y="24631"/>
                  </a:cubicBezTo>
                  <a:lnTo>
                    <a:pt x="282" y="27422"/>
                  </a:lnTo>
                  <a:lnTo>
                    <a:pt x="11058" y="27422"/>
                  </a:lnTo>
                  <a:lnTo>
                    <a:pt x="11058" y="62438"/>
                  </a:lnTo>
                  <a:cubicBezTo>
                    <a:pt x="11058" y="78043"/>
                    <a:pt x="22849" y="79565"/>
                    <a:pt x="27414" y="79565"/>
                  </a:cubicBezTo>
                  <a:cubicBezTo>
                    <a:pt x="36415" y="79565"/>
                    <a:pt x="39965" y="70557"/>
                    <a:pt x="39965" y="62438"/>
                  </a:cubicBezTo>
                  <a:lnTo>
                    <a:pt x="39965" y="55206"/>
                  </a:lnTo>
                  <a:lnTo>
                    <a:pt x="36796" y="55206"/>
                  </a:lnTo>
                  <a:lnTo>
                    <a:pt x="36796" y="62184"/>
                  </a:lnTo>
                  <a:cubicBezTo>
                    <a:pt x="36796" y="71572"/>
                    <a:pt x="32992" y="76393"/>
                    <a:pt x="28301" y="76393"/>
                  </a:cubicBezTo>
                  <a:cubicBezTo>
                    <a:pt x="19807" y="76393"/>
                    <a:pt x="19807" y="64848"/>
                    <a:pt x="19807" y="62691"/>
                  </a:cubicBezTo>
                  <a:lnTo>
                    <a:pt x="19807"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8" name="Freeform: Shape 3247">
              <a:extLst>
                <a:ext uri="{FF2B5EF4-FFF2-40B4-BE49-F238E27FC236}">
                  <a16:creationId xmlns:a16="http://schemas.microsoft.com/office/drawing/2014/main" id="{A9535CB4-E2DB-22CB-F73D-0F47E6013608}"/>
                </a:ext>
              </a:extLst>
            </p:cNvPr>
            <p:cNvSpPr/>
            <p:nvPr>
              <p:custDataLst>
                <p:tags r:id="rId226"/>
              </p:custDataLst>
            </p:nvPr>
          </p:nvSpPr>
          <p:spPr>
            <a:xfrm>
              <a:off x="11908369" y="6245011"/>
              <a:ext cx="63772" cy="57471"/>
            </a:xfrm>
            <a:custGeom>
              <a:avLst/>
              <a:gdLst>
                <a:gd name="connsiteX0" fmla="*/ 45801 w 63772"/>
                <a:gd name="connsiteY0" fmla="*/ 46198 h 57471"/>
                <a:gd name="connsiteX1" fmla="*/ 45801 w 63772"/>
                <a:gd name="connsiteY1" fmla="*/ 57617 h 57471"/>
                <a:gd name="connsiteX2" fmla="*/ 64058 w 63772"/>
                <a:gd name="connsiteY2" fmla="*/ 56221 h 57471"/>
                <a:gd name="connsiteX3" fmla="*/ 64058 w 63772"/>
                <a:gd name="connsiteY3" fmla="*/ 52288 h 57471"/>
                <a:gd name="connsiteX4" fmla="*/ 54169 w 63772"/>
                <a:gd name="connsiteY4" fmla="*/ 45183 h 57471"/>
                <a:gd name="connsiteX5" fmla="*/ 54169 w 63772"/>
                <a:gd name="connsiteY5" fmla="*/ 145 h 57471"/>
                <a:gd name="connsiteX6" fmla="*/ 35532 w 63772"/>
                <a:gd name="connsiteY6" fmla="*/ 1540 h 57471"/>
                <a:gd name="connsiteX7" fmla="*/ 35532 w 63772"/>
                <a:gd name="connsiteY7" fmla="*/ 5473 h 57471"/>
                <a:gd name="connsiteX8" fmla="*/ 45421 w 63772"/>
                <a:gd name="connsiteY8" fmla="*/ 12578 h 57471"/>
                <a:gd name="connsiteX9" fmla="*/ 45421 w 63772"/>
                <a:gd name="connsiteY9" fmla="*/ 35161 h 57471"/>
                <a:gd name="connsiteX10" fmla="*/ 30080 w 63772"/>
                <a:gd name="connsiteY10" fmla="*/ 54826 h 57471"/>
                <a:gd name="connsiteX11" fmla="*/ 18923 w 63772"/>
                <a:gd name="connsiteY11" fmla="*/ 42265 h 57471"/>
                <a:gd name="connsiteX12" fmla="*/ 18923 w 63772"/>
                <a:gd name="connsiteY12" fmla="*/ 145 h 57471"/>
                <a:gd name="connsiteX13" fmla="*/ 286 w 63772"/>
                <a:gd name="connsiteY13" fmla="*/ 1540 h 57471"/>
                <a:gd name="connsiteX14" fmla="*/ 286 w 63772"/>
                <a:gd name="connsiteY14" fmla="*/ 5473 h 57471"/>
                <a:gd name="connsiteX15" fmla="*/ 10175 w 63772"/>
                <a:gd name="connsiteY15" fmla="*/ 17145 h 57471"/>
                <a:gd name="connsiteX16" fmla="*/ 10175 w 63772"/>
                <a:gd name="connsiteY16" fmla="*/ 36176 h 57471"/>
                <a:gd name="connsiteX17" fmla="*/ 29446 w 63772"/>
                <a:gd name="connsiteY17" fmla="*/ 57617 h 57471"/>
                <a:gd name="connsiteX18" fmla="*/ 45801 w 63772"/>
                <a:gd name="connsiteY18" fmla="*/ 46198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01" y="46198"/>
                  </a:moveTo>
                  <a:lnTo>
                    <a:pt x="45801" y="57617"/>
                  </a:lnTo>
                  <a:lnTo>
                    <a:pt x="64058" y="56221"/>
                  </a:lnTo>
                  <a:lnTo>
                    <a:pt x="64058" y="52288"/>
                  </a:lnTo>
                  <a:cubicBezTo>
                    <a:pt x="55183" y="52288"/>
                    <a:pt x="54169" y="51400"/>
                    <a:pt x="54169" y="45183"/>
                  </a:cubicBezTo>
                  <a:lnTo>
                    <a:pt x="54169" y="145"/>
                  </a:lnTo>
                  <a:lnTo>
                    <a:pt x="35532" y="1540"/>
                  </a:lnTo>
                  <a:lnTo>
                    <a:pt x="35532" y="5473"/>
                  </a:lnTo>
                  <a:cubicBezTo>
                    <a:pt x="44407" y="5473"/>
                    <a:pt x="45421" y="6361"/>
                    <a:pt x="45421" y="12578"/>
                  </a:cubicBezTo>
                  <a:lnTo>
                    <a:pt x="45421" y="35161"/>
                  </a:lnTo>
                  <a:cubicBezTo>
                    <a:pt x="45421" y="46198"/>
                    <a:pt x="39335" y="54826"/>
                    <a:pt x="30080" y="54826"/>
                  </a:cubicBezTo>
                  <a:cubicBezTo>
                    <a:pt x="19430" y="54826"/>
                    <a:pt x="18923" y="48863"/>
                    <a:pt x="18923" y="42265"/>
                  </a:cubicBezTo>
                  <a:lnTo>
                    <a:pt x="18923" y="145"/>
                  </a:lnTo>
                  <a:lnTo>
                    <a:pt x="286" y="1540"/>
                  </a:lnTo>
                  <a:lnTo>
                    <a:pt x="286" y="5473"/>
                  </a:lnTo>
                  <a:cubicBezTo>
                    <a:pt x="10175" y="5473"/>
                    <a:pt x="10175" y="5854"/>
                    <a:pt x="10175" y="17145"/>
                  </a:cubicBezTo>
                  <a:lnTo>
                    <a:pt x="10175" y="36176"/>
                  </a:lnTo>
                  <a:cubicBezTo>
                    <a:pt x="10175" y="46072"/>
                    <a:pt x="10175" y="57617"/>
                    <a:pt x="29446" y="57617"/>
                  </a:cubicBezTo>
                  <a:cubicBezTo>
                    <a:pt x="36546" y="57617"/>
                    <a:pt x="42125" y="54064"/>
                    <a:pt x="45801" y="461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49" name="Freeform: Shape 3248">
              <a:extLst>
                <a:ext uri="{FF2B5EF4-FFF2-40B4-BE49-F238E27FC236}">
                  <a16:creationId xmlns:a16="http://schemas.microsoft.com/office/drawing/2014/main" id="{339196D9-2FD6-E15A-57D4-B5A5127A2121}"/>
                </a:ext>
              </a:extLst>
            </p:cNvPr>
            <p:cNvSpPr/>
            <p:nvPr>
              <p:custDataLst>
                <p:tags r:id="rId227"/>
              </p:custDataLst>
            </p:nvPr>
          </p:nvSpPr>
          <p:spPr>
            <a:xfrm>
              <a:off x="11978299" y="6245011"/>
              <a:ext cx="42599" cy="56076"/>
            </a:xfrm>
            <a:custGeom>
              <a:avLst/>
              <a:gdLst>
                <a:gd name="connsiteX0" fmla="*/ 17914 w 42599"/>
                <a:gd name="connsiteY0" fmla="*/ 14100 h 56076"/>
                <a:gd name="connsiteX1" fmla="*/ 17914 w 42599"/>
                <a:gd name="connsiteY1" fmla="*/ 145 h 56076"/>
                <a:gd name="connsiteX2" fmla="*/ 291 w 42599"/>
                <a:gd name="connsiteY2" fmla="*/ 1540 h 56076"/>
                <a:gd name="connsiteX3" fmla="*/ 291 w 42599"/>
                <a:gd name="connsiteY3" fmla="*/ 5473 h 56076"/>
                <a:gd name="connsiteX4" fmla="*/ 10180 w 42599"/>
                <a:gd name="connsiteY4" fmla="*/ 12578 h 56076"/>
                <a:gd name="connsiteX5" fmla="*/ 10180 w 42599"/>
                <a:gd name="connsiteY5" fmla="*/ 46579 h 56076"/>
                <a:gd name="connsiteX6" fmla="*/ 291 w 42599"/>
                <a:gd name="connsiteY6" fmla="*/ 52288 h 56076"/>
                <a:gd name="connsiteX7" fmla="*/ 291 w 42599"/>
                <a:gd name="connsiteY7" fmla="*/ 56221 h 56076"/>
                <a:gd name="connsiteX8" fmla="*/ 14745 w 42599"/>
                <a:gd name="connsiteY8" fmla="*/ 55841 h 56076"/>
                <a:gd name="connsiteX9" fmla="*/ 30846 w 42599"/>
                <a:gd name="connsiteY9" fmla="*/ 56221 h 56076"/>
                <a:gd name="connsiteX10" fmla="*/ 30846 w 42599"/>
                <a:gd name="connsiteY10" fmla="*/ 52288 h 56076"/>
                <a:gd name="connsiteX11" fmla="*/ 28184 w 42599"/>
                <a:gd name="connsiteY11" fmla="*/ 52288 h 56076"/>
                <a:gd name="connsiteX12" fmla="*/ 18548 w 42599"/>
                <a:gd name="connsiteY12" fmla="*/ 46325 h 56076"/>
                <a:gd name="connsiteX13" fmla="*/ 18548 w 42599"/>
                <a:gd name="connsiteY13" fmla="*/ 26787 h 56076"/>
                <a:gd name="connsiteX14" fmla="*/ 33509 w 42599"/>
                <a:gd name="connsiteY14" fmla="*/ 2936 h 56076"/>
                <a:gd name="connsiteX15" fmla="*/ 34903 w 42599"/>
                <a:gd name="connsiteY15" fmla="*/ 3063 h 56076"/>
                <a:gd name="connsiteX16" fmla="*/ 31987 w 42599"/>
                <a:gd name="connsiteY16" fmla="*/ 8011 h 56076"/>
                <a:gd name="connsiteX17" fmla="*/ 37439 w 42599"/>
                <a:gd name="connsiteY17" fmla="*/ 13466 h 56076"/>
                <a:gd name="connsiteX18" fmla="*/ 42891 w 42599"/>
                <a:gd name="connsiteY18" fmla="*/ 7884 h 56076"/>
                <a:gd name="connsiteX19" fmla="*/ 33509 w 42599"/>
                <a:gd name="connsiteY19" fmla="*/ 145 h 56076"/>
                <a:gd name="connsiteX20" fmla="*/ 17914 w 42599"/>
                <a:gd name="connsiteY20" fmla="*/ 14100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99" h="56076">
                  <a:moveTo>
                    <a:pt x="17914" y="14100"/>
                  </a:moveTo>
                  <a:lnTo>
                    <a:pt x="17914" y="145"/>
                  </a:lnTo>
                  <a:lnTo>
                    <a:pt x="291" y="1540"/>
                  </a:lnTo>
                  <a:lnTo>
                    <a:pt x="291" y="5473"/>
                  </a:lnTo>
                  <a:cubicBezTo>
                    <a:pt x="9166" y="5473"/>
                    <a:pt x="10180" y="6361"/>
                    <a:pt x="10180" y="12578"/>
                  </a:cubicBezTo>
                  <a:lnTo>
                    <a:pt x="10180" y="46579"/>
                  </a:lnTo>
                  <a:cubicBezTo>
                    <a:pt x="10180" y="52288"/>
                    <a:pt x="8786" y="52288"/>
                    <a:pt x="291" y="52288"/>
                  </a:cubicBezTo>
                  <a:lnTo>
                    <a:pt x="291" y="56221"/>
                  </a:lnTo>
                  <a:cubicBezTo>
                    <a:pt x="5236" y="56094"/>
                    <a:pt x="11195" y="55841"/>
                    <a:pt x="14745" y="55841"/>
                  </a:cubicBezTo>
                  <a:cubicBezTo>
                    <a:pt x="19816" y="55841"/>
                    <a:pt x="25775" y="55841"/>
                    <a:pt x="30846" y="56221"/>
                  </a:cubicBezTo>
                  <a:lnTo>
                    <a:pt x="30846" y="52288"/>
                  </a:lnTo>
                  <a:lnTo>
                    <a:pt x="28184" y="52288"/>
                  </a:lnTo>
                  <a:cubicBezTo>
                    <a:pt x="18802" y="52288"/>
                    <a:pt x="18548" y="50893"/>
                    <a:pt x="18548" y="46325"/>
                  </a:cubicBezTo>
                  <a:lnTo>
                    <a:pt x="18548" y="26787"/>
                  </a:lnTo>
                  <a:cubicBezTo>
                    <a:pt x="18548" y="14227"/>
                    <a:pt x="23873" y="2936"/>
                    <a:pt x="33509" y="2936"/>
                  </a:cubicBezTo>
                  <a:cubicBezTo>
                    <a:pt x="34396" y="2936"/>
                    <a:pt x="34650" y="2936"/>
                    <a:pt x="34903" y="3063"/>
                  </a:cubicBezTo>
                  <a:cubicBezTo>
                    <a:pt x="34523" y="3190"/>
                    <a:pt x="31987" y="4712"/>
                    <a:pt x="31987" y="8011"/>
                  </a:cubicBezTo>
                  <a:cubicBezTo>
                    <a:pt x="31987" y="11563"/>
                    <a:pt x="34650" y="13466"/>
                    <a:pt x="37439" y="13466"/>
                  </a:cubicBezTo>
                  <a:cubicBezTo>
                    <a:pt x="39721" y="13466"/>
                    <a:pt x="42891" y="11944"/>
                    <a:pt x="42891" y="7884"/>
                  </a:cubicBezTo>
                  <a:cubicBezTo>
                    <a:pt x="42891" y="3824"/>
                    <a:pt x="38961" y="145"/>
                    <a:pt x="33509" y="145"/>
                  </a:cubicBezTo>
                  <a:cubicBezTo>
                    <a:pt x="24254" y="145"/>
                    <a:pt x="19689" y="8645"/>
                    <a:pt x="17914" y="14100"/>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0" name="Freeform: Shape 3249">
              <a:extLst>
                <a:ext uri="{FF2B5EF4-FFF2-40B4-BE49-F238E27FC236}">
                  <a16:creationId xmlns:a16="http://schemas.microsoft.com/office/drawing/2014/main" id="{4518D349-D12B-ACEF-5254-E5E998D29428}"/>
                </a:ext>
              </a:extLst>
            </p:cNvPr>
            <p:cNvSpPr/>
            <p:nvPr>
              <p:custDataLst>
                <p:tags r:id="rId228"/>
              </p:custDataLst>
            </p:nvPr>
          </p:nvSpPr>
          <p:spPr>
            <a:xfrm>
              <a:off x="12027956" y="6244250"/>
              <a:ext cx="49065" cy="58233"/>
            </a:xfrm>
            <a:custGeom>
              <a:avLst/>
              <a:gdLst>
                <a:gd name="connsiteX0" fmla="*/ 10945 w 49065"/>
                <a:gd name="connsiteY0" fmla="*/ 25011 h 58233"/>
                <a:gd name="connsiteX1" fmla="*/ 26666 w 49065"/>
                <a:gd name="connsiteY1" fmla="*/ 2936 h 58233"/>
                <a:gd name="connsiteX2" fmla="*/ 40993 w 49065"/>
                <a:gd name="connsiteY2" fmla="*/ 25011 h 58233"/>
                <a:gd name="connsiteX3" fmla="*/ 10945 w 49065"/>
                <a:gd name="connsiteY3" fmla="*/ 25011 h 58233"/>
                <a:gd name="connsiteX4" fmla="*/ 10818 w 49065"/>
                <a:gd name="connsiteY4" fmla="*/ 27676 h 58233"/>
                <a:gd name="connsiteX5" fmla="*/ 46191 w 49065"/>
                <a:gd name="connsiteY5" fmla="*/ 27676 h 58233"/>
                <a:gd name="connsiteX6" fmla="*/ 49361 w 49065"/>
                <a:gd name="connsiteY6" fmla="*/ 25011 h 58233"/>
                <a:gd name="connsiteX7" fmla="*/ 26666 w 49065"/>
                <a:gd name="connsiteY7" fmla="*/ 145 h 58233"/>
                <a:gd name="connsiteX8" fmla="*/ 295 w 49065"/>
                <a:gd name="connsiteY8" fmla="*/ 29071 h 58233"/>
                <a:gd name="connsiteX9" fmla="*/ 28188 w 49065"/>
                <a:gd name="connsiteY9" fmla="*/ 58378 h 58233"/>
                <a:gd name="connsiteX10" fmla="*/ 49361 w 49065"/>
                <a:gd name="connsiteY10" fmla="*/ 41885 h 58233"/>
                <a:gd name="connsiteX11" fmla="*/ 47713 w 49065"/>
                <a:gd name="connsiteY11" fmla="*/ 40362 h 58233"/>
                <a:gd name="connsiteX12" fmla="*/ 46064 w 49065"/>
                <a:gd name="connsiteY12" fmla="*/ 42139 h 58233"/>
                <a:gd name="connsiteX13" fmla="*/ 28948 w 49065"/>
                <a:gd name="connsiteY13" fmla="*/ 55206 h 58233"/>
                <a:gd name="connsiteX14" fmla="*/ 14622 w 49065"/>
                <a:gd name="connsiteY14" fmla="*/ 46706 h 58233"/>
                <a:gd name="connsiteX15" fmla="*/ 10818 w 49065"/>
                <a:gd name="connsiteY15" fmla="*/ 2767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5" h="58233">
                  <a:moveTo>
                    <a:pt x="10945" y="25011"/>
                  </a:moveTo>
                  <a:cubicBezTo>
                    <a:pt x="11706" y="6108"/>
                    <a:pt x="22356" y="2936"/>
                    <a:pt x="26666" y="2936"/>
                  </a:cubicBezTo>
                  <a:cubicBezTo>
                    <a:pt x="39725" y="2936"/>
                    <a:pt x="40993" y="20063"/>
                    <a:pt x="40993" y="25011"/>
                  </a:cubicBezTo>
                  <a:lnTo>
                    <a:pt x="10945" y="25011"/>
                  </a:lnTo>
                  <a:close/>
                  <a:moveTo>
                    <a:pt x="10818" y="27676"/>
                  </a:moveTo>
                  <a:lnTo>
                    <a:pt x="46191" y="27676"/>
                  </a:lnTo>
                  <a:cubicBezTo>
                    <a:pt x="48980" y="27676"/>
                    <a:pt x="49361" y="27676"/>
                    <a:pt x="49361" y="25011"/>
                  </a:cubicBezTo>
                  <a:cubicBezTo>
                    <a:pt x="49361" y="12451"/>
                    <a:pt x="42514" y="145"/>
                    <a:pt x="26666" y="145"/>
                  </a:cubicBezTo>
                  <a:cubicBezTo>
                    <a:pt x="11959" y="145"/>
                    <a:pt x="295" y="13212"/>
                    <a:pt x="295" y="29071"/>
                  </a:cubicBezTo>
                  <a:cubicBezTo>
                    <a:pt x="295" y="46072"/>
                    <a:pt x="13607" y="58378"/>
                    <a:pt x="28188" y="58378"/>
                  </a:cubicBezTo>
                  <a:cubicBezTo>
                    <a:pt x="43655" y="58378"/>
                    <a:pt x="49361" y="44295"/>
                    <a:pt x="49361" y="41885"/>
                  </a:cubicBezTo>
                  <a:cubicBezTo>
                    <a:pt x="49361" y="40616"/>
                    <a:pt x="48347" y="40362"/>
                    <a:pt x="47713" y="40362"/>
                  </a:cubicBezTo>
                  <a:cubicBezTo>
                    <a:pt x="46572" y="40362"/>
                    <a:pt x="46318" y="41124"/>
                    <a:pt x="46064" y="42139"/>
                  </a:cubicBezTo>
                  <a:cubicBezTo>
                    <a:pt x="41627" y="55206"/>
                    <a:pt x="30216" y="55206"/>
                    <a:pt x="28948" y="55206"/>
                  </a:cubicBezTo>
                  <a:cubicBezTo>
                    <a:pt x="22609" y="55206"/>
                    <a:pt x="17538" y="51400"/>
                    <a:pt x="14622" y="46706"/>
                  </a:cubicBezTo>
                  <a:cubicBezTo>
                    <a:pt x="10818" y="40616"/>
                    <a:pt x="10818" y="32243"/>
                    <a:pt x="10818" y="2767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1" name="Freeform: Shape 3250">
              <a:extLst>
                <a:ext uri="{FF2B5EF4-FFF2-40B4-BE49-F238E27FC236}">
                  <a16:creationId xmlns:a16="http://schemas.microsoft.com/office/drawing/2014/main" id="{EF7519F7-247B-2DE5-6C5D-3FB94D73D7C5}"/>
                </a:ext>
              </a:extLst>
            </p:cNvPr>
            <p:cNvSpPr/>
            <p:nvPr>
              <p:custDataLst>
                <p:tags r:id="rId229"/>
              </p:custDataLst>
            </p:nvPr>
          </p:nvSpPr>
          <p:spPr>
            <a:xfrm>
              <a:off x="12127327" y="6244250"/>
              <a:ext cx="48305" cy="58233"/>
            </a:xfrm>
            <a:custGeom>
              <a:avLst/>
              <a:gdLst>
                <a:gd name="connsiteX0" fmla="*/ 10826 w 48305"/>
                <a:gd name="connsiteY0" fmla="*/ 29325 h 58233"/>
                <a:gd name="connsiteX1" fmla="*/ 27942 w 48305"/>
                <a:gd name="connsiteY1" fmla="*/ 3317 h 58233"/>
                <a:gd name="connsiteX2" fmla="*/ 41508 w 48305"/>
                <a:gd name="connsiteY2" fmla="*/ 8011 h 58233"/>
                <a:gd name="connsiteX3" fmla="*/ 35549 w 48305"/>
                <a:gd name="connsiteY3" fmla="*/ 13847 h 58233"/>
                <a:gd name="connsiteX4" fmla="*/ 41381 w 48305"/>
                <a:gd name="connsiteY4" fmla="*/ 19683 h 58233"/>
                <a:gd name="connsiteX5" fmla="*/ 47213 w 48305"/>
                <a:gd name="connsiteY5" fmla="*/ 13720 h 58233"/>
                <a:gd name="connsiteX6" fmla="*/ 27815 w 48305"/>
                <a:gd name="connsiteY6" fmla="*/ 145 h 58233"/>
                <a:gd name="connsiteX7" fmla="*/ 303 w 48305"/>
                <a:gd name="connsiteY7" fmla="*/ 29579 h 58233"/>
                <a:gd name="connsiteX8" fmla="*/ 27562 w 48305"/>
                <a:gd name="connsiteY8" fmla="*/ 58378 h 58233"/>
                <a:gd name="connsiteX9" fmla="*/ 48608 w 48305"/>
                <a:gd name="connsiteY9" fmla="*/ 41885 h 58233"/>
                <a:gd name="connsiteX10" fmla="*/ 46960 w 48305"/>
                <a:gd name="connsiteY10" fmla="*/ 40616 h 58233"/>
                <a:gd name="connsiteX11" fmla="*/ 45311 w 48305"/>
                <a:gd name="connsiteY11" fmla="*/ 41885 h 58233"/>
                <a:gd name="connsiteX12" fmla="*/ 28703 w 48305"/>
                <a:gd name="connsiteY12" fmla="*/ 55206 h 58233"/>
                <a:gd name="connsiteX13" fmla="*/ 10826 w 48305"/>
                <a:gd name="connsiteY13" fmla="*/ 2932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26" y="29325"/>
                  </a:moveTo>
                  <a:cubicBezTo>
                    <a:pt x="10826" y="8645"/>
                    <a:pt x="21222" y="3317"/>
                    <a:pt x="27942" y="3317"/>
                  </a:cubicBezTo>
                  <a:cubicBezTo>
                    <a:pt x="29083" y="3317"/>
                    <a:pt x="37070" y="3443"/>
                    <a:pt x="41508" y="8011"/>
                  </a:cubicBezTo>
                  <a:cubicBezTo>
                    <a:pt x="36310" y="8391"/>
                    <a:pt x="35549" y="12197"/>
                    <a:pt x="35549" y="13847"/>
                  </a:cubicBezTo>
                  <a:cubicBezTo>
                    <a:pt x="35549" y="17145"/>
                    <a:pt x="37831" y="19683"/>
                    <a:pt x="41381" y="19683"/>
                  </a:cubicBezTo>
                  <a:cubicBezTo>
                    <a:pt x="44678" y="19683"/>
                    <a:pt x="47213" y="17526"/>
                    <a:pt x="47213" y="13720"/>
                  </a:cubicBezTo>
                  <a:cubicBezTo>
                    <a:pt x="47213" y="5093"/>
                    <a:pt x="37578" y="145"/>
                    <a:pt x="27815" y="145"/>
                  </a:cubicBezTo>
                  <a:cubicBezTo>
                    <a:pt x="11967" y="145"/>
                    <a:pt x="303" y="13847"/>
                    <a:pt x="303" y="29579"/>
                  </a:cubicBezTo>
                  <a:cubicBezTo>
                    <a:pt x="303" y="45818"/>
                    <a:pt x="12855" y="58378"/>
                    <a:pt x="27562" y="58378"/>
                  </a:cubicBezTo>
                  <a:cubicBezTo>
                    <a:pt x="44551" y="58378"/>
                    <a:pt x="48608" y="43154"/>
                    <a:pt x="48608" y="41885"/>
                  </a:cubicBezTo>
                  <a:cubicBezTo>
                    <a:pt x="48608" y="40616"/>
                    <a:pt x="47340" y="40616"/>
                    <a:pt x="46960" y="40616"/>
                  </a:cubicBezTo>
                  <a:cubicBezTo>
                    <a:pt x="45819" y="40616"/>
                    <a:pt x="45565" y="41124"/>
                    <a:pt x="45311" y="41885"/>
                  </a:cubicBezTo>
                  <a:cubicBezTo>
                    <a:pt x="41635" y="53684"/>
                    <a:pt x="33394" y="55206"/>
                    <a:pt x="28703" y="55206"/>
                  </a:cubicBezTo>
                  <a:cubicBezTo>
                    <a:pt x="21983" y="55206"/>
                    <a:pt x="10826" y="49751"/>
                    <a:pt x="10826" y="2932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2" name="Freeform: Shape 3251">
              <a:extLst>
                <a:ext uri="{FF2B5EF4-FFF2-40B4-BE49-F238E27FC236}">
                  <a16:creationId xmlns:a16="http://schemas.microsoft.com/office/drawing/2014/main" id="{AF7245B6-9B43-7B27-2A07-5D17EABB6400}"/>
                </a:ext>
              </a:extLst>
            </p:cNvPr>
            <p:cNvSpPr/>
            <p:nvPr>
              <p:custDataLst>
                <p:tags r:id="rId230"/>
              </p:custDataLst>
            </p:nvPr>
          </p:nvSpPr>
          <p:spPr>
            <a:xfrm>
              <a:off x="12184691" y="6244250"/>
              <a:ext cx="57179" cy="58233"/>
            </a:xfrm>
            <a:custGeom>
              <a:avLst/>
              <a:gdLst>
                <a:gd name="connsiteX0" fmla="*/ 37202 w 57179"/>
                <a:gd name="connsiteY0" fmla="*/ 47340 h 58233"/>
                <a:gd name="connsiteX1" fmla="*/ 47091 w 57179"/>
                <a:gd name="connsiteY1" fmla="*/ 57744 h 58233"/>
                <a:gd name="connsiteX2" fmla="*/ 57487 w 57179"/>
                <a:gd name="connsiteY2" fmla="*/ 45691 h 58233"/>
                <a:gd name="connsiteX3" fmla="*/ 57487 w 57179"/>
                <a:gd name="connsiteY3" fmla="*/ 38586 h 58233"/>
                <a:gd name="connsiteX4" fmla="*/ 54318 w 57179"/>
                <a:gd name="connsiteY4" fmla="*/ 38586 h 58233"/>
                <a:gd name="connsiteX5" fmla="*/ 54318 w 57179"/>
                <a:gd name="connsiteY5" fmla="*/ 45691 h 58233"/>
                <a:gd name="connsiteX6" fmla="*/ 49753 w 57179"/>
                <a:gd name="connsiteY6" fmla="*/ 53811 h 58233"/>
                <a:gd name="connsiteX7" fmla="*/ 45062 w 57179"/>
                <a:gd name="connsiteY7" fmla="*/ 47467 h 58233"/>
                <a:gd name="connsiteX8" fmla="*/ 45062 w 57179"/>
                <a:gd name="connsiteY8" fmla="*/ 22093 h 58233"/>
                <a:gd name="connsiteX9" fmla="*/ 40498 w 57179"/>
                <a:gd name="connsiteY9" fmla="*/ 7123 h 58233"/>
                <a:gd name="connsiteX10" fmla="*/ 23129 w 57179"/>
                <a:gd name="connsiteY10" fmla="*/ 145 h 58233"/>
                <a:gd name="connsiteX11" fmla="*/ 3984 w 57179"/>
                <a:gd name="connsiteY11" fmla="*/ 14481 h 58233"/>
                <a:gd name="connsiteX12" fmla="*/ 9816 w 57179"/>
                <a:gd name="connsiteY12" fmla="*/ 20444 h 58233"/>
                <a:gd name="connsiteX13" fmla="*/ 15648 w 57179"/>
                <a:gd name="connsiteY13" fmla="*/ 14608 h 58233"/>
                <a:gd name="connsiteX14" fmla="*/ 9182 w 57179"/>
                <a:gd name="connsiteY14" fmla="*/ 8772 h 58233"/>
                <a:gd name="connsiteX15" fmla="*/ 22875 w 57179"/>
                <a:gd name="connsiteY15" fmla="*/ 2936 h 58233"/>
                <a:gd name="connsiteX16" fmla="*/ 36314 w 57179"/>
                <a:gd name="connsiteY16" fmla="*/ 19175 h 58233"/>
                <a:gd name="connsiteX17" fmla="*/ 36314 w 57179"/>
                <a:gd name="connsiteY17" fmla="*/ 23869 h 58233"/>
                <a:gd name="connsiteX18" fmla="*/ 12986 w 57179"/>
                <a:gd name="connsiteY18" fmla="*/ 28437 h 58233"/>
                <a:gd name="connsiteX19" fmla="*/ 307 w 57179"/>
                <a:gd name="connsiteY19" fmla="*/ 44930 h 58233"/>
                <a:gd name="connsiteX20" fmla="*/ 20593 w 57179"/>
                <a:gd name="connsiteY20" fmla="*/ 58378 h 58233"/>
                <a:gd name="connsiteX21" fmla="*/ 37202 w 57179"/>
                <a:gd name="connsiteY21" fmla="*/ 47340 h 58233"/>
                <a:gd name="connsiteX22" fmla="*/ 36314 w 57179"/>
                <a:gd name="connsiteY22" fmla="*/ 26534 h 58233"/>
                <a:gd name="connsiteX23" fmla="*/ 36314 w 57179"/>
                <a:gd name="connsiteY23" fmla="*/ 39221 h 58233"/>
                <a:gd name="connsiteX24" fmla="*/ 21480 w 57179"/>
                <a:gd name="connsiteY24" fmla="*/ 55587 h 58233"/>
                <a:gd name="connsiteX25" fmla="*/ 10070 w 57179"/>
                <a:gd name="connsiteY25" fmla="*/ 44803 h 58233"/>
                <a:gd name="connsiteX26" fmla="*/ 36314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202" y="47340"/>
                  </a:moveTo>
                  <a:cubicBezTo>
                    <a:pt x="37709" y="52415"/>
                    <a:pt x="41132" y="57744"/>
                    <a:pt x="47091" y="57744"/>
                  </a:cubicBezTo>
                  <a:cubicBezTo>
                    <a:pt x="49753" y="57744"/>
                    <a:pt x="57487" y="55967"/>
                    <a:pt x="57487" y="45691"/>
                  </a:cubicBezTo>
                  <a:lnTo>
                    <a:pt x="57487" y="38586"/>
                  </a:lnTo>
                  <a:lnTo>
                    <a:pt x="54318" y="38586"/>
                  </a:lnTo>
                  <a:lnTo>
                    <a:pt x="54318" y="45691"/>
                  </a:lnTo>
                  <a:cubicBezTo>
                    <a:pt x="54318" y="53049"/>
                    <a:pt x="51148" y="53811"/>
                    <a:pt x="49753" y="53811"/>
                  </a:cubicBezTo>
                  <a:cubicBezTo>
                    <a:pt x="45569" y="53811"/>
                    <a:pt x="45062" y="48101"/>
                    <a:pt x="45062" y="47467"/>
                  </a:cubicBezTo>
                  <a:lnTo>
                    <a:pt x="45062" y="22093"/>
                  </a:lnTo>
                  <a:cubicBezTo>
                    <a:pt x="45062" y="16765"/>
                    <a:pt x="45062" y="11817"/>
                    <a:pt x="40498" y="7123"/>
                  </a:cubicBezTo>
                  <a:cubicBezTo>
                    <a:pt x="35553" y="2175"/>
                    <a:pt x="29214" y="145"/>
                    <a:pt x="23129" y="145"/>
                  </a:cubicBezTo>
                  <a:cubicBezTo>
                    <a:pt x="12732" y="145"/>
                    <a:pt x="3984" y="6108"/>
                    <a:pt x="3984" y="14481"/>
                  </a:cubicBezTo>
                  <a:cubicBezTo>
                    <a:pt x="3984" y="18287"/>
                    <a:pt x="6520" y="20444"/>
                    <a:pt x="9816" y="20444"/>
                  </a:cubicBezTo>
                  <a:cubicBezTo>
                    <a:pt x="13366" y="20444"/>
                    <a:pt x="15648" y="17907"/>
                    <a:pt x="15648" y="14608"/>
                  </a:cubicBezTo>
                  <a:cubicBezTo>
                    <a:pt x="15648" y="13086"/>
                    <a:pt x="15014" y="8899"/>
                    <a:pt x="9182" y="8772"/>
                  </a:cubicBezTo>
                  <a:cubicBezTo>
                    <a:pt x="12605" y="4332"/>
                    <a:pt x="18818" y="2936"/>
                    <a:pt x="22875" y="2936"/>
                  </a:cubicBezTo>
                  <a:cubicBezTo>
                    <a:pt x="29087" y="2936"/>
                    <a:pt x="36314" y="7884"/>
                    <a:pt x="36314" y="19175"/>
                  </a:cubicBezTo>
                  <a:lnTo>
                    <a:pt x="36314" y="23869"/>
                  </a:lnTo>
                  <a:cubicBezTo>
                    <a:pt x="29848" y="24250"/>
                    <a:pt x="20973" y="24631"/>
                    <a:pt x="12986" y="28437"/>
                  </a:cubicBezTo>
                  <a:cubicBezTo>
                    <a:pt x="3477" y="32750"/>
                    <a:pt x="307" y="39347"/>
                    <a:pt x="307" y="44930"/>
                  </a:cubicBezTo>
                  <a:cubicBezTo>
                    <a:pt x="307" y="55206"/>
                    <a:pt x="12605" y="58378"/>
                    <a:pt x="20593" y="58378"/>
                  </a:cubicBezTo>
                  <a:cubicBezTo>
                    <a:pt x="28961" y="58378"/>
                    <a:pt x="34793" y="53303"/>
                    <a:pt x="37202" y="47340"/>
                  </a:cubicBezTo>
                  <a:close/>
                  <a:moveTo>
                    <a:pt x="36314" y="26534"/>
                  </a:moveTo>
                  <a:lnTo>
                    <a:pt x="36314" y="39221"/>
                  </a:lnTo>
                  <a:cubicBezTo>
                    <a:pt x="36314" y="51273"/>
                    <a:pt x="27186" y="55587"/>
                    <a:pt x="21480" y="55587"/>
                  </a:cubicBezTo>
                  <a:cubicBezTo>
                    <a:pt x="15268" y="55587"/>
                    <a:pt x="10070" y="51146"/>
                    <a:pt x="10070" y="44803"/>
                  </a:cubicBezTo>
                  <a:cubicBezTo>
                    <a:pt x="10070" y="37825"/>
                    <a:pt x="15395" y="27295"/>
                    <a:pt x="36314"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3" name="Freeform: Shape 3252">
              <a:extLst>
                <a:ext uri="{FF2B5EF4-FFF2-40B4-BE49-F238E27FC236}">
                  <a16:creationId xmlns:a16="http://schemas.microsoft.com/office/drawing/2014/main" id="{9045E7F7-0D6C-DE9B-B786-62E0E769B6C8}"/>
                </a:ext>
              </a:extLst>
            </p:cNvPr>
            <p:cNvSpPr/>
            <p:nvPr>
              <p:custDataLst>
                <p:tags r:id="rId231"/>
              </p:custDataLst>
            </p:nvPr>
          </p:nvSpPr>
          <p:spPr>
            <a:xfrm>
              <a:off x="12246942" y="6213040"/>
              <a:ext cx="28146" cy="88047"/>
            </a:xfrm>
            <a:custGeom>
              <a:avLst/>
              <a:gdLst>
                <a:gd name="connsiteX0" fmla="*/ 18569 w 28146"/>
                <a:gd name="connsiteY0" fmla="*/ 145 h 88047"/>
                <a:gd name="connsiteX1" fmla="*/ 312 w 28146"/>
                <a:gd name="connsiteY1" fmla="*/ 1540 h 88047"/>
                <a:gd name="connsiteX2" fmla="*/ 312 w 28146"/>
                <a:gd name="connsiteY2" fmla="*/ 5473 h 88047"/>
                <a:gd name="connsiteX3" fmla="*/ 10201 w 28146"/>
                <a:gd name="connsiteY3" fmla="*/ 12578 h 88047"/>
                <a:gd name="connsiteX4" fmla="*/ 10201 w 28146"/>
                <a:gd name="connsiteY4" fmla="*/ 78550 h 88047"/>
                <a:gd name="connsiteX5" fmla="*/ 312 w 28146"/>
                <a:gd name="connsiteY5" fmla="*/ 84259 h 88047"/>
                <a:gd name="connsiteX6" fmla="*/ 312 w 28146"/>
                <a:gd name="connsiteY6" fmla="*/ 88192 h 88047"/>
                <a:gd name="connsiteX7" fmla="*/ 14385 w 28146"/>
                <a:gd name="connsiteY7" fmla="*/ 87812 h 88047"/>
                <a:gd name="connsiteX8" fmla="*/ 28458 w 28146"/>
                <a:gd name="connsiteY8" fmla="*/ 88192 h 88047"/>
                <a:gd name="connsiteX9" fmla="*/ 28458 w 28146"/>
                <a:gd name="connsiteY9" fmla="*/ 84259 h 88047"/>
                <a:gd name="connsiteX10" fmla="*/ 18569 w 28146"/>
                <a:gd name="connsiteY10" fmla="*/ 78550 h 88047"/>
                <a:gd name="connsiteX11" fmla="*/ 18569 w 28146"/>
                <a:gd name="connsiteY11" fmla="*/ 14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69" y="145"/>
                  </a:moveTo>
                  <a:lnTo>
                    <a:pt x="312" y="1540"/>
                  </a:lnTo>
                  <a:lnTo>
                    <a:pt x="312" y="5473"/>
                  </a:lnTo>
                  <a:cubicBezTo>
                    <a:pt x="9187" y="5473"/>
                    <a:pt x="10201" y="6361"/>
                    <a:pt x="10201" y="12578"/>
                  </a:cubicBezTo>
                  <a:lnTo>
                    <a:pt x="10201" y="78550"/>
                  </a:lnTo>
                  <a:cubicBezTo>
                    <a:pt x="10201" y="84259"/>
                    <a:pt x="8807" y="84259"/>
                    <a:pt x="312" y="84259"/>
                  </a:cubicBezTo>
                  <a:lnTo>
                    <a:pt x="312" y="88192"/>
                  </a:lnTo>
                  <a:cubicBezTo>
                    <a:pt x="4496" y="88065"/>
                    <a:pt x="11216" y="87812"/>
                    <a:pt x="14385" y="87812"/>
                  </a:cubicBezTo>
                  <a:cubicBezTo>
                    <a:pt x="17555" y="87812"/>
                    <a:pt x="23767" y="88065"/>
                    <a:pt x="28458" y="88192"/>
                  </a:cubicBezTo>
                  <a:lnTo>
                    <a:pt x="28458" y="84259"/>
                  </a:lnTo>
                  <a:cubicBezTo>
                    <a:pt x="19964" y="84259"/>
                    <a:pt x="18569" y="84259"/>
                    <a:pt x="18569" y="78550"/>
                  </a:cubicBezTo>
                  <a:lnTo>
                    <a:pt x="18569"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4" name="Freeform: Shape 3253">
              <a:extLst>
                <a:ext uri="{FF2B5EF4-FFF2-40B4-BE49-F238E27FC236}">
                  <a16:creationId xmlns:a16="http://schemas.microsoft.com/office/drawing/2014/main" id="{BCEB9C6A-03A2-2654-A289-BE47823487AE}"/>
                </a:ext>
              </a:extLst>
            </p:cNvPr>
            <p:cNvSpPr/>
            <p:nvPr>
              <p:custDataLst>
                <p:tags r:id="rId232"/>
              </p:custDataLst>
            </p:nvPr>
          </p:nvSpPr>
          <p:spPr>
            <a:xfrm>
              <a:off x="12282287" y="6244250"/>
              <a:ext cx="48305" cy="58233"/>
            </a:xfrm>
            <a:custGeom>
              <a:avLst/>
              <a:gdLst>
                <a:gd name="connsiteX0" fmla="*/ 10838 w 48305"/>
                <a:gd name="connsiteY0" fmla="*/ 29325 h 58233"/>
                <a:gd name="connsiteX1" fmla="*/ 27954 w 48305"/>
                <a:gd name="connsiteY1" fmla="*/ 3317 h 58233"/>
                <a:gd name="connsiteX2" fmla="*/ 41520 w 48305"/>
                <a:gd name="connsiteY2" fmla="*/ 8011 h 58233"/>
                <a:gd name="connsiteX3" fmla="*/ 35561 w 48305"/>
                <a:gd name="connsiteY3" fmla="*/ 13847 h 58233"/>
                <a:gd name="connsiteX4" fmla="*/ 41393 w 48305"/>
                <a:gd name="connsiteY4" fmla="*/ 19683 h 58233"/>
                <a:gd name="connsiteX5" fmla="*/ 47225 w 48305"/>
                <a:gd name="connsiteY5" fmla="*/ 13720 h 58233"/>
                <a:gd name="connsiteX6" fmla="*/ 27827 w 48305"/>
                <a:gd name="connsiteY6" fmla="*/ 145 h 58233"/>
                <a:gd name="connsiteX7" fmla="*/ 315 w 48305"/>
                <a:gd name="connsiteY7" fmla="*/ 29579 h 58233"/>
                <a:gd name="connsiteX8" fmla="*/ 27574 w 48305"/>
                <a:gd name="connsiteY8" fmla="*/ 58378 h 58233"/>
                <a:gd name="connsiteX9" fmla="*/ 48620 w 48305"/>
                <a:gd name="connsiteY9" fmla="*/ 41885 h 58233"/>
                <a:gd name="connsiteX10" fmla="*/ 46972 w 48305"/>
                <a:gd name="connsiteY10" fmla="*/ 40616 h 58233"/>
                <a:gd name="connsiteX11" fmla="*/ 45324 w 48305"/>
                <a:gd name="connsiteY11" fmla="*/ 41885 h 58233"/>
                <a:gd name="connsiteX12" fmla="*/ 28715 w 48305"/>
                <a:gd name="connsiteY12" fmla="*/ 55206 h 58233"/>
                <a:gd name="connsiteX13" fmla="*/ 10838 w 48305"/>
                <a:gd name="connsiteY13" fmla="*/ 29325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05" h="58233">
                  <a:moveTo>
                    <a:pt x="10838" y="29325"/>
                  </a:moveTo>
                  <a:cubicBezTo>
                    <a:pt x="10838" y="8645"/>
                    <a:pt x="21234" y="3317"/>
                    <a:pt x="27954" y="3317"/>
                  </a:cubicBezTo>
                  <a:cubicBezTo>
                    <a:pt x="29095" y="3317"/>
                    <a:pt x="37083" y="3443"/>
                    <a:pt x="41520" y="8011"/>
                  </a:cubicBezTo>
                  <a:cubicBezTo>
                    <a:pt x="36322" y="8391"/>
                    <a:pt x="35561" y="12197"/>
                    <a:pt x="35561" y="13847"/>
                  </a:cubicBezTo>
                  <a:cubicBezTo>
                    <a:pt x="35561" y="17145"/>
                    <a:pt x="37843" y="19683"/>
                    <a:pt x="41393" y="19683"/>
                  </a:cubicBezTo>
                  <a:cubicBezTo>
                    <a:pt x="44690" y="19683"/>
                    <a:pt x="47225" y="17526"/>
                    <a:pt x="47225" y="13720"/>
                  </a:cubicBezTo>
                  <a:cubicBezTo>
                    <a:pt x="47225" y="5093"/>
                    <a:pt x="37590" y="145"/>
                    <a:pt x="27827" y="145"/>
                  </a:cubicBezTo>
                  <a:cubicBezTo>
                    <a:pt x="11979" y="145"/>
                    <a:pt x="315" y="13847"/>
                    <a:pt x="315" y="29579"/>
                  </a:cubicBezTo>
                  <a:cubicBezTo>
                    <a:pt x="315" y="45818"/>
                    <a:pt x="12867" y="58378"/>
                    <a:pt x="27574" y="58378"/>
                  </a:cubicBezTo>
                  <a:cubicBezTo>
                    <a:pt x="44563" y="58378"/>
                    <a:pt x="48620" y="43154"/>
                    <a:pt x="48620" y="41885"/>
                  </a:cubicBezTo>
                  <a:cubicBezTo>
                    <a:pt x="48620" y="40616"/>
                    <a:pt x="47352" y="40616"/>
                    <a:pt x="46972" y="40616"/>
                  </a:cubicBezTo>
                  <a:cubicBezTo>
                    <a:pt x="45831" y="40616"/>
                    <a:pt x="45577" y="41124"/>
                    <a:pt x="45324" y="41885"/>
                  </a:cubicBezTo>
                  <a:cubicBezTo>
                    <a:pt x="41647" y="53684"/>
                    <a:pt x="33406" y="55206"/>
                    <a:pt x="28715" y="55206"/>
                  </a:cubicBezTo>
                  <a:cubicBezTo>
                    <a:pt x="21995" y="55206"/>
                    <a:pt x="10838" y="49751"/>
                    <a:pt x="10838" y="29325"/>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5" name="Freeform: Shape 3254">
              <a:extLst>
                <a:ext uri="{FF2B5EF4-FFF2-40B4-BE49-F238E27FC236}">
                  <a16:creationId xmlns:a16="http://schemas.microsoft.com/office/drawing/2014/main" id="{D767E489-8A78-757F-0C63-7886D25E6B03}"/>
                </a:ext>
              </a:extLst>
            </p:cNvPr>
            <p:cNvSpPr/>
            <p:nvPr>
              <p:custDataLst>
                <p:tags r:id="rId233"/>
              </p:custDataLst>
            </p:nvPr>
          </p:nvSpPr>
          <p:spPr>
            <a:xfrm>
              <a:off x="12338382" y="6245011"/>
              <a:ext cx="63772" cy="57471"/>
            </a:xfrm>
            <a:custGeom>
              <a:avLst/>
              <a:gdLst>
                <a:gd name="connsiteX0" fmla="*/ 45835 w 63772"/>
                <a:gd name="connsiteY0" fmla="*/ 46198 h 57471"/>
                <a:gd name="connsiteX1" fmla="*/ 45835 w 63772"/>
                <a:gd name="connsiteY1" fmla="*/ 57617 h 57471"/>
                <a:gd name="connsiteX2" fmla="*/ 64092 w 63772"/>
                <a:gd name="connsiteY2" fmla="*/ 56221 h 57471"/>
                <a:gd name="connsiteX3" fmla="*/ 64092 w 63772"/>
                <a:gd name="connsiteY3" fmla="*/ 52288 h 57471"/>
                <a:gd name="connsiteX4" fmla="*/ 54203 w 63772"/>
                <a:gd name="connsiteY4" fmla="*/ 45183 h 57471"/>
                <a:gd name="connsiteX5" fmla="*/ 54203 w 63772"/>
                <a:gd name="connsiteY5" fmla="*/ 145 h 57471"/>
                <a:gd name="connsiteX6" fmla="*/ 35566 w 63772"/>
                <a:gd name="connsiteY6" fmla="*/ 1540 h 57471"/>
                <a:gd name="connsiteX7" fmla="*/ 35566 w 63772"/>
                <a:gd name="connsiteY7" fmla="*/ 5473 h 57471"/>
                <a:gd name="connsiteX8" fmla="*/ 45455 w 63772"/>
                <a:gd name="connsiteY8" fmla="*/ 12578 h 57471"/>
                <a:gd name="connsiteX9" fmla="*/ 45455 w 63772"/>
                <a:gd name="connsiteY9" fmla="*/ 35161 h 57471"/>
                <a:gd name="connsiteX10" fmla="*/ 30114 w 63772"/>
                <a:gd name="connsiteY10" fmla="*/ 54826 h 57471"/>
                <a:gd name="connsiteX11" fmla="*/ 18957 w 63772"/>
                <a:gd name="connsiteY11" fmla="*/ 42265 h 57471"/>
                <a:gd name="connsiteX12" fmla="*/ 18957 w 63772"/>
                <a:gd name="connsiteY12" fmla="*/ 145 h 57471"/>
                <a:gd name="connsiteX13" fmla="*/ 319 w 63772"/>
                <a:gd name="connsiteY13" fmla="*/ 1540 h 57471"/>
                <a:gd name="connsiteX14" fmla="*/ 319 w 63772"/>
                <a:gd name="connsiteY14" fmla="*/ 5473 h 57471"/>
                <a:gd name="connsiteX15" fmla="*/ 10209 w 63772"/>
                <a:gd name="connsiteY15" fmla="*/ 17145 h 57471"/>
                <a:gd name="connsiteX16" fmla="*/ 10209 w 63772"/>
                <a:gd name="connsiteY16" fmla="*/ 36176 h 57471"/>
                <a:gd name="connsiteX17" fmla="*/ 29480 w 63772"/>
                <a:gd name="connsiteY17" fmla="*/ 57617 h 57471"/>
                <a:gd name="connsiteX18" fmla="*/ 45835 w 63772"/>
                <a:gd name="connsiteY18" fmla="*/ 46198 h 5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72" h="57471">
                  <a:moveTo>
                    <a:pt x="45835" y="46198"/>
                  </a:moveTo>
                  <a:lnTo>
                    <a:pt x="45835" y="57617"/>
                  </a:lnTo>
                  <a:lnTo>
                    <a:pt x="64092" y="56221"/>
                  </a:lnTo>
                  <a:lnTo>
                    <a:pt x="64092" y="52288"/>
                  </a:lnTo>
                  <a:cubicBezTo>
                    <a:pt x="55217" y="52288"/>
                    <a:pt x="54203" y="51400"/>
                    <a:pt x="54203" y="45183"/>
                  </a:cubicBezTo>
                  <a:lnTo>
                    <a:pt x="54203" y="145"/>
                  </a:lnTo>
                  <a:lnTo>
                    <a:pt x="35566" y="1540"/>
                  </a:lnTo>
                  <a:lnTo>
                    <a:pt x="35566" y="5473"/>
                  </a:lnTo>
                  <a:cubicBezTo>
                    <a:pt x="44441" y="5473"/>
                    <a:pt x="45455" y="6361"/>
                    <a:pt x="45455" y="12578"/>
                  </a:cubicBezTo>
                  <a:lnTo>
                    <a:pt x="45455" y="35161"/>
                  </a:lnTo>
                  <a:cubicBezTo>
                    <a:pt x="45455" y="46198"/>
                    <a:pt x="39369" y="54826"/>
                    <a:pt x="30114" y="54826"/>
                  </a:cubicBezTo>
                  <a:cubicBezTo>
                    <a:pt x="19464" y="54826"/>
                    <a:pt x="18957" y="48863"/>
                    <a:pt x="18957" y="42265"/>
                  </a:cubicBezTo>
                  <a:lnTo>
                    <a:pt x="18957" y="145"/>
                  </a:lnTo>
                  <a:lnTo>
                    <a:pt x="319" y="1540"/>
                  </a:lnTo>
                  <a:lnTo>
                    <a:pt x="319" y="5473"/>
                  </a:lnTo>
                  <a:cubicBezTo>
                    <a:pt x="10209" y="5473"/>
                    <a:pt x="10209" y="5854"/>
                    <a:pt x="10209" y="17145"/>
                  </a:cubicBezTo>
                  <a:lnTo>
                    <a:pt x="10209" y="36176"/>
                  </a:lnTo>
                  <a:cubicBezTo>
                    <a:pt x="10209" y="46072"/>
                    <a:pt x="10209" y="57617"/>
                    <a:pt x="29480" y="57617"/>
                  </a:cubicBezTo>
                  <a:cubicBezTo>
                    <a:pt x="36580" y="57617"/>
                    <a:pt x="42158" y="54064"/>
                    <a:pt x="45835" y="4619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6" name="Freeform: Shape 3255">
              <a:extLst>
                <a:ext uri="{FF2B5EF4-FFF2-40B4-BE49-F238E27FC236}">
                  <a16:creationId xmlns:a16="http://schemas.microsoft.com/office/drawing/2014/main" id="{2819B93C-5762-4609-8213-3472A7A9A9B6}"/>
                </a:ext>
              </a:extLst>
            </p:cNvPr>
            <p:cNvSpPr/>
            <p:nvPr>
              <p:custDataLst>
                <p:tags r:id="rId234"/>
              </p:custDataLst>
            </p:nvPr>
          </p:nvSpPr>
          <p:spPr>
            <a:xfrm>
              <a:off x="12408945" y="6213040"/>
              <a:ext cx="28146" cy="88047"/>
            </a:xfrm>
            <a:custGeom>
              <a:avLst/>
              <a:gdLst>
                <a:gd name="connsiteX0" fmla="*/ 18582 w 28146"/>
                <a:gd name="connsiteY0" fmla="*/ 145 h 88047"/>
                <a:gd name="connsiteX1" fmla="*/ 325 w 28146"/>
                <a:gd name="connsiteY1" fmla="*/ 1540 h 88047"/>
                <a:gd name="connsiteX2" fmla="*/ 325 w 28146"/>
                <a:gd name="connsiteY2" fmla="*/ 5473 h 88047"/>
                <a:gd name="connsiteX3" fmla="*/ 10214 w 28146"/>
                <a:gd name="connsiteY3" fmla="*/ 12578 h 88047"/>
                <a:gd name="connsiteX4" fmla="*/ 10214 w 28146"/>
                <a:gd name="connsiteY4" fmla="*/ 78550 h 88047"/>
                <a:gd name="connsiteX5" fmla="*/ 325 w 28146"/>
                <a:gd name="connsiteY5" fmla="*/ 84259 h 88047"/>
                <a:gd name="connsiteX6" fmla="*/ 325 w 28146"/>
                <a:gd name="connsiteY6" fmla="*/ 88192 h 88047"/>
                <a:gd name="connsiteX7" fmla="*/ 14398 w 28146"/>
                <a:gd name="connsiteY7" fmla="*/ 87812 h 88047"/>
                <a:gd name="connsiteX8" fmla="*/ 28471 w 28146"/>
                <a:gd name="connsiteY8" fmla="*/ 88192 h 88047"/>
                <a:gd name="connsiteX9" fmla="*/ 28471 w 28146"/>
                <a:gd name="connsiteY9" fmla="*/ 84259 h 88047"/>
                <a:gd name="connsiteX10" fmla="*/ 18582 w 28146"/>
                <a:gd name="connsiteY10" fmla="*/ 78550 h 88047"/>
                <a:gd name="connsiteX11" fmla="*/ 18582 w 28146"/>
                <a:gd name="connsiteY11" fmla="*/ 145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46" h="88047">
                  <a:moveTo>
                    <a:pt x="18582" y="145"/>
                  </a:moveTo>
                  <a:lnTo>
                    <a:pt x="325" y="1540"/>
                  </a:lnTo>
                  <a:lnTo>
                    <a:pt x="325" y="5473"/>
                  </a:lnTo>
                  <a:cubicBezTo>
                    <a:pt x="9200" y="5473"/>
                    <a:pt x="10214" y="6361"/>
                    <a:pt x="10214" y="12578"/>
                  </a:cubicBezTo>
                  <a:lnTo>
                    <a:pt x="10214" y="78550"/>
                  </a:lnTo>
                  <a:cubicBezTo>
                    <a:pt x="10214" y="84259"/>
                    <a:pt x="8820" y="84259"/>
                    <a:pt x="325" y="84259"/>
                  </a:cubicBezTo>
                  <a:lnTo>
                    <a:pt x="325" y="88192"/>
                  </a:lnTo>
                  <a:cubicBezTo>
                    <a:pt x="4509" y="88065"/>
                    <a:pt x="11228" y="87812"/>
                    <a:pt x="14398" y="87812"/>
                  </a:cubicBezTo>
                  <a:cubicBezTo>
                    <a:pt x="17568" y="87812"/>
                    <a:pt x="23780" y="88065"/>
                    <a:pt x="28471" y="88192"/>
                  </a:cubicBezTo>
                  <a:lnTo>
                    <a:pt x="28471" y="84259"/>
                  </a:lnTo>
                  <a:cubicBezTo>
                    <a:pt x="19977" y="84259"/>
                    <a:pt x="18582" y="84259"/>
                    <a:pt x="18582" y="78550"/>
                  </a:cubicBezTo>
                  <a:lnTo>
                    <a:pt x="18582" y="145"/>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7" name="Freeform: Shape 3256">
              <a:extLst>
                <a:ext uri="{FF2B5EF4-FFF2-40B4-BE49-F238E27FC236}">
                  <a16:creationId xmlns:a16="http://schemas.microsoft.com/office/drawing/2014/main" id="{48398715-A9AA-594F-D2AB-82301FC75833}"/>
                </a:ext>
              </a:extLst>
            </p:cNvPr>
            <p:cNvSpPr/>
            <p:nvPr>
              <p:custDataLst>
                <p:tags r:id="rId235"/>
              </p:custDataLst>
            </p:nvPr>
          </p:nvSpPr>
          <p:spPr>
            <a:xfrm>
              <a:off x="12445305" y="6244250"/>
              <a:ext cx="57179" cy="58233"/>
            </a:xfrm>
            <a:custGeom>
              <a:avLst/>
              <a:gdLst>
                <a:gd name="connsiteX0" fmla="*/ 37222 w 57179"/>
                <a:gd name="connsiteY0" fmla="*/ 47340 h 58233"/>
                <a:gd name="connsiteX1" fmla="*/ 47111 w 57179"/>
                <a:gd name="connsiteY1" fmla="*/ 57744 h 58233"/>
                <a:gd name="connsiteX2" fmla="*/ 57508 w 57179"/>
                <a:gd name="connsiteY2" fmla="*/ 45691 h 58233"/>
                <a:gd name="connsiteX3" fmla="*/ 57508 w 57179"/>
                <a:gd name="connsiteY3" fmla="*/ 38586 h 58233"/>
                <a:gd name="connsiteX4" fmla="*/ 54338 w 57179"/>
                <a:gd name="connsiteY4" fmla="*/ 38586 h 58233"/>
                <a:gd name="connsiteX5" fmla="*/ 54338 w 57179"/>
                <a:gd name="connsiteY5" fmla="*/ 45691 h 58233"/>
                <a:gd name="connsiteX6" fmla="*/ 49774 w 57179"/>
                <a:gd name="connsiteY6" fmla="*/ 53811 h 58233"/>
                <a:gd name="connsiteX7" fmla="*/ 45083 w 57179"/>
                <a:gd name="connsiteY7" fmla="*/ 47467 h 58233"/>
                <a:gd name="connsiteX8" fmla="*/ 45083 w 57179"/>
                <a:gd name="connsiteY8" fmla="*/ 22093 h 58233"/>
                <a:gd name="connsiteX9" fmla="*/ 40519 w 57179"/>
                <a:gd name="connsiteY9" fmla="*/ 7123 h 58233"/>
                <a:gd name="connsiteX10" fmla="*/ 23149 w 57179"/>
                <a:gd name="connsiteY10" fmla="*/ 145 h 58233"/>
                <a:gd name="connsiteX11" fmla="*/ 4004 w 57179"/>
                <a:gd name="connsiteY11" fmla="*/ 14481 h 58233"/>
                <a:gd name="connsiteX12" fmla="*/ 9837 w 57179"/>
                <a:gd name="connsiteY12" fmla="*/ 20444 h 58233"/>
                <a:gd name="connsiteX13" fmla="*/ 15669 w 57179"/>
                <a:gd name="connsiteY13" fmla="*/ 14608 h 58233"/>
                <a:gd name="connsiteX14" fmla="*/ 9203 w 57179"/>
                <a:gd name="connsiteY14" fmla="*/ 8772 h 58233"/>
                <a:gd name="connsiteX15" fmla="*/ 22895 w 57179"/>
                <a:gd name="connsiteY15" fmla="*/ 2936 h 58233"/>
                <a:gd name="connsiteX16" fmla="*/ 36335 w 57179"/>
                <a:gd name="connsiteY16" fmla="*/ 19175 h 58233"/>
                <a:gd name="connsiteX17" fmla="*/ 36335 w 57179"/>
                <a:gd name="connsiteY17" fmla="*/ 23869 h 58233"/>
                <a:gd name="connsiteX18" fmla="*/ 13006 w 57179"/>
                <a:gd name="connsiteY18" fmla="*/ 28437 h 58233"/>
                <a:gd name="connsiteX19" fmla="*/ 328 w 57179"/>
                <a:gd name="connsiteY19" fmla="*/ 44930 h 58233"/>
                <a:gd name="connsiteX20" fmla="*/ 20613 w 57179"/>
                <a:gd name="connsiteY20" fmla="*/ 58378 h 58233"/>
                <a:gd name="connsiteX21" fmla="*/ 37222 w 57179"/>
                <a:gd name="connsiteY21" fmla="*/ 47340 h 58233"/>
                <a:gd name="connsiteX22" fmla="*/ 36335 w 57179"/>
                <a:gd name="connsiteY22" fmla="*/ 26534 h 58233"/>
                <a:gd name="connsiteX23" fmla="*/ 36335 w 57179"/>
                <a:gd name="connsiteY23" fmla="*/ 39221 h 58233"/>
                <a:gd name="connsiteX24" fmla="*/ 21501 w 57179"/>
                <a:gd name="connsiteY24" fmla="*/ 55587 h 58233"/>
                <a:gd name="connsiteX25" fmla="*/ 10090 w 57179"/>
                <a:gd name="connsiteY25" fmla="*/ 44803 h 58233"/>
                <a:gd name="connsiteX26" fmla="*/ 36335 w 57179"/>
                <a:gd name="connsiteY26" fmla="*/ 26534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79" h="58233">
                  <a:moveTo>
                    <a:pt x="37222" y="47340"/>
                  </a:moveTo>
                  <a:cubicBezTo>
                    <a:pt x="37729" y="52415"/>
                    <a:pt x="41152" y="57744"/>
                    <a:pt x="47111" y="57744"/>
                  </a:cubicBezTo>
                  <a:cubicBezTo>
                    <a:pt x="49774" y="57744"/>
                    <a:pt x="57508" y="55967"/>
                    <a:pt x="57508" y="45691"/>
                  </a:cubicBezTo>
                  <a:lnTo>
                    <a:pt x="57508" y="38586"/>
                  </a:lnTo>
                  <a:lnTo>
                    <a:pt x="54338" y="38586"/>
                  </a:lnTo>
                  <a:lnTo>
                    <a:pt x="54338" y="45691"/>
                  </a:lnTo>
                  <a:cubicBezTo>
                    <a:pt x="54338" y="53049"/>
                    <a:pt x="51168" y="53811"/>
                    <a:pt x="49774" y="53811"/>
                  </a:cubicBezTo>
                  <a:cubicBezTo>
                    <a:pt x="45590" y="53811"/>
                    <a:pt x="45083" y="48101"/>
                    <a:pt x="45083" y="47467"/>
                  </a:cubicBezTo>
                  <a:lnTo>
                    <a:pt x="45083" y="22093"/>
                  </a:lnTo>
                  <a:cubicBezTo>
                    <a:pt x="45083" y="16765"/>
                    <a:pt x="45083" y="11817"/>
                    <a:pt x="40519" y="7123"/>
                  </a:cubicBezTo>
                  <a:cubicBezTo>
                    <a:pt x="35574" y="2175"/>
                    <a:pt x="29235" y="145"/>
                    <a:pt x="23149" y="145"/>
                  </a:cubicBezTo>
                  <a:cubicBezTo>
                    <a:pt x="12753" y="145"/>
                    <a:pt x="4004" y="6108"/>
                    <a:pt x="4004" y="14481"/>
                  </a:cubicBezTo>
                  <a:cubicBezTo>
                    <a:pt x="4004" y="18287"/>
                    <a:pt x="6540" y="20444"/>
                    <a:pt x="9837" y="20444"/>
                  </a:cubicBezTo>
                  <a:cubicBezTo>
                    <a:pt x="13387" y="20444"/>
                    <a:pt x="15669" y="17907"/>
                    <a:pt x="15669" y="14608"/>
                  </a:cubicBezTo>
                  <a:cubicBezTo>
                    <a:pt x="15669" y="13086"/>
                    <a:pt x="15035" y="8899"/>
                    <a:pt x="9203" y="8772"/>
                  </a:cubicBezTo>
                  <a:cubicBezTo>
                    <a:pt x="12626" y="4332"/>
                    <a:pt x="18838" y="2936"/>
                    <a:pt x="22895" y="2936"/>
                  </a:cubicBezTo>
                  <a:cubicBezTo>
                    <a:pt x="29108" y="2936"/>
                    <a:pt x="36335" y="7884"/>
                    <a:pt x="36335" y="19175"/>
                  </a:cubicBezTo>
                  <a:lnTo>
                    <a:pt x="36335" y="23869"/>
                  </a:lnTo>
                  <a:cubicBezTo>
                    <a:pt x="29869" y="24250"/>
                    <a:pt x="20994" y="24631"/>
                    <a:pt x="13006" y="28437"/>
                  </a:cubicBezTo>
                  <a:cubicBezTo>
                    <a:pt x="3497" y="32750"/>
                    <a:pt x="328" y="39347"/>
                    <a:pt x="328" y="44930"/>
                  </a:cubicBezTo>
                  <a:cubicBezTo>
                    <a:pt x="328" y="55206"/>
                    <a:pt x="12626" y="58378"/>
                    <a:pt x="20613" y="58378"/>
                  </a:cubicBezTo>
                  <a:cubicBezTo>
                    <a:pt x="28981" y="58378"/>
                    <a:pt x="34813" y="53303"/>
                    <a:pt x="37222" y="47340"/>
                  </a:cubicBezTo>
                  <a:close/>
                  <a:moveTo>
                    <a:pt x="36335" y="26534"/>
                  </a:moveTo>
                  <a:lnTo>
                    <a:pt x="36335" y="39221"/>
                  </a:lnTo>
                  <a:cubicBezTo>
                    <a:pt x="36335" y="51273"/>
                    <a:pt x="27206" y="55587"/>
                    <a:pt x="21501" y="55587"/>
                  </a:cubicBezTo>
                  <a:cubicBezTo>
                    <a:pt x="15288" y="55587"/>
                    <a:pt x="10090" y="51146"/>
                    <a:pt x="10090" y="44803"/>
                  </a:cubicBezTo>
                  <a:cubicBezTo>
                    <a:pt x="10090" y="37825"/>
                    <a:pt x="15415" y="27295"/>
                    <a:pt x="36335" y="26534"/>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8" name="Freeform: Shape 3257">
              <a:extLst>
                <a:ext uri="{FF2B5EF4-FFF2-40B4-BE49-F238E27FC236}">
                  <a16:creationId xmlns:a16="http://schemas.microsoft.com/office/drawing/2014/main" id="{9CA43B3B-CC0C-CE84-8844-4D45C900FE22}"/>
                </a:ext>
              </a:extLst>
            </p:cNvPr>
            <p:cNvSpPr/>
            <p:nvPr>
              <p:custDataLst>
                <p:tags r:id="rId236"/>
              </p:custDataLst>
            </p:nvPr>
          </p:nvSpPr>
          <p:spPr>
            <a:xfrm>
              <a:off x="12505781" y="6223063"/>
              <a:ext cx="39683" cy="79420"/>
            </a:xfrm>
            <a:custGeom>
              <a:avLst/>
              <a:gdLst>
                <a:gd name="connsiteX0" fmla="*/ 19858 w 39683"/>
                <a:gd name="connsiteY0" fmla="*/ 27422 h 79420"/>
                <a:gd name="connsiteX1" fmla="*/ 37988 w 39683"/>
                <a:gd name="connsiteY1" fmla="*/ 27422 h 79420"/>
                <a:gd name="connsiteX2" fmla="*/ 37988 w 39683"/>
                <a:gd name="connsiteY2" fmla="*/ 23489 h 79420"/>
                <a:gd name="connsiteX3" fmla="*/ 19858 w 39683"/>
                <a:gd name="connsiteY3" fmla="*/ 23489 h 79420"/>
                <a:gd name="connsiteX4" fmla="*/ 19858 w 39683"/>
                <a:gd name="connsiteY4" fmla="*/ 145 h 79420"/>
                <a:gd name="connsiteX5" fmla="*/ 16688 w 39683"/>
                <a:gd name="connsiteY5" fmla="*/ 145 h 79420"/>
                <a:gd name="connsiteX6" fmla="*/ 333 w 39683"/>
                <a:gd name="connsiteY6" fmla="*/ 24631 h 79420"/>
                <a:gd name="connsiteX7" fmla="*/ 333 w 39683"/>
                <a:gd name="connsiteY7" fmla="*/ 27422 h 79420"/>
                <a:gd name="connsiteX8" fmla="*/ 11109 w 39683"/>
                <a:gd name="connsiteY8" fmla="*/ 27422 h 79420"/>
                <a:gd name="connsiteX9" fmla="*/ 11109 w 39683"/>
                <a:gd name="connsiteY9" fmla="*/ 62438 h 79420"/>
                <a:gd name="connsiteX10" fmla="*/ 27465 w 39683"/>
                <a:gd name="connsiteY10" fmla="*/ 79565 h 79420"/>
                <a:gd name="connsiteX11" fmla="*/ 40016 w 39683"/>
                <a:gd name="connsiteY11" fmla="*/ 62438 h 79420"/>
                <a:gd name="connsiteX12" fmla="*/ 40016 w 39683"/>
                <a:gd name="connsiteY12" fmla="*/ 55206 h 79420"/>
                <a:gd name="connsiteX13" fmla="*/ 36847 w 39683"/>
                <a:gd name="connsiteY13" fmla="*/ 55206 h 79420"/>
                <a:gd name="connsiteX14" fmla="*/ 36847 w 39683"/>
                <a:gd name="connsiteY14" fmla="*/ 62184 h 79420"/>
                <a:gd name="connsiteX15" fmla="*/ 28352 w 39683"/>
                <a:gd name="connsiteY15" fmla="*/ 76393 h 79420"/>
                <a:gd name="connsiteX16" fmla="*/ 19858 w 39683"/>
                <a:gd name="connsiteY16" fmla="*/ 62691 h 79420"/>
                <a:gd name="connsiteX17" fmla="*/ 19858 w 39683"/>
                <a:gd name="connsiteY17" fmla="*/ 27422 h 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9420">
                  <a:moveTo>
                    <a:pt x="19858" y="27422"/>
                  </a:moveTo>
                  <a:lnTo>
                    <a:pt x="37988" y="27422"/>
                  </a:lnTo>
                  <a:lnTo>
                    <a:pt x="37988" y="23489"/>
                  </a:lnTo>
                  <a:lnTo>
                    <a:pt x="19858" y="23489"/>
                  </a:lnTo>
                  <a:lnTo>
                    <a:pt x="19858" y="145"/>
                  </a:lnTo>
                  <a:lnTo>
                    <a:pt x="16688" y="145"/>
                  </a:lnTo>
                  <a:cubicBezTo>
                    <a:pt x="16561" y="10548"/>
                    <a:pt x="12758" y="24123"/>
                    <a:pt x="333" y="24631"/>
                  </a:cubicBezTo>
                  <a:lnTo>
                    <a:pt x="333" y="27422"/>
                  </a:lnTo>
                  <a:lnTo>
                    <a:pt x="11109" y="27422"/>
                  </a:lnTo>
                  <a:lnTo>
                    <a:pt x="11109" y="62438"/>
                  </a:lnTo>
                  <a:cubicBezTo>
                    <a:pt x="11109" y="78043"/>
                    <a:pt x="22900" y="79565"/>
                    <a:pt x="27465" y="79565"/>
                  </a:cubicBezTo>
                  <a:cubicBezTo>
                    <a:pt x="36466" y="79565"/>
                    <a:pt x="40016" y="70557"/>
                    <a:pt x="40016" y="62438"/>
                  </a:cubicBezTo>
                  <a:lnTo>
                    <a:pt x="40016" y="55206"/>
                  </a:lnTo>
                  <a:lnTo>
                    <a:pt x="36847" y="55206"/>
                  </a:lnTo>
                  <a:lnTo>
                    <a:pt x="36847" y="62184"/>
                  </a:lnTo>
                  <a:cubicBezTo>
                    <a:pt x="36847" y="71572"/>
                    <a:pt x="33043" y="76393"/>
                    <a:pt x="28352" y="76393"/>
                  </a:cubicBezTo>
                  <a:cubicBezTo>
                    <a:pt x="19858" y="76393"/>
                    <a:pt x="19858" y="64848"/>
                    <a:pt x="19858" y="62691"/>
                  </a:cubicBezTo>
                  <a:lnTo>
                    <a:pt x="19858" y="27422"/>
                  </a:ln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59" name="Freeform: Shape 3258">
              <a:extLst>
                <a:ext uri="{FF2B5EF4-FFF2-40B4-BE49-F238E27FC236}">
                  <a16:creationId xmlns:a16="http://schemas.microsoft.com/office/drawing/2014/main" id="{459044B5-8493-EA54-8381-514C1FFC0C9A}"/>
                </a:ext>
              </a:extLst>
            </p:cNvPr>
            <p:cNvSpPr/>
            <p:nvPr>
              <p:custDataLst>
                <p:tags r:id="rId237"/>
              </p:custDataLst>
            </p:nvPr>
          </p:nvSpPr>
          <p:spPr>
            <a:xfrm>
              <a:off x="12556862" y="6216212"/>
              <a:ext cx="27131" cy="84875"/>
            </a:xfrm>
            <a:custGeom>
              <a:avLst/>
              <a:gdLst>
                <a:gd name="connsiteX0" fmla="*/ 18594 w 27131"/>
                <a:gd name="connsiteY0" fmla="*/ 28944 h 84875"/>
                <a:gd name="connsiteX1" fmla="*/ 844 w 27131"/>
                <a:gd name="connsiteY1" fmla="*/ 30340 h 84875"/>
                <a:gd name="connsiteX2" fmla="*/ 844 w 27131"/>
                <a:gd name="connsiteY2" fmla="*/ 34273 h 84875"/>
                <a:gd name="connsiteX3" fmla="*/ 10226 w 27131"/>
                <a:gd name="connsiteY3" fmla="*/ 41251 h 84875"/>
                <a:gd name="connsiteX4" fmla="*/ 10226 w 27131"/>
                <a:gd name="connsiteY4" fmla="*/ 75378 h 84875"/>
                <a:gd name="connsiteX5" fmla="*/ 337 w 27131"/>
                <a:gd name="connsiteY5" fmla="*/ 81088 h 84875"/>
                <a:gd name="connsiteX6" fmla="*/ 337 w 27131"/>
                <a:gd name="connsiteY6" fmla="*/ 85020 h 84875"/>
                <a:gd name="connsiteX7" fmla="*/ 14283 w 27131"/>
                <a:gd name="connsiteY7" fmla="*/ 84640 h 84875"/>
                <a:gd name="connsiteX8" fmla="*/ 27469 w 27131"/>
                <a:gd name="connsiteY8" fmla="*/ 85020 h 84875"/>
                <a:gd name="connsiteX9" fmla="*/ 27469 w 27131"/>
                <a:gd name="connsiteY9" fmla="*/ 81088 h 84875"/>
                <a:gd name="connsiteX10" fmla="*/ 18594 w 27131"/>
                <a:gd name="connsiteY10" fmla="*/ 75505 h 84875"/>
                <a:gd name="connsiteX11" fmla="*/ 18594 w 27131"/>
                <a:gd name="connsiteY11" fmla="*/ 28944 h 84875"/>
                <a:gd name="connsiteX12" fmla="*/ 19101 w 27131"/>
                <a:gd name="connsiteY12" fmla="*/ 6869 h 84875"/>
                <a:gd name="connsiteX13" fmla="*/ 12381 w 27131"/>
                <a:gd name="connsiteY13" fmla="*/ 145 h 84875"/>
                <a:gd name="connsiteX14" fmla="*/ 5662 w 27131"/>
                <a:gd name="connsiteY14" fmla="*/ 6869 h 84875"/>
                <a:gd name="connsiteX15" fmla="*/ 12381 w 27131"/>
                <a:gd name="connsiteY15" fmla="*/ 13593 h 84875"/>
                <a:gd name="connsiteX16" fmla="*/ 19101 w 27131"/>
                <a:gd name="connsiteY16" fmla="*/ 6869 h 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1" h="84875">
                  <a:moveTo>
                    <a:pt x="18594" y="28944"/>
                  </a:moveTo>
                  <a:lnTo>
                    <a:pt x="844" y="30340"/>
                  </a:lnTo>
                  <a:lnTo>
                    <a:pt x="844" y="34273"/>
                  </a:lnTo>
                  <a:cubicBezTo>
                    <a:pt x="9085" y="34273"/>
                    <a:pt x="10226" y="35034"/>
                    <a:pt x="10226" y="41251"/>
                  </a:cubicBezTo>
                  <a:lnTo>
                    <a:pt x="10226" y="75378"/>
                  </a:lnTo>
                  <a:cubicBezTo>
                    <a:pt x="10226" y="81088"/>
                    <a:pt x="8831" y="81088"/>
                    <a:pt x="337" y="81088"/>
                  </a:cubicBezTo>
                  <a:lnTo>
                    <a:pt x="337" y="85020"/>
                  </a:lnTo>
                  <a:cubicBezTo>
                    <a:pt x="4394" y="84894"/>
                    <a:pt x="11240" y="84640"/>
                    <a:pt x="14283" y="84640"/>
                  </a:cubicBezTo>
                  <a:cubicBezTo>
                    <a:pt x="18720" y="84640"/>
                    <a:pt x="23158" y="84894"/>
                    <a:pt x="27469" y="85020"/>
                  </a:cubicBezTo>
                  <a:lnTo>
                    <a:pt x="27469" y="81088"/>
                  </a:lnTo>
                  <a:cubicBezTo>
                    <a:pt x="19101" y="81088"/>
                    <a:pt x="18594" y="80453"/>
                    <a:pt x="18594" y="75505"/>
                  </a:cubicBezTo>
                  <a:lnTo>
                    <a:pt x="18594" y="28944"/>
                  </a:lnTo>
                  <a:close/>
                  <a:moveTo>
                    <a:pt x="19101" y="6869"/>
                  </a:moveTo>
                  <a:cubicBezTo>
                    <a:pt x="19101" y="2809"/>
                    <a:pt x="15931" y="145"/>
                    <a:pt x="12381" y="145"/>
                  </a:cubicBezTo>
                  <a:cubicBezTo>
                    <a:pt x="8451" y="145"/>
                    <a:pt x="5662" y="3570"/>
                    <a:pt x="5662" y="6869"/>
                  </a:cubicBezTo>
                  <a:cubicBezTo>
                    <a:pt x="5662" y="10294"/>
                    <a:pt x="8451" y="13593"/>
                    <a:pt x="12381" y="13593"/>
                  </a:cubicBezTo>
                  <a:cubicBezTo>
                    <a:pt x="15931" y="13593"/>
                    <a:pt x="19101" y="10929"/>
                    <a:pt x="19101" y="6869"/>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0" name="Freeform: Shape 3259">
              <a:extLst>
                <a:ext uri="{FF2B5EF4-FFF2-40B4-BE49-F238E27FC236}">
                  <a16:creationId xmlns:a16="http://schemas.microsoft.com/office/drawing/2014/main" id="{A198A3F1-AB16-D3A5-7489-5618B8D23576}"/>
                </a:ext>
              </a:extLst>
            </p:cNvPr>
            <p:cNvSpPr/>
            <p:nvPr>
              <p:custDataLst>
                <p:tags r:id="rId238"/>
              </p:custDataLst>
            </p:nvPr>
          </p:nvSpPr>
          <p:spPr>
            <a:xfrm>
              <a:off x="12591446" y="6244250"/>
              <a:ext cx="56165" cy="58233"/>
            </a:xfrm>
            <a:custGeom>
              <a:avLst/>
              <a:gdLst>
                <a:gd name="connsiteX0" fmla="*/ 56505 w 56165"/>
                <a:gd name="connsiteY0" fmla="*/ 29832 h 58233"/>
                <a:gd name="connsiteX1" fmla="*/ 28486 w 56165"/>
                <a:gd name="connsiteY1" fmla="*/ 145 h 58233"/>
                <a:gd name="connsiteX2" fmla="*/ 339 w 56165"/>
                <a:gd name="connsiteY2" fmla="*/ 29832 h 58233"/>
                <a:gd name="connsiteX3" fmla="*/ 28359 w 56165"/>
                <a:gd name="connsiteY3" fmla="*/ 58378 h 58233"/>
                <a:gd name="connsiteX4" fmla="*/ 56505 w 56165"/>
                <a:gd name="connsiteY4" fmla="*/ 29832 h 58233"/>
                <a:gd name="connsiteX5" fmla="*/ 28486 w 56165"/>
                <a:gd name="connsiteY5" fmla="*/ 55206 h 58233"/>
                <a:gd name="connsiteX6" fmla="*/ 14032 w 56165"/>
                <a:gd name="connsiteY6" fmla="*/ 46706 h 58233"/>
                <a:gd name="connsiteX7" fmla="*/ 10863 w 56165"/>
                <a:gd name="connsiteY7" fmla="*/ 28817 h 58233"/>
                <a:gd name="connsiteX8" fmla="*/ 13905 w 56165"/>
                <a:gd name="connsiteY8" fmla="*/ 11436 h 58233"/>
                <a:gd name="connsiteX9" fmla="*/ 28359 w 56165"/>
                <a:gd name="connsiteY9" fmla="*/ 2936 h 58233"/>
                <a:gd name="connsiteX10" fmla="*/ 42685 w 56165"/>
                <a:gd name="connsiteY10" fmla="*/ 11182 h 58233"/>
                <a:gd name="connsiteX11" fmla="*/ 45982 w 56165"/>
                <a:gd name="connsiteY11" fmla="*/ 28817 h 58233"/>
                <a:gd name="connsiteX12" fmla="*/ 43193 w 56165"/>
                <a:gd name="connsiteY12" fmla="*/ 45818 h 58233"/>
                <a:gd name="connsiteX13" fmla="*/ 28486 w 56165"/>
                <a:gd name="connsiteY13" fmla="*/ 55206 h 5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65" h="58233">
                  <a:moveTo>
                    <a:pt x="56505" y="29832"/>
                  </a:moveTo>
                  <a:cubicBezTo>
                    <a:pt x="56505" y="13593"/>
                    <a:pt x="43827" y="145"/>
                    <a:pt x="28486" y="145"/>
                  </a:cubicBezTo>
                  <a:cubicBezTo>
                    <a:pt x="12637" y="145"/>
                    <a:pt x="339" y="13974"/>
                    <a:pt x="339" y="29832"/>
                  </a:cubicBezTo>
                  <a:cubicBezTo>
                    <a:pt x="339" y="46198"/>
                    <a:pt x="13525" y="58378"/>
                    <a:pt x="28359" y="58378"/>
                  </a:cubicBezTo>
                  <a:cubicBezTo>
                    <a:pt x="43700" y="58378"/>
                    <a:pt x="56505" y="45945"/>
                    <a:pt x="56505" y="29832"/>
                  </a:cubicBezTo>
                  <a:close/>
                  <a:moveTo>
                    <a:pt x="28486" y="55206"/>
                  </a:moveTo>
                  <a:cubicBezTo>
                    <a:pt x="23034" y="55206"/>
                    <a:pt x="17455" y="52542"/>
                    <a:pt x="14032" y="46706"/>
                  </a:cubicBezTo>
                  <a:cubicBezTo>
                    <a:pt x="10863" y="41124"/>
                    <a:pt x="10863" y="33385"/>
                    <a:pt x="10863" y="28817"/>
                  </a:cubicBezTo>
                  <a:cubicBezTo>
                    <a:pt x="10863" y="23869"/>
                    <a:pt x="10863" y="17018"/>
                    <a:pt x="13905" y="11436"/>
                  </a:cubicBezTo>
                  <a:cubicBezTo>
                    <a:pt x="17329" y="5600"/>
                    <a:pt x="23287" y="2936"/>
                    <a:pt x="28359" y="2936"/>
                  </a:cubicBezTo>
                  <a:cubicBezTo>
                    <a:pt x="33937" y="2936"/>
                    <a:pt x="39389" y="5727"/>
                    <a:pt x="42685" y="11182"/>
                  </a:cubicBezTo>
                  <a:cubicBezTo>
                    <a:pt x="45982" y="16638"/>
                    <a:pt x="45982" y="23996"/>
                    <a:pt x="45982" y="28817"/>
                  </a:cubicBezTo>
                  <a:cubicBezTo>
                    <a:pt x="45982" y="33385"/>
                    <a:pt x="45982" y="40236"/>
                    <a:pt x="43193" y="45818"/>
                  </a:cubicBezTo>
                  <a:cubicBezTo>
                    <a:pt x="40403" y="51527"/>
                    <a:pt x="34825" y="55206"/>
                    <a:pt x="28486" y="55206"/>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61" name="Freeform: Shape 3260">
              <a:extLst>
                <a:ext uri="{FF2B5EF4-FFF2-40B4-BE49-F238E27FC236}">
                  <a16:creationId xmlns:a16="http://schemas.microsoft.com/office/drawing/2014/main" id="{1B1EFEE6-347D-BECD-C582-F6104DAF098F}"/>
                </a:ext>
              </a:extLst>
            </p:cNvPr>
            <p:cNvSpPr/>
            <p:nvPr>
              <p:custDataLst>
                <p:tags r:id="rId239"/>
              </p:custDataLst>
            </p:nvPr>
          </p:nvSpPr>
          <p:spPr>
            <a:xfrm>
              <a:off x="12655345" y="6245011"/>
              <a:ext cx="63772" cy="56076"/>
            </a:xfrm>
            <a:custGeom>
              <a:avLst/>
              <a:gdLst>
                <a:gd name="connsiteX0" fmla="*/ 10234 w 63772"/>
                <a:gd name="connsiteY0" fmla="*/ 12578 h 56076"/>
                <a:gd name="connsiteX1" fmla="*/ 10234 w 63772"/>
                <a:gd name="connsiteY1" fmla="*/ 46579 h 56076"/>
                <a:gd name="connsiteX2" fmla="*/ 344 w 63772"/>
                <a:gd name="connsiteY2" fmla="*/ 52288 h 56076"/>
                <a:gd name="connsiteX3" fmla="*/ 344 w 63772"/>
                <a:gd name="connsiteY3" fmla="*/ 56221 h 56076"/>
                <a:gd name="connsiteX4" fmla="*/ 14671 w 63772"/>
                <a:gd name="connsiteY4" fmla="*/ 55841 h 56076"/>
                <a:gd name="connsiteX5" fmla="*/ 28871 w 63772"/>
                <a:gd name="connsiteY5" fmla="*/ 56221 h 56076"/>
                <a:gd name="connsiteX6" fmla="*/ 28871 w 63772"/>
                <a:gd name="connsiteY6" fmla="*/ 52288 h 56076"/>
                <a:gd name="connsiteX7" fmla="*/ 18982 w 63772"/>
                <a:gd name="connsiteY7" fmla="*/ 46579 h 56076"/>
                <a:gd name="connsiteX8" fmla="*/ 18982 w 63772"/>
                <a:gd name="connsiteY8" fmla="*/ 23235 h 56076"/>
                <a:gd name="connsiteX9" fmla="*/ 36098 w 63772"/>
                <a:gd name="connsiteY9" fmla="*/ 2936 h 56076"/>
                <a:gd name="connsiteX10" fmla="*/ 45480 w 63772"/>
                <a:gd name="connsiteY10" fmla="*/ 17018 h 56076"/>
                <a:gd name="connsiteX11" fmla="*/ 45480 w 63772"/>
                <a:gd name="connsiteY11" fmla="*/ 46579 h 56076"/>
                <a:gd name="connsiteX12" fmla="*/ 35591 w 63772"/>
                <a:gd name="connsiteY12" fmla="*/ 52288 h 56076"/>
                <a:gd name="connsiteX13" fmla="*/ 35591 w 63772"/>
                <a:gd name="connsiteY13" fmla="*/ 56221 h 56076"/>
                <a:gd name="connsiteX14" fmla="*/ 49917 w 63772"/>
                <a:gd name="connsiteY14" fmla="*/ 55841 h 56076"/>
                <a:gd name="connsiteX15" fmla="*/ 64117 w 63772"/>
                <a:gd name="connsiteY15" fmla="*/ 56221 h 56076"/>
                <a:gd name="connsiteX16" fmla="*/ 64117 w 63772"/>
                <a:gd name="connsiteY16" fmla="*/ 52288 h 56076"/>
                <a:gd name="connsiteX17" fmla="*/ 54228 w 63772"/>
                <a:gd name="connsiteY17" fmla="*/ 48482 h 56076"/>
                <a:gd name="connsiteX18" fmla="*/ 54228 w 63772"/>
                <a:gd name="connsiteY18" fmla="*/ 24250 h 56076"/>
                <a:gd name="connsiteX19" fmla="*/ 50298 w 63772"/>
                <a:gd name="connsiteY19" fmla="*/ 4839 h 56076"/>
                <a:gd name="connsiteX20" fmla="*/ 36985 w 63772"/>
                <a:gd name="connsiteY20" fmla="*/ 145 h 56076"/>
                <a:gd name="connsiteX21" fmla="*/ 18221 w 63772"/>
                <a:gd name="connsiteY21" fmla="*/ 13466 h 56076"/>
                <a:gd name="connsiteX22" fmla="*/ 18221 w 63772"/>
                <a:gd name="connsiteY22" fmla="*/ 145 h 56076"/>
                <a:gd name="connsiteX23" fmla="*/ 344 w 63772"/>
                <a:gd name="connsiteY23" fmla="*/ 1540 h 56076"/>
                <a:gd name="connsiteX24" fmla="*/ 344 w 63772"/>
                <a:gd name="connsiteY24" fmla="*/ 5473 h 56076"/>
                <a:gd name="connsiteX25" fmla="*/ 10234 w 63772"/>
                <a:gd name="connsiteY25" fmla="*/ 12578 h 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72" h="56076">
                  <a:moveTo>
                    <a:pt x="10234" y="12578"/>
                  </a:moveTo>
                  <a:lnTo>
                    <a:pt x="10234" y="46579"/>
                  </a:lnTo>
                  <a:cubicBezTo>
                    <a:pt x="10234" y="52288"/>
                    <a:pt x="8839" y="52288"/>
                    <a:pt x="344" y="52288"/>
                  </a:cubicBezTo>
                  <a:lnTo>
                    <a:pt x="344" y="56221"/>
                  </a:lnTo>
                  <a:cubicBezTo>
                    <a:pt x="4782" y="56094"/>
                    <a:pt x="11248" y="55841"/>
                    <a:pt x="14671" y="55841"/>
                  </a:cubicBezTo>
                  <a:cubicBezTo>
                    <a:pt x="17967" y="55841"/>
                    <a:pt x="24560" y="56094"/>
                    <a:pt x="28871" y="56221"/>
                  </a:cubicBezTo>
                  <a:lnTo>
                    <a:pt x="28871" y="52288"/>
                  </a:lnTo>
                  <a:cubicBezTo>
                    <a:pt x="20376" y="52288"/>
                    <a:pt x="18982" y="52288"/>
                    <a:pt x="18982" y="46579"/>
                  </a:cubicBezTo>
                  <a:lnTo>
                    <a:pt x="18982" y="23235"/>
                  </a:lnTo>
                  <a:cubicBezTo>
                    <a:pt x="18982" y="10041"/>
                    <a:pt x="27983" y="2936"/>
                    <a:pt x="36098" y="2936"/>
                  </a:cubicBezTo>
                  <a:cubicBezTo>
                    <a:pt x="44085" y="2936"/>
                    <a:pt x="45480" y="9787"/>
                    <a:pt x="45480" y="17018"/>
                  </a:cubicBezTo>
                  <a:lnTo>
                    <a:pt x="45480" y="46579"/>
                  </a:lnTo>
                  <a:cubicBezTo>
                    <a:pt x="45480" y="52288"/>
                    <a:pt x="44085" y="52288"/>
                    <a:pt x="35591" y="52288"/>
                  </a:cubicBezTo>
                  <a:lnTo>
                    <a:pt x="35591" y="56221"/>
                  </a:lnTo>
                  <a:cubicBezTo>
                    <a:pt x="40028" y="56094"/>
                    <a:pt x="46494" y="55841"/>
                    <a:pt x="49917" y="55841"/>
                  </a:cubicBezTo>
                  <a:cubicBezTo>
                    <a:pt x="53214" y="55841"/>
                    <a:pt x="59806" y="56094"/>
                    <a:pt x="64117" y="56221"/>
                  </a:cubicBezTo>
                  <a:lnTo>
                    <a:pt x="64117" y="52288"/>
                  </a:lnTo>
                  <a:cubicBezTo>
                    <a:pt x="57524" y="52288"/>
                    <a:pt x="54355" y="52288"/>
                    <a:pt x="54228" y="48482"/>
                  </a:cubicBezTo>
                  <a:lnTo>
                    <a:pt x="54228" y="24250"/>
                  </a:lnTo>
                  <a:cubicBezTo>
                    <a:pt x="54228" y="13339"/>
                    <a:pt x="54228" y="9406"/>
                    <a:pt x="50298" y="4839"/>
                  </a:cubicBezTo>
                  <a:cubicBezTo>
                    <a:pt x="48523" y="2682"/>
                    <a:pt x="44339" y="145"/>
                    <a:pt x="36985" y="145"/>
                  </a:cubicBezTo>
                  <a:cubicBezTo>
                    <a:pt x="27730" y="145"/>
                    <a:pt x="21771" y="5600"/>
                    <a:pt x="18221" y="13466"/>
                  </a:cubicBezTo>
                  <a:lnTo>
                    <a:pt x="18221" y="145"/>
                  </a:lnTo>
                  <a:lnTo>
                    <a:pt x="344" y="1540"/>
                  </a:lnTo>
                  <a:lnTo>
                    <a:pt x="344" y="5473"/>
                  </a:lnTo>
                  <a:cubicBezTo>
                    <a:pt x="9219" y="5473"/>
                    <a:pt x="10234" y="6361"/>
                    <a:pt x="10234" y="12578"/>
                  </a:cubicBezTo>
                  <a:close/>
                </a:path>
              </a:pathLst>
            </a:custGeom>
            <a:solidFill>
              <a:srgbClr val="000000"/>
            </a:solidFill>
            <a:ln w="25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555756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D4AC-1821-B22B-F2E0-5103858B918C}"/>
              </a:ext>
            </a:extLst>
          </p:cNvPr>
          <p:cNvSpPr>
            <a:spLocks noGrp="1"/>
          </p:cNvSpPr>
          <p:nvPr>
            <p:ph type="title"/>
          </p:nvPr>
        </p:nvSpPr>
        <p:spPr/>
        <p:txBody>
          <a:bodyPr/>
          <a:lstStyle/>
          <a:p>
            <a:r>
              <a:rPr lang="en-US" b="1" dirty="0">
                <a:solidFill>
                  <a:srgbClr val="FF0000"/>
                </a:solidFill>
              </a:rPr>
              <a:t>Aluminum block with a heater</a:t>
            </a:r>
            <a:endParaRPr lang="en-US" dirty="0"/>
          </a:p>
        </p:txBody>
      </p:sp>
      <p:sp>
        <p:nvSpPr>
          <p:cNvPr id="4" name="Footer Placeholder 3">
            <a:extLst>
              <a:ext uri="{FF2B5EF4-FFF2-40B4-BE49-F238E27FC236}">
                <a16:creationId xmlns:a16="http://schemas.microsoft.com/office/drawing/2014/main" id="{D4BB600F-EC9C-51A0-C7E3-809926C0CCB0}"/>
              </a:ext>
            </a:extLst>
          </p:cNvPr>
          <p:cNvSpPr>
            <a:spLocks noGrp="1"/>
          </p:cNvSpPr>
          <p:nvPr>
            <p:ph type="ftr" sz="quarter" idx="11"/>
          </p:nvPr>
        </p:nvSpPr>
        <p:spPr/>
        <p:txBody>
          <a:bodyPr/>
          <a:lstStyle/>
          <a:p>
            <a:r>
              <a:rPr lang="fr-FR"/>
              <a:t>Arduino Course - https://controlautomaticoeducacion.com/ </a:t>
            </a:r>
            <a:endParaRPr lang="es-419"/>
          </a:p>
        </p:txBody>
      </p:sp>
      <p:sp>
        <p:nvSpPr>
          <p:cNvPr id="6" name="TextBox 5">
            <a:extLst>
              <a:ext uri="{FF2B5EF4-FFF2-40B4-BE49-F238E27FC236}">
                <a16:creationId xmlns:a16="http://schemas.microsoft.com/office/drawing/2014/main" id="{EC6EB952-DAFD-6A35-7B4B-76176479B824}"/>
              </a:ext>
            </a:extLst>
          </p:cNvPr>
          <p:cNvSpPr txBox="1"/>
          <p:nvPr/>
        </p:nvSpPr>
        <p:spPr>
          <a:xfrm>
            <a:off x="1361464" y="1987526"/>
            <a:ext cx="9530032" cy="3785652"/>
          </a:xfrm>
          <a:prstGeom prst="rect">
            <a:avLst/>
          </a:prstGeom>
          <a:solidFill>
            <a:schemeClr val="accent5">
              <a:lumMod val="20000"/>
              <a:lumOff val="80000"/>
            </a:schemeClr>
          </a:solidFill>
          <a:ln w="28575">
            <a:solidFill>
              <a:schemeClr val="tx1"/>
            </a:solidFill>
          </a:ln>
        </p:spPr>
        <p:txBody>
          <a:bodyPr wrap="square">
            <a:spAutoFit/>
          </a:bodyPr>
          <a:lstStyle/>
          <a:p>
            <a:r>
              <a:rPr lang="pt-BR" sz="1200" b="0" dirty="0">
                <a:solidFill>
                  <a:srgbClr val="727C81"/>
                </a:solidFill>
                <a:effectLst/>
                <a:latin typeface="Consolas" panose="020B0609020204030204" pitchFamily="49" charset="0"/>
              </a:rPr>
              <a:t>// Simulation function for plant model</a:t>
            </a:r>
            <a:endParaRPr lang="pt-BR" sz="1200" b="0" dirty="0">
              <a:solidFill>
                <a:srgbClr val="000000"/>
              </a:solidFill>
              <a:effectLst/>
              <a:latin typeface="Consolas" panose="020B0609020204030204" pitchFamily="49" charset="0"/>
            </a:endParaRPr>
          </a:p>
          <a:p>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simPlant(</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Q,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T0) {</a:t>
            </a:r>
          </a:p>
          <a:p>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Simulate a 1x1x2cm aluminum block with a heater and passive ambient cooling</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h = </a:t>
            </a:r>
            <a:r>
              <a:rPr lang="pt-BR" sz="1200" b="0" dirty="0">
                <a:solidFill>
                  <a:srgbClr val="098658"/>
                </a:solidFill>
                <a:effectLst/>
                <a:latin typeface="Consolas" panose="020B0609020204030204" pitchFamily="49" charset="0"/>
              </a:rPr>
              <a:t>5</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W/m2K, thermal convection coefficient for Al passive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Cps = </a:t>
            </a:r>
            <a:r>
              <a:rPr lang="pt-BR" sz="1200" b="0" dirty="0">
                <a:solidFill>
                  <a:srgbClr val="098658"/>
                </a:solidFill>
                <a:effectLst/>
                <a:latin typeface="Consolas" panose="020B0609020204030204" pitchFamily="49" charset="0"/>
              </a:rPr>
              <a:t>0.89</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J/g°C, specific heat capacity of Al</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area = </a:t>
            </a:r>
            <a:r>
              <a:rPr lang="pt-BR" sz="1200" b="0" dirty="0">
                <a:solidFill>
                  <a:srgbClr val="098658"/>
                </a:solidFill>
                <a:effectLst/>
                <a:latin typeface="Consolas" panose="020B0609020204030204" pitchFamily="49" charset="0"/>
              </a:rPr>
              <a:t>1e-4</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m2, area for convection</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mass = </a:t>
            </a:r>
            <a:r>
              <a:rPr lang="pt-BR" sz="1200" b="0" dirty="0">
                <a:solidFill>
                  <a:srgbClr val="098658"/>
                </a:solidFill>
                <a:effectLst/>
                <a:latin typeface="Consolas" panose="020B0609020204030204" pitchFamily="49" charset="0"/>
              </a:rPr>
              <a:t>10</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g, mass of Al block</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Tamb = </a:t>
            </a:r>
            <a:r>
              <a:rPr lang="pt-BR" sz="1200" b="0" dirty="0">
                <a:solidFill>
                  <a:srgbClr val="098658"/>
                </a:solidFill>
                <a:effectLst/>
                <a:latin typeface="Consolas" panose="020B0609020204030204" pitchFamily="49" charset="0"/>
              </a:rPr>
              <a:t>25</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°C, ambient temperature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static</a:t>
            </a:r>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float</a:t>
            </a:r>
            <a:r>
              <a:rPr lang="pt-BR" sz="1200" b="0" dirty="0">
                <a:solidFill>
                  <a:srgbClr val="000000"/>
                </a:solidFill>
                <a:effectLst/>
                <a:latin typeface="Consolas" panose="020B0609020204030204" pitchFamily="49" charset="0"/>
              </a:rPr>
              <a:t> T = T0;  </a:t>
            </a:r>
            <a:r>
              <a:rPr lang="pt-BR" sz="1200" b="0" dirty="0">
                <a:solidFill>
                  <a:srgbClr val="727C81"/>
                </a:solidFill>
                <a:effectLst/>
                <a:latin typeface="Consolas" panose="020B0609020204030204" pitchFamily="49" charset="0"/>
              </a:rPr>
              <a:t>// °C, initializing temperature of Al block</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static</a:t>
            </a:r>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uint32_t</a:t>
            </a:r>
            <a:r>
              <a:rPr lang="pt-BR" sz="1200" b="0" dirty="0">
                <a:solidFill>
                  <a:srgbClr val="000000"/>
                </a:solidFill>
                <a:effectLst/>
                <a:latin typeface="Consolas" panose="020B0609020204030204" pitchFamily="49" charset="0"/>
              </a:rPr>
              <a:t> last = </a:t>
            </a:r>
            <a:r>
              <a:rPr lang="pt-BR" sz="1200" b="0" dirty="0">
                <a:solidFill>
                  <a:srgbClr val="098658"/>
                </a:solidFill>
                <a:effectLst/>
                <a:latin typeface="Consolas" panose="020B0609020204030204" pitchFamily="49" charset="0"/>
              </a:rPr>
              <a:t>0</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Time variable to keep track of last temperature calculation</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uint32_t</a:t>
            </a:r>
            <a:r>
              <a:rPr lang="pt-BR" sz="1200" b="0" dirty="0">
                <a:solidFill>
                  <a:srgbClr val="000000"/>
                </a:solidFill>
                <a:effectLst/>
                <a:latin typeface="Consolas" panose="020B0609020204030204" pitchFamily="49" charset="0"/>
              </a:rPr>
              <a:t> interval = </a:t>
            </a:r>
            <a:r>
              <a:rPr lang="pt-BR" sz="1200" b="0" dirty="0">
                <a:solidFill>
                  <a:srgbClr val="098658"/>
                </a:solidFill>
                <a:effectLst/>
                <a:latin typeface="Consolas" panose="020B0609020204030204" pitchFamily="49" charset="0"/>
              </a:rPr>
              <a:t>100</a:t>
            </a: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ms, time interval for temperature calculation</a:t>
            </a:r>
            <a:endParaRPr lang="pt-BR" sz="1200" b="0" dirty="0">
              <a:solidFill>
                <a:srgbClr val="000000"/>
              </a:solidFill>
              <a:effectLst/>
              <a:latin typeface="Consolas" panose="020B0609020204030204" pitchFamily="49" charset="0"/>
            </a:endParaRPr>
          </a:p>
          <a:p>
            <a:br>
              <a:rPr lang="pt-BR" sz="1200" b="0" dirty="0">
                <a:solidFill>
                  <a:srgbClr val="000000"/>
                </a:solidFill>
                <a:effectLst/>
                <a:latin typeface="Consolas" panose="020B0609020204030204" pitchFamily="49" charset="0"/>
              </a:rPr>
            </a:br>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Update temperature if enough time has passed</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if</a:t>
            </a:r>
            <a:r>
              <a:rPr lang="pt-BR" sz="1200" b="0" dirty="0">
                <a:solidFill>
                  <a:srgbClr val="000000"/>
                </a:solidFill>
                <a:effectLst/>
                <a:latin typeface="Consolas" panose="020B0609020204030204" pitchFamily="49" charset="0"/>
              </a:rPr>
              <a:t> (</a:t>
            </a:r>
            <a:r>
              <a:rPr lang="pt-BR" sz="1200" b="0" dirty="0">
                <a:solidFill>
                  <a:srgbClr val="E97366"/>
                </a:solidFill>
                <a:effectLst/>
                <a:latin typeface="Consolas" panose="020B0609020204030204" pitchFamily="49" charset="0"/>
              </a:rPr>
              <a:t>millis</a:t>
            </a:r>
            <a:r>
              <a:rPr lang="pt-BR" sz="1200" b="0" dirty="0">
                <a:solidFill>
                  <a:srgbClr val="000000"/>
                </a:solidFill>
                <a:effectLst/>
                <a:latin typeface="Consolas" panose="020B0609020204030204" pitchFamily="49" charset="0"/>
              </a:rPr>
              <a:t>() - last &gt;= interval) {</a:t>
            </a:r>
          </a:p>
          <a:p>
            <a:r>
              <a:rPr lang="pt-BR" sz="1200" b="0" dirty="0">
                <a:solidFill>
                  <a:srgbClr val="000000"/>
                </a:solidFill>
                <a:effectLst/>
                <a:latin typeface="Consolas" panose="020B0609020204030204" pitchFamily="49" charset="0"/>
              </a:rPr>
              <a:t>    last += interval;</a:t>
            </a:r>
          </a:p>
          <a:p>
            <a:r>
              <a:rPr lang="pt-BR" sz="1200" b="0" dirty="0">
                <a:solidFill>
                  <a:srgbClr val="000000"/>
                </a:solidFill>
                <a:effectLst/>
                <a:latin typeface="Consolas" panose="020B0609020204030204" pitchFamily="49" charset="0"/>
              </a:rPr>
              <a:t>    </a:t>
            </a:r>
            <a:r>
              <a:rPr lang="pt-BR" sz="1200" b="0" dirty="0">
                <a:solidFill>
                  <a:srgbClr val="727C81"/>
                </a:solidFill>
                <a:effectLst/>
                <a:latin typeface="Consolas" panose="020B0609020204030204" pitchFamily="49" charset="0"/>
              </a:rPr>
              <a:t>// Update temperature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    T = T + (Q * interval / </a:t>
            </a:r>
            <a:r>
              <a:rPr lang="pt-BR" sz="1200" b="0" dirty="0">
                <a:solidFill>
                  <a:srgbClr val="098658"/>
                </a:solidFill>
                <a:effectLst/>
                <a:latin typeface="Consolas" panose="020B0609020204030204" pitchFamily="49" charset="0"/>
              </a:rPr>
              <a:t>1000</a:t>
            </a:r>
            <a:r>
              <a:rPr lang="pt-BR" sz="1200" b="0" dirty="0">
                <a:solidFill>
                  <a:srgbClr val="000000"/>
                </a:solidFill>
                <a:effectLst/>
                <a:latin typeface="Consolas" panose="020B0609020204030204" pitchFamily="49" charset="0"/>
              </a:rPr>
              <a:t>) / (mass * Cps) - (T - Tamb) * area * h;</a:t>
            </a:r>
          </a:p>
          <a:p>
            <a:r>
              <a:rPr lang="pt-BR" sz="1200" b="0" dirty="0">
                <a:solidFill>
                  <a:srgbClr val="000000"/>
                </a:solidFill>
                <a:effectLst/>
                <a:latin typeface="Consolas" panose="020B0609020204030204" pitchFamily="49" charset="0"/>
              </a:rPr>
              <a:t>  }</a:t>
            </a:r>
          </a:p>
          <a:p>
            <a:r>
              <a:rPr lang="pt-BR" sz="1200" b="0" dirty="0">
                <a:solidFill>
                  <a:srgbClr val="000000"/>
                </a:solidFill>
                <a:effectLst/>
                <a:latin typeface="Consolas" panose="020B0609020204030204" pitchFamily="49" charset="0"/>
              </a:rPr>
              <a:t>  </a:t>
            </a:r>
            <a:r>
              <a:rPr lang="pt-BR" sz="1200" b="0" dirty="0">
                <a:solidFill>
                  <a:srgbClr val="0000FF"/>
                </a:solidFill>
                <a:effectLst/>
                <a:latin typeface="Consolas" panose="020B0609020204030204" pitchFamily="49" charset="0"/>
              </a:rPr>
              <a:t>return</a:t>
            </a:r>
            <a:r>
              <a:rPr lang="pt-BR" sz="1200" b="0" dirty="0">
                <a:solidFill>
                  <a:srgbClr val="000000"/>
                </a:solidFill>
                <a:effectLst/>
                <a:latin typeface="Consolas" panose="020B0609020204030204" pitchFamily="49" charset="0"/>
              </a:rPr>
              <a:t> T;  </a:t>
            </a:r>
            <a:r>
              <a:rPr lang="pt-BR" sz="1200" b="0" dirty="0">
                <a:solidFill>
                  <a:srgbClr val="727C81"/>
                </a:solidFill>
                <a:effectLst/>
                <a:latin typeface="Consolas" panose="020B0609020204030204" pitchFamily="49" charset="0"/>
              </a:rPr>
              <a:t>// Return updated temperature</a:t>
            </a:r>
            <a:endParaRPr lang="pt-BR" sz="1200" b="0" dirty="0">
              <a:solidFill>
                <a:srgbClr val="000000"/>
              </a:solidFill>
              <a:effectLst/>
              <a:latin typeface="Consolas" panose="020B0609020204030204" pitchFamily="49" charset="0"/>
            </a:endParaRPr>
          </a:p>
          <a:p>
            <a:r>
              <a:rPr lang="pt-BR" sz="1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32591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A7B84-F0A6-4242-AB62-D2ED44FDFAFF}"/>
              </a:ext>
            </a:extLst>
          </p:cNvPr>
          <p:cNvSpPr>
            <a:spLocks noGrp="1"/>
          </p:cNvSpPr>
          <p:nvPr>
            <p:ph type="title"/>
          </p:nvPr>
        </p:nvSpPr>
        <p:spPr/>
        <p:txBody>
          <a:bodyPr/>
          <a:lstStyle/>
          <a:p>
            <a:pPr algn="ctr"/>
            <a:r>
              <a:rPr lang="es-ES" b="1" dirty="0">
                <a:solidFill>
                  <a:srgbClr val="FF0000"/>
                </a:solidFill>
              </a:rPr>
              <a:t>Ziegler and Nichols</a:t>
            </a:r>
            <a:endParaRPr lang="pt-BR" b="1" dirty="0">
              <a:solidFill>
                <a:srgbClr val="FF0000"/>
              </a:solidFill>
            </a:endParaRPr>
          </a:p>
        </p:txBody>
      </p:sp>
      <p:sp>
        <p:nvSpPr>
          <p:cNvPr id="4" name="Marcador de pie de página 3">
            <a:extLst>
              <a:ext uri="{FF2B5EF4-FFF2-40B4-BE49-F238E27FC236}">
                <a16:creationId xmlns:a16="http://schemas.microsoft.com/office/drawing/2014/main" id="{30B63A14-07D0-4E0F-8728-9AF96BB7AC2D}"/>
              </a:ext>
            </a:extLst>
          </p:cNvPr>
          <p:cNvSpPr>
            <a:spLocks noGrp="1"/>
          </p:cNvSpPr>
          <p:nvPr>
            <p:ph type="ftr" sz="quarter" idx="11"/>
          </p:nvPr>
        </p:nvSpPr>
        <p:spPr/>
        <p:txBody>
          <a:bodyPr/>
          <a:lstStyle/>
          <a:p>
            <a:r>
              <a:rPr lang="fr-FR"/>
              <a:t>Arduino Course - https://controlautomaticoeducacion.com/ </a:t>
            </a:r>
            <a:endParaRPr lang="es-419"/>
          </a:p>
        </p:txBody>
      </p:sp>
      <p:pic>
        <p:nvPicPr>
          <p:cNvPr id="20" name="Marcador de contenido 19">
            <a:extLst>
              <a:ext uri="{FF2B5EF4-FFF2-40B4-BE49-F238E27FC236}">
                <a16:creationId xmlns:a16="http://schemas.microsoft.com/office/drawing/2014/main" id="{7E5D2EE0-01DC-49CD-9A1B-B5492295D65D}"/>
              </a:ext>
            </a:extLst>
          </p:cNvPr>
          <p:cNvPicPr>
            <a:picLocks noGrp="1" noChangeAspect="1"/>
          </p:cNvPicPr>
          <p:nvPr>
            <p:ph idx="1"/>
          </p:nvPr>
        </p:nvPicPr>
        <p:blipFill>
          <a:blip r:embed="rId7"/>
          <a:stretch>
            <a:fillRect/>
          </a:stretch>
        </p:blipFill>
        <p:spPr>
          <a:xfrm>
            <a:off x="927342" y="2275555"/>
            <a:ext cx="4515001" cy="3377500"/>
          </a:xfrm>
          <a:prstGeom prst="rect">
            <a:avLst/>
          </a:prstGeom>
        </p:spPr>
      </p:pic>
      <p:cxnSp>
        <p:nvCxnSpPr>
          <p:cNvPr id="10" name="Conector recto 9">
            <a:extLst>
              <a:ext uri="{FF2B5EF4-FFF2-40B4-BE49-F238E27FC236}">
                <a16:creationId xmlns:a16="http://schemas.microsoft.com/office/drawing/2014/main" id="{BED2F9F4-CBF6-4B7A-9306-3CDE20F9C863}"/>
              </a:ext>
            </a:extLst>
          </p:cNvPr>
          <p:cNvCxnSpPr>
            <a:cxnSpLocks/>
          </p:cNvCxnSpPr>
          <p:nvPr/>
        </p:nvCxnSpPr>
        <p:spPr>
          <a:xfrm flipV="1">
            <a:off x="2049780" y="3286760"/>
            <a:ext cx="1257300" cy="2115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6419802A-83BB-4EB9-A039-4432BC64CFF9}"/>
              </a:ext>
            </a:extLst>
          </p:cNvPr>
          <p:cNvCxnSpPr/>
          <p:nvPr/>
        </p:nvCxnSpPr>
        <p:spPr>
          <a:xfrm>
            <a:off x="1518920" y="5278120"/>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5B5881F3-D7B8-439F-B490-66DF6D2CCD6A}"/>
              </a:ext>
            </a:extLst>
          </p:cNvPr>
          <p:cNvCxnSpPr/>
          <p:nvPr/>
        </p:nvCxnSpPr>
        <p:spPr>
          <a:xfrm>
            <a:off x="2123440" y="5278120"/>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E14742A7-7F52-4729-B77B-33D98CB41ED3}"/>
              </a:ext>
            </a:extLst>
          </p:cNvPr>
          <p:cNvCxnSpPr>
            <a:cxnSpLocks/>
          </p:cNvCxnSpPr>
          <p:nvPr/>
        </p:nvCxnSpPr>
        <p:spPr>
          <a:xfrm flipH="1">
            <a:off x="3184842" y="3441065"/>
            <a:ext cx="35319" cy="18370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A72E8AAD-C98B-41A8-9093-BA7E169C8C62}"/>
              </a:ext>
            </a:extLst>
          </p:cNvPr>
          <p:cNvCxnSpPr/>
          <p:nvPr/>
        </p:nvCxnSpPr>
        <p:spPr>
          <a:xfrm>
            <a:off x="3184842" y="5278120"/>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2F0DE8AD-196A-4136-AA92-5A42AB47C1C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744228" y="5606102"/>
            <a:ext cx="153905" cy="172190"/>
          </a:xfrm>
          <a:prstGeom prst="rect">
            <a:avLst/>
          </a:prstGeom>
        </p:spPr>
      </p:pic>
      <p:pic>
        <p:nvPicPr>
          <p:cNvPr id="7" name="Imagen 6">
            <a:extLst>
              <a:ext uri="{FF2B5EF4-FFF2-40B4-BE49-F238E27FC236}">
                <a16:creationId xmlns:a16="http://schemas.microsoft.com/office/drawing/2014/main" id="{2962438B-2619-4A5E-9584-89F14E2A838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617273" y="5665530"/>
            <a:ext cx="123429" cy="112762"/>
          </a:xfrm>
          <a:prstGeom prst="rect">
            <a:avLst/>
          </a:prstGeom>
        </p:spPr>
      </p:pic>
      <p:cxnSp>
        <p:nvCxnSpPr>
          <p:cNvPr id="9" name="Conector recto de flecha 8">
            <a:extLst>
              <a:ext uri="{FF2B5EF4-FFF2-40B4-BE49-F238E27FC236}">
                <a16:creationId xmlns:a16="http://schemas.microsoft.com/office/drawing/2014/main" id="{88E1C1D8-1B2D-4942-A359-8E66A7E6C505}"/>
              </a:ext>
            </a:extLst>
          </p:cNvPr>
          <p:cNvCxnSpPr>
            <a:cxnSpLocks/>
            <a:stCxn id="5" idx="1"/>
          </p:cNvCxnSpPr>
          <p:nvPr/>
        </p:nvCxnSpPr>
        <p:spPr>
          <a:xfrm flipH="1">
            <a:off x="1518920" y="5692197"/>
            <a:ext cx="2253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9A283F38-7042-4B15-B636-B45DFA6896A6}"/>
              </a:ext>
            </a:extLst>
          </p:cNvPr>
          <p:cNvCxnSpPr>
            <a:cxnSpLocks/>
          </p:cNvCxnSpPr>
          <p:nvPr/>
        </p:nvCxnSpPr>
        <p:spPr>
          <a:xfrm flipH="1">
            <a:off x="2123440" y="5721911"/>
            <a:ext cx="4386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05E6675-615B-4F3C-91A2-05C86DF0E54A}"/>
              </a:ext>
            </a:extLst>
          </p:cNvPr>
          <p:cNvCxnSpPr>
            <a:cxnSpLocks/>
            <a:stCxn id="5" idx="3"/>
          </p:cNvCxnSpPr>
          <p:nvPr/>
        </p:nvCxnSpPr>
        <p:spPr>
          <a:xfrm>
            <a:off x="1898133" y="5692197"/>
            <a:ext cx="2123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4E7F4EF7-57D3-463C-9D35-8C30EC2B2675}"/>
              </a:ext>
            </a:extLst>
          </p:cNvPr>
          <p:cNvCxnSpPr>
            <a:cxnSpLocks/>
          </p:cNvCxnSpPr>
          <p:nvPr/>
        </p:nvCxnSpPr>
        <p:spPr>
          <a:xfrm>
            <a:off x="2740702" y="5721911"/>
            <a:ext cx="444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Tabla 21">
                <a:extLst>
                  <a:ext uri="{FF2B5EF4-FFF2-40B4-BE49-F238E27FC236}">
                    <a16:creationId xmlns:a16="http://schemas.microsoft.com/office/drawing/2014/main" id="{713C9A5B-3198-4889-AE90-E5776F5EFF02}"/>
                  </a:ext>
                </a:extLst>
              </p:cNvPr>
              <p:cNvGraphicFramePr>
                <a:graphicFrameLocks noGrp="1"/>
              </p:cNvGraphicFramePr>
              <p:nvPr/>
            </p:nvGraphicFramePr>
            <p:xfrm>
              <a:off x="6564781" y="2728617"/>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𝑲</m:t>
                                    </m:r>
                                  </m:e>
                                  <m:sub>
                                    <m:r>
                                      <a:rPr lang="es-ES" sz="1800">
                                        <a:effectLst/>
                                        <a:latin typeface="Cambria Math" panose="02040503050406030204" pitchFamily="18" charset="0"/>
                                      </a:rPr>
                                      <m:t>𝒑</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𝒊</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𝒅</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0.9</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m:rPr>
                                        <m:sty m:val="p"/>
                                      </m:rPr>
                                      <a:rPr lang="en-US" sz="1800" b="0" i="0" smtClean="0">
                                        <a:effectLst/>
                                        <a:latin typeface="Cambria Math" panose="02040503050406030204" pitchFamily="18" charset="0"/>
                                      </a:rPr>
                                      <m:t>L</m:t>
                                    </m:r>
                                  </m:num>
                                  <m:den>
                                    <m:r>
                                      <a:rPr lang="es-ES" sz="1800">
                                        <a:effectLst/>
                                        <a:latin typeface="Cambria Math" panose="02040503050406030204" pitchFamily="18" charset="0"/>
                                      </a:rPr>
                                      <m:t>0.3</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 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1.2</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2</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0.5</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8002159"/>
                      </a:ext>
                    </a:extLst>
                  </a:tr>
                </a:tbl>
              </a:graphicData>
            </a:graphic>
          </p:graphicFrame>
        </mc:Choice>
        <mc:Fallback xmlns="">
          <p:graphicFrame>
            <p:nvGraphicFramePr>
              <p:cNvPr id="22" name="Tabla 21">
                <a:extLst>
                  <a:ext uri="{FF2B5EF4-FFF2-40B4-BE49-F238E27FC236}">
                    <a16:creationId xmlns:a16="http://schemas.microsoft.com/office/drawing/2014/main" id="{713C9A5B-3198-4889-AE90-E5776F5EFF02}"/>
                  </a:ext>
                </a:extLst>
              </p:cNvPr>
              <p:cNvGraphicFramePr>
                <a:graphicFrameLocks noGrp="1"/>
              </p:cNvGraphicFramePr>
              <p:nvPr>
                <p:extLst>
                  <p:ext uri="{D42A27DB-BD31-4B8C-83A1-F6EECF244321}">
                    <p14:modId xmlns:p14="http://schemas.microsoft.com/office/powerpoint/2010/main" val="2919544185"/>
                  </p:ext>
                </p:extLst>
              </p:nvPr>
            </p:nvGraphicFramePr>
            <p:xfrm>
              <a:off x="6564781" y="2728617"/>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1429" r="-202210" b="-414286"/>
                          </a:stretch>
                        </a:blipFill>
                      </a:tcPr>
                    </a:tc>
                    <a:tc>
                      <a:txBody>
                        <a:bodyPr/>
                        <a:lstStyle/>
                        <a:p>
                          <a:endParaRPr lang="en-US"/>
                        </a:p>
                      </a:txBody>
                      <a:tcPr marL="68580" marR="68580" marT="0" marB="0" anchor="ctr">
                        <a:blipFill>
                          <a:blip r:embed="rId12"/>
                          <a:stretch>
                            <a:fillRect l="-200552" t="-1429" r="-102210" b="-414286"/>
                          </a:stretch>
                        </a:blipFill>
                      </a:tcPr>
                    </a:tc>
                    <a:tc>
                      <a:txBody>
                        <a:bodyPr/>
                        <a:lstStyle/>
                        <a:p>
                          <a:endParaRPr lang="en-US"/>
                        </a:p>
                      </a:txBody>
                      <a:tcPr marL="68580" marR="68580" marT="0" marB="0" anchor="ctr">
                        <a:blipFill>
                          <a:blip r:embed="rId12"/>
                          <a:stretch>
                            <a:fillRect l="-300552" t="-1429" r="-2210" b="-414286"/>
                          </a:stretch>
                        </a:blipFill>
                      </a:tcP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73958" r="-202210" b="-202083"/>
                          </a:stretch>
                        </a:blipFill>
                      </a:tcPr>
                    </a:tc>
                    <a:tc>
                      <a:txBody>
                        <a:bodyPr/>
                        <a:lstStyle/>
                        <a:p>
                          <a:endParaRPr lang="en-US"/>
                        </a:p>
                      </a:txBody>
                      <a:tcPr marL="68580" marR="68580" marT="0" marB="0" anchor="ctr">
                        <a:blipFill>
                          <a:blip r:embed="rId12"/>
                          <a:stretch>
                            <a:fillRect l="-200552" t="-73958" r="-102210" b="-202083"/>
                          </a:stretch>
                        </a:blipFill>
                      </a:tcPr>
                    </a:tc>
                    <a:tc>
                      <a:txBody>
                        <a:bodyPr/>
                        <a:lstStyle/>
                        <a:p>
                          <a:endParaRPr lang="en-US"/>
                        </a:p>
                      </a:txBody>
                      <a:tcPr marL="68580" marR="68580" marT="0" marB="0" anchor="ctr">
                        <a:blipFill>
                          <a:blip r:embed="rId12"/>
                          <a:stretch>
                            <a:fillRect l="-300552" t="-73958" r="-2210" b="-202083"/>
                          </a:stretch>
                        </a:blipFill>
                      </a:tcP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173958" r="-202210" b="-102083"/>
                          </a:stretch>
                        </a:blipFill>
                      </a:tcPr>
                    </a:tc>
                    <a:tc>
                      <a:txBody>
                        <a:bodyPr/>
                        <a:lstStyle/>
                        <a:p>
                          <a:endParaRPr lang="en-US"/>
                        </a:p>
                      </a:txBody>
                      <a:tcPr marL="68580" marR="68580" marT="0" marB="0" anchor="ctr">
                        <a:blipFill>
                          <a:blip r:embed="rId12"/>
                          <a:stretch>
                            <a:fillRect l="-200552" t="-173958" r="-102210" b="-102083"/>
                          </a:stretch>
                        </a:blipFill>
                      </a:tcPr>
                    </a:tc>
                    <a:tc>
                      <a:txBody>
                        <a:bodyPr/>
                        <a:lstStyle/>
                        <a:p>
                          <a:endParaRPr lang="en-US"/>
                        </a:p>
                      </a:txBody>
                      <a:tcPr marL="68580" marR="68580" marT="0" marB="0" anchor="ctr">
                        <a:blipFill>
                          <a:blip r:embed="rId12"/>
                          <a:stretch>
                            <a:fillRect l="-300552" t="-173958" r="-2210" b="-102083"/>
                          </a:stretch>
                        </a:blipFill>
                      </a:tcP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12"/>
                          <a:stretch>
                            <a:fillRect l="-100552" t="-273958" r="-202210" b="-2083"/>
                          </a:stretch>
                        </a:blipFill>
                      </a:tcPr>
                    </a:tc>
                    <a:tc>
                      <a:txBody>
                        <a:bodyPr/>
                        <a:lstStyle/>
                        <a:p>
                          <a:endParaRPr lang="en-US"/>
                        </a:p>
                      </a:txBody>
                      <a:tcPr marL="68580" marR="68580" marT="0" marB="0" anchor="ctr">
                        <a:blipFill>
                          <a:blip r:embed="rId12"/>
                          <a:stretch>
                            <a:fillRect l="-200552" t="-273958" r="-102210" b="-2083"/>
                          </a:stretch>
                        </a:blipFill>
                      </a:tcPr>
                    </a:tc>
                    <a:tc>
                      <a:txBody>
                        <a:bodyPr/>
                        <a:lstStyle/>
                        <a:p>
                          <a:endParaRPr lang="en-US"/>
                        </a:p>
                      </a:txBody>
                      <a:tcPr marL="68580" marR="68580" marT="0" marB="0" anchor="ctr">
                        <a:blipFill>
                          <a:blip r:embed="rId12"/>
                          <a:stretch>
                            <a:fillRect l="-300552" t="-273958" r="-2210" b="-2083"/>
                          </a:stretch>
                        </a:blipFill>
                      </a:tcPr>
                    </a:tc>
                    <a:extLst>
                      <a:ext uri="{0D108BD9-81ED-4DB2-BD59-A6C34878D82A}">
                        <a16:rowId xmlns:a16="http://schemas.microsoft.com/office/drawing/2014/main" val="448002159"/>
                      </a:ext>
                    </a:extLst>
                  </a:tr>
                </a:tbl>
              </a:graphicData>
            </a:graphic>
          </p:graphicFrame>
        </mc:Fallback>
      </mc:AlternateContent>
      <p:sp>
        <p:nvSpPr>
          <p:cNvPr id="24" name="CuadroTexto 23">
            <a:extLst>
              <a:ext uri="{FF2B5EF4-FFF2-40B4-BE49-F238E27FC236}">
                <a16:creationId xmlns:a16="http://schemas.microsoft.com/office/drawing/2014/main" id="{76E67B9D-C4D0-443A-8CEC-90FED4F744ED}"/>
              </a:ext>
            </a:extLst>
          </p:cNvPr>
          <p:cNvSpPr txBox="1"/>
          <p:nvPr/>
        </p:nvSpPr>
        <p:spPr>
          <a:xfrm>
            <a:off x="3552338" y="2704489"/>
            <a:ext cx="1614288" cy="646331"/>
          </a:xfrm>
          <a:prstGeom prst="rect">
            <a:avLst/>
          </a:prstGeom>
          <a:noFill/>
        </p:spPr>
        <p:txBody>
          <a:bodyPr wrap="none" rtlCol="0">
            <a:spAutoFit/>
          </a:bodyPr>
          <a:lstStyle/>
          <a:p>
            <a:r>
              <a:rPr lang="es-419" dirty="0" err="1"/>
              <a:t>Tangent</a:t>
            </a:r>
            <a:r>
              <a:rPr lang="es-419" dirty="0"/>
              <a:t> </a:t>
            </a:r>
            <a:r>
              <a:rPr lang="es-419" dirty="0" err="1"/>
              <a:t>on</a:t>
            </a:r>
            <a:r>
              <a:rPr lang="es-419" dirty="0"/>
              <a:t> </a:t>
            </a:r>
            <a:r>
              <a:rPr lang="es-419" dirty="0" err="1"/>
              <a:t>the</a:t>
            </a:r>
            <a:endParaRPr lang="es-419" dirty="0"/>
          </a:p>
          <a:p>
            <a:r>
              <a:rPr lang="es-419" dirty="0" err="1"/>
              <a:t>inflection</a:t>
            </a:r>
            <a:r>
              <a:rPr lang="es-419" dirty="0"/>
              <a:t> </a:t>
            </a:r>
            <a:r>
              <a:rPr lang="es-419" dirty="0" err="1"/>
              <a:t>point</a:t>
            </a:r>
            <a:endParaRPr lang="es-419" dirty="0"/>
          </a:p>
        </p:txBody>
      </p:sp>
      <p:cxnSp>
        <p:nvCxnSpPr>
          <p:cNvPr id="27" name="Conector recto de flecha 26">
            <a:extLst>
              <a:ext uri="{FF2B5EF4-FFF2-40B4-BE49-F238E27FC236}">
                <a16:creationId xmlns:a16="http://schemas.microsoft.com/office/drawing/2014/main" id="{618F0A3C-5A8B-4157-B739-08741263D5DA}"/>
              </a:ext>
            </a:extLst>
          </p:cNvPr>
          <p:cNvCxnSpPr>
            <a:cxnSpLocks/>
            <a:endCxn id="24" idx="1"/>
          </p:cNvCxnSpPr>
          <p:nvPr/>
        </p:nvCxnSpPr>
        <p:spPr>
          <a:xfrm flipV="1">
            <a:off x="3307080" y="3027655"/>
            <a:ext cx="245258" cy="25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6E469AFA-88CD-41CF-9496-18336782F0E9}"/>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004316" y="1963519"/>
            <a:ext cx="1743238" cy="580571"/>
          </a:xfrm>
          <a:prstGeom prst="rect">
            <a:avLst/>
          </a:prstGeom>
        </p:spPr>
      </p:pic>
      <p:pic>
        <p:nvPicPr>
          <p:cNvPr id="36" name="Imagen 35">
            <a:extLst>
              <a:ext uri="{FF2B5EF4-FFF2-40B4-BE49-F238E27FC236}">
                <a16:creationId xmlns:a16="http://schemas.microsoft.com/office/drawing/2014/main" id="{249B4758-F705-467A-A2FB-2DBBFB218CA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085208" y="1971555"/>
            <a:ext cx="3102476" cy="608000"/>
          </a:xfrm>
          <a:prstGeom prst="rect">
            <a:avLst/>
          </a:prstGeom>
        </p:spPr>
      </p:pic>
    </p:spTree>
    <p:extLst>
      <p:ext uri="{BB962C8B-B14F-4D97-AF65-F5344CB8AC3E}">
        <p14:creationId xmlns:p14="http://schemas.microsoft.com/office/powerpoint/2010/main" val="31118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839C-85F0-4B00-B2AE-3073831CCF08}"/>
              </a:ext>
            </a:extLst>
          </p:cNvPr>
          <p:cNvSpPr>
            <a:spLocks noGrp="1"/>
          </p:cNvSpPr>
          <p:nvPr>
            <p:ph type="title"/>
          </p:nvPr>
        </p:nvSpPr>
        <p:spPr/>
        <p:txBody>
          <a:bodyPr/>
          <a:lstStyle/>
          <a:p>
            <a:r>
              <a:rPr lang="es-ES" b="1" dirty="0">
                <a:solidFill>
                  <a:srgbClr val="FF0000"/>
                </a:solidFill>
              </a:rPr>
              <a:t>Ziegler Nichols</a:t>
            </a:r>
            <a:endParaRPr lang="es-CO" dirty="0"/>
          </a:p>
        </p:txBody>
      </p:sp>
      <p:pic>
        <p:nvPicPr>
          <p:cNvPr id="6" name="Marcador de contenido 5">
            <a:extLst>
              <a:ext uri="{FF2B5EF4-FFF2-40B4-BE49-F238E27FC236}">
                <a16:creationId xmlns:a16="http://schemas.microsoft.com/office/drawing/2014/main" id="{72209C63-4084-46C2-B50C-644A091FA8D8}"/>
              </a:ext>
            </a:extLst>
          </p:cNvPr>
          <p:cNvPicPr>
            <a:picLocks noGrp="1" noChangeAspect="1"/>
          </p:cNvPicPr>
          <p:nvPr>
            <p:ph idx="1"/>
          </p:nvPr>
        </p:nvPicPr>
        <p:blipFill>
          <a:blip r:embed="rId5"/>
          <a:stretch>
            <a:fillRect/>
          </a:stretch>
        </p:blipFill>
        <p:spPr>
          <a:xfrm>
            <a:off x="686834" y="1758461"/>
            <a:ext cx="5517321" cy="4572015"/>
          </a:xfrm>
        </p:spPr>
      </p:pic>
      <p:sp>
        <p:nvSpPr>
          <p:cNvPr id="4" name="Marcador de pie de página 3">
            <a:extLst>
              <a:ext uri="{FF2B5EF4-FFF2-40B4-BE49-F238E27FC236}">
                <a16:creationId xmlns:a16="http://schemas.microsoft.com/office/drawing/2014/main" id="{378D4CDE-85F9-4CD7-B58F-A2DCC153E6BF}"/>
              </a:ext>
            </a:extLst>
          </p:cNvPr>
          <p:cNvSpPr>
            <a:spLocks noGrp="1"/>
          </p:cNvSpPr>
          <p:nvPr>
            <p:ph type="ftr" sz="quarter" idx="11"/>
          </p:nvPr>
        </p:nvSpPr>
        <p:spPr/>
        <p:txBody>
          <a:bodyPr/>
          <a:lstStyle/>
          <a:p>
            <a:r>
              <a:rPr lang="fr-FR"/>
              <a:t>Arduino Course - https://controlautomaticoeducacion.com/ </a:t>
            </a:r>
            <a:endParaRPr lang="es-419"/>
          </a:p>
        </p:txBody>
      </p:sp>
      <p:cxnSp>
        <p:nvCxnSpPr>
          <p:cNvPr id="11" name="Conector recto 10">
            <a:extLst>
              <a:ext uri="{FF2B5EF4-FFF2-40B4-BE49-F238E27FC236}">
                <a16:creationId xmlns:a16="http://schemas.microsoft.com/office/drawing/2014/main" id="{2AF16E4E-A3F3-4BFB-AFA9-E5C6A6FCCC67}"/>
              </a:ext>
            </a:extLst>
          </p:cNvPr>
          <p:cNvCxnSpPr>
            <a:cxnSpLocks/>
          </p:cNvCxnSpPr>
          <p:nvPr/>
        </p:nvCxnSpPr>
        <p:spPr>
          <a:xfrm>
            <a:off x="1400564" y="2025445"/>
            <a:ext cx="0" cy="21386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7E6049B-8033-4A69-9B12-EFF716645CEA}"/>
              </a:ext>
            </a:extLst>
          </p:cNvPr>
          <p:cNvCxnSpPr>
            <a:cxnSpLocks/>
          </p:cNvCxnSpPr>
          <p:nvPr/>
        </p:nvCxnSpPr>
        <p:spPr>
          <a:xfrm flipH="1">
            <a:off x="1097280" y="2453710"/>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C440D2B-92E5-4D80-A31A-F72F940F9D98}"/>
              </a:ext>
            </a:extLst>
          </p:cNvPr>
          <p:cNvCxnSpPr>
            <a:cxnSpLocks/>
          </p:cNvCxnSpPr>
          <p:nvPr/>
        </p:nvCxnSpPr>
        <p:spPr>
          <a:xfrm flipH="1">
            <a:off x="1097280" y="4479154"/>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78C25384-8EEF-432F-AB23-B2FCCFB64A5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703666" y="3338333"/>
            <a:ext cx="377905" cy="181333"/>
          </a:xfrm>
          <a:prstGeom prst="rect">
            <a:avLst/>
          </a:prstGeom>
        </p:spPr>
      </p:pic>
      <p:sp>
        <p:nvSpPr>
          <p:cNvPr id="34" name="Cerrar llave 33">
            <a:extLst>
              <a:ext uri="{FF2B5EF4-FFF2-40B4-BE49-F238E27FC236}">
                <a16:creationId xmlns:a16="http://schemas.microsoft.com/office/drawing/2014/main" id="{12D0F6DA-7CAA-4612-A696-2487BE1E02BE}"/>
              </a:ext>
            </a:extLst>
          </p:cNvPr>
          <p:cNvSpPr/>
          <p:nvPr/>
        </p:nvSpPr>
        <p:spPr>
          <a:xfrm>
            <a:off x="6204155" y="2453709"/>
            <a:ext cx="377894" cy="2046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Cerrar llave 34">
            <a:extLst>
              <a:ext uri="{FF2B5EF4-FFF2-40B4-BE49-F238E27FC236}">
                <a16:creationId xmlns:a16="http://schemas.microsoft.com/office/drawing/2014/main" id="{6DCF9261-C5BA-4439-97EA-9512BDF27BBB}"/>
              </a:ext>
            </a:extLst>
          </p:cNvPr>
          <p:cNvSpPr/>
          <p:nvPr/>
        </p:nvSpPr>
        <p:spPr>
          <a:xfrm>
            <a:off x="5025338" y="4090221"/>
            <a:ext cx="377858" cy="1781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8" name="Imagen 37">
            <a:extLst>
              <a:ext uri="{FF2B5EF4-FFF2-40B4-BE49-F238E27FC236}">
                <a16:creationId xmlns:a16="http://schemas.microsoft.com/office/drawing/2014/main" id="{632D986D-2E27-4174-A1E9-01A5E9728188}"/>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522629" y="4853459"/>
            <a:ext cx="393143" cy="187428"/>
          </a:xfrm>
          <a:prstGeom prst="rect">
            <a:avLst/>
          </a:prstGeom>
        </p:spPr>
      </p:pic>
      <p:pic>
        <p:nvPicPr>
          <p:cNvPr id="40" name="Imagen 39">
            <a:extLst>
              <a:ext uri="{FF2B5EF4-FFF2-40B4-BE49-F238E27FC236}">
                <a16:creationId xmlns:a16="http://schemas.microsoft.com/office/drawing/2014/main" id="{11DC08B1-9335-4C38-AD6B-E70C43B5B7C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257076" y="2047300"/>
            <a:ext cx="3673905" cy="531809"/>
          </a:xfrm>
          <a:prstGeom prst="rect">
            <a:avLst/>
          </a:prstGeom>
        </p:spPr>
      </p:pic>
    </p:spTree>
    <p:extLst>
      <p:ext uri="{BB962C8B-B14F-4D97-AF65-F5344CB8AC3E}">
        <p14:creationId xmlns:p14="http://schemas.microsoft.com/office/powerpoint/2010/main" val="303968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839C-85F0-4B00-B2AE-3073831CCF08}"/>
              </a:ext>
            </a:extLst>
          </p:cNvPr>
          <p:cNvSpPr>
            <a:spLocks noGrp="1"/>
          </p:cNvSpPr>
          <p:nvPr>
            <p:ph type="title"/>
          </p:nvPr>
        </p:nvSpPr>
        <p:spPr/>
        <p:txBody>
          <a:bodyPr/>
          <a:lstStyle/>
          <a:p>
            <a:r>
              <a:rPr lang="es-ES" b="1" dirty="0">
                <a:solidFill>
                  <a:srgbClr val="FF0000"/>
                </a:solidFill>
              </a:rPr>
              <a:t>Ziegler Nichols</a:t>
            </a:r>
            <a:endParaRPr lang="es-CO" dirty="0"/>
          </a:p>
        </p:txBody>
      </p:sp>
      <p:pic>
        <p:nvPicPr>
          <p:cNvPr id="6" name="Marcador de contenido 5">
            <a:extLst>
              <a:ext uri="{FF2B5EF4-FFF2-40B4-BE49-F238E27FC236}">
                <a16:creationId xmlns:a16="http://schemas.microsoft.com/office/drawing/2014/main" id="{72209C63-4084-46C2-B50C-644A091FA8D8}"/>
              </a:ext>
            </a:extLst>
          </p:cNvPr>
          <p:cNvPicPr>
            <a:picLocks noGrp="1" noChangeAspect="1"/>
          </p:cNvPicPr>
          <p:nvPr>
            <p:ph idx="1"/>
          </p:nvPr>
        </p:nvPicPr>
        <p:blipFill>
          <a:blip r:embed="rId6"/>
          <a:stretch>
            <a:fillRect/>
          </a:stretch>
        </p:blipFill>
        <p:spPr>
          <a:xfrm>
            <a:off x="686834" y="1758461"/>
            <a:ext cx="5517321" cy="4572015"/>
          </a:xfrm>
        </p:spPr>
      </p:pic>
      <p:sp>
        <p:nvSpPr>
          <p:cNvPr id="4" name="Marcador de pie de página 3">
            <a:extLst>
              <a:ext uri="{FF2B5EF4-FFF2-40B4-BE49-F238E27FC236}">
                <a16:creationId xmlns:a16="http://schemas.microsoft.com/office/drawing/2014/main" id="{378D4CDE-85F9-4CD7-B58F-A2DCC153E6BF}"/>
              </a:ext>
            </a:extLst>
          </p:cNvPr>
          <p:cNvSpPr>
            <a:spLocks noGrp="1"/>
          </p:cNvSpPr>
          <p:nvPr>
            <p:ph type="ftr" sz="quarter" idx="11"/>
          </p:nvPr>
        </p:nvSpPr>
        <p:spPr/>
        <p:txBody>
          <a:bodyPr/>
          <a:lstStyle/>
          <a:p>
            <a:r>
              <a:rPr lang="fr-FR"/>
              <a:t>Arduino Course - https://controlautomaticoeducacion.com/ </a:t>
            </a:r>
            <a:endParaRPr lang="es-419"/>
          </a:p>
        </p:txBody>
      </p:sp>
      <p:cxnSp>
        <p:nvCxnSpPr>
          <p:cNvPr id="11" name="Conector recto 10">
            <a:extLst>
              <a:ext uri="{FF2B5EF4-FFF2-40B4-BE49-F238E27FC236}">
                <a16:creationId xmlns:a16="http://schemas.microsoft.com/office/drawing/2014/main" id="{2AF16E4E-A3F3-4BFB-AFA9-E5C6A6FCCC67}"/>
              </a:ext>
            </a:extLst>
          </p:cNvPr>
          <p:cNvCxnSpPr>
            <a:cxnSpLocks/>
          </p:cNvCxnSpPr>
          <p:nvPr/>
        </p:nvCxnSpPr>
        <p:spPr>
          <a:xfrm>
            <a:off x="1400564" y="2025445"/>
            <a:ext cx="0" cy="21386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7E6049B-8033-4A69-9B12-EFF716645CEA}"/>
              </a:ext>
            </a:extLst>
          </p:cNvPr>
          <p:cNvCxnSpPr>
            <a:cxnSpLocks/>
          </p:cNvCxnSpPr>
          <p:nvPr/>
        </p:nvCxnSpPr>
        <p:spPr>
          <a:xfrm flipH="1">
            <a:off x="1097280" y="2453710"/>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C440D2B-92E5-4D80-A31A-F72F940F9D98}"/>
              </a:ext>
            </a:extLst>
          </p:cNvPr>
          <p:cNvCxnSpPr>
            <a:cxnSpLocks/>
          </p:cNvCxnSpPr>
          <p:nvPr/>
        </p:nvCxnSpPr>
        <p:spPr>
          <a:xfrm flipH="1">
            <a:off x="1097280" y="4479154"/>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78C25384-8EEF-432F-AB23-B2FCCFB64A5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703666" y="3338333"/>
            <a:ext cx="377905" cy="181333"/>
          </a:xfrm>
          <a:prstGeom prst="rect">
            <a:avLst/>
          </a:prstGeom>
        </p:spPr>
      </p:pic>
      <p:sp>
        <p:nvSpPr>
          <p:cNvPr id="34" name="Cerrar llave 33">
            <a:extLst>
              <a:ext uri="{FF2B5EF4-FFF2-40B4-BE49-F238E27FC236}">
                <a16:creationId xmlns:a16="http://schemas.microsoft.com/office/drawing/2014/main" id="{12D0F6DA-7CAA-4612-A696-2487BE1E02BE}"/>
              </a:ext>
            </a:extLst>
          </p:cNvPr>
          <p:cNvSpPr/>
          <p:nvPr/>
        </p:nvSpPr>
        <p:spPr>
          <a:xfrm>
            <a:off x="6204155" y="2453709"/>
            <a:ext cx="377894" cy="2046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Cerrar llave 34">
            <a:extLst>
              <a:ext uri="{FF2B5EF4-FFF2-40B4-BE49-F238E27FC236}">
                <a16:creationId xmlns:a16="http://schemas.microsoft.com/office/drawing/2014/main" id="{6DCF9261-C5BA-4439-97EA-9512BDF27BBB}"/>
              </a:ext>
            </a:extLst>
          </p:cNvPr>
          <p:cNvSpPr/>
          <p:nvPr/>
        </p:nvSpPr>
        <p:spPr>
          <a:xfrm>
            <a:off x="5025338" y="4090221"/>
            <a:ext cx="377858" cy="1781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8" name="Imagen 37">
            <a:extLst>
              <a:ext uri="{FF2B5EF4-FFF2-40B4-BE49-F238E27FC236}">
                <a16:creationId xmlns:a16="http://schemas.microsoft.com/office/drawing/2014/main" id="{632D986D-2E27-4174-A1E9-01A5E9728188}"/>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522629" y="4853459"/>
            <a:ext cx="393143" cy="187428"/>
          </a:xfrm>
          <a:prstGeom prst="rect">
            <a:avLst/>
          </a:prstGeom>
        </p:spPr>
      </p:pic>
      <p:pic>
        <p:nvPicPr>
          <p:cNvPr id="40" name="Imagen 39">
            <a:extLst>
              <a:ext uri="{FF2B5EF4-FFF2-40B4-BE49-F238E27FC236}">
                <a16:creationId xmlns:a16="http://schemas.microsoft.com/office/drawing/2014/main" id="{11DC08B1-9335-4C38-AD6B-E70C43B5B7C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257076" y="2047300"/>
            <a:ext cx="3673905" cy="531809"/>
          </a:xfrm>
          <a:prstGeom prst="rect">
            <a:avLst/>
          </a:prstGeom>
        </p:spPr>
      </p:pic>
      <p:sp>
        <p:nvSpPr>
          <p:cNvPr id="45" name="Bocadillo: rectángulo 44">
            <a:extLst>
              <a:ext uri="{FF2B5EF4-FFF2-40B4-BE49-F238E27FC236}">
                <a16:creationId xmlns:a16="http://schemas.microsoft.com/office/drawing/2014/main" id="{E553CB60-BD24-40CB-8053-FE9B697F5FAF}"/>
              </a:ext>
            </a:extLst>
          </p:cNvPr>
          <p:cNvSpPr/>
          <p:nvPr/>
        </p:nvSpPr>
        <p:spPr>
          <a:xfrm>
            <a:off x="5928712" y="2708418"/>
            <a:ext cx="5801172" cy="3392798"/>
          </a:xfrm>
          <a:prstGeom prst="wedgeRectCallout">
            <a:avLst>
              <a:gd name="adj1" fmla="val -128388"/>
              <a:gd name="adj2" fmla="val 127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7" name="Imagen 46">
            <a:extLst>
              <a:ext uri="{FF2B5EF4-FFF2-40B4-BE49-F238E27FC236}">
                <a16:creationId xmlns:a16="http://schemas.microsoft.com/office/drawing/2014/main" id="{D21E01AC-F82E-4061-ACCD-75B0C3D7021F}"/>
              </a:ext>
            </a:extLst>
          </p:cNvPr>
          <p:cNvPicPr>
            <a:picLocks noChangeAspect="1"/>
          </p:cNvPicPr>
          <p:nvPr/>
        </p:nvPicPr>
        <p:blipFill>
          <a:blip r:embed="rId10"/>
          <a:stretch>
            <a:fillRect/>
          </a:stretch>
        </p:blipFill>
        <p:spPr>
          <a:xfrm>
            <a:off x="6095996" y="3006815"/>
            <a:ext cx="5879692" cy="2820794"/>
          </a:xfrm>
          <a:prstGeom prst="rect">
            <a:avLst/>
          </a:prstGeom>
        </p:spPr>
      </p:pic>
      <p:cxnSp>
        <p:nvCxnSpPr>
          <p:cNvPr id="9" name="Conector recto 8">
            <a:extLst>
              <a:ext uri="{FF2B5EF4-FFF2-40B4-BE49-F238E27FC236}">
                <a16:creationId xmlns:a16="http://schemas.microsoft.com/office/drawing/2014/main" id="{B8116F4A-C9F2-48C8-8873-0C65BBBAAC12}"/>
              </a:ext>
            </a:extLst>
          </p:cNvPr>
          <p:cNvCxnSpPr/>
          <p:nvPr/>
        </p:nvCxnSpPr>
        <p:spPr>
          <a:xfrm>
            <a:off x="7300233" y="5516899"/>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0A69AA1D-5993-400A-B3FB-5CB30470C6D4}"/>
              </a:ext>
            </a:extLst>
          </p:cNvPr>
          <p:cNvCxnSpPr/>
          <p:nvPr/>
        </p:nvCxnSpPr>
        <p:spPr>
          <a:xfrm>
            <a:off x="7855593" y="5516899"/>
            <a:ext cx="0" cy="523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4A9E5084-4176-4D48-8EEE-75D8E35DEE60}"/>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7525541" y="5844881"/>
            <a:ext cx="153905" cy="172190"/>
          </a:xfrm>
          <a:prstGeom prst="rect">
            <a:avLst/>
          </a:prstGeom>
        </p:spPr>
      </p:pic>
      <p:cxnSp>
        <p:nvCxnSpPr>
          <p:cNvPr id="15" name="Conector recto de flecha 14">
            <a:extLst>
              <a:ext uri="{FF2B5EF4-FFF2-40B4-BE49-F238E27FC236}">
                <a16:creationId xmlns:a16="http://schemas.microsoft.com/office/drawing/2014/main" id="{718CB472-565F-427B-A124-D870820B2870}"/>
              </a:ext>
            </a:extLst>
          </p:cNvPr>
          <p:cNvCxnSpPr>
            <a:cxnSpLocks/>
            <a:stCxn id="13" idx="1"/>
          </p:cNvCxnSpPr>
          <p:nvPr/>
        </p:nvCxnSpPr>
        <p:spPr>
          <a:xfrm flipH="1">
            <a:off x="7300233" y="5930976"/>
            <a:ext cx="2253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E44D1056-8BC1-4352-8DA5-924A54C01143}"/>
              </a:ext>
            </a:extLst>
          </p:cNvPr>
          <p:cNvCxnSpPr>
            <a:cxnSpLocks/>
            <a:stCxn id="13" idx="3"/>
          </p:cNvCxnSpPr>
          <p:nvPr/>
        </p:nvCxnSpPr>
        <p:spPr>
          <a:xfrm>
            <a:off x="7679446" y="5930976"/>
            <a:ext cx="2123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06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47839C-85F0-4B00-B2AE-3073831CCF08}"/>
              </a:ext>
            </a:extLst>
          </p:cNvPr>
          <p:cNvSpPr>
            <a:spLocks noGrp="1"/>
          </p:cNvSpPr>
          <p:nvPr>
            <p:ph type="title"/>
          </p:nvPr>
        </p:nvSpPr>
        <p:spPr/>
        <p:txBody>
          <a:bodyPr/>
          <a:lstStyle/>
          <a:p>
            <a:r>
              <a:rPr lang="es-ES" b="1" dirty="0">
                <a:solidFill>
                  <a:srgbClr val="FF0000"/>
                </a:solidFill>
              </a:rPr>
              <a:t>Ziegler Nichols </a:t>
            </a:r>
            <a:endParaRPr lang="es-CO" dirty="0"/>
          </a:p>
        </p:txBody>
      </p:sp>
      <p:pic>
        <p:nvPicPr>
          <p:cNvPr id="6" name="Marcador de contenido 5">
            <a:extLst>
              <a:ext uri="{FF2B5EF4-FFF2-40B4-BE49-F238E27FC236}">
                <a16:creationId xmlns:a16="http://schemas.microsoft.com/office/drawing/2014/main" id="{72209C63-4084-46C2-B50C-644A091FA8D8}"/>
              </a:ext>
            </a:extLst>
          </p:cNvPr>
          <p:cNvPicPr>
            <a:picLocks noGrp="1" noChangeAspect="1"/>
          </p:cNvPicPr>
          <p:nvPr>
            <p:ph idx="1"/>
          </p:nvPr>
        </p:nvPicPr>
        <p:blipFill>
          <a:blip r:embed="rId10"/>
          <a:stretch>
            <a:fillRect/>
          </a:stretch>
        </p:blipFill>
        <p:spPr>
          <a:xfrm>
            <a:off x="686834" y="1758461"/>
            <a:ext cx="5517321" cy="4572015"/>
          </a:xfrm>
        </p:spPr>
      </p:pic>
      <p:sp>
        <p:nvSpPr>
          <p:cNvPr id="4" name="Marcador de pie de página 3">
            <a:extLst>
              <a:ext uri="{FF2B5EF4-FFF2-40B4-BE49-F238E27FC236}">
                <a16:creationId xmlns:a16="http://schemas.microsoft.com/office/drawing/2014/main" id="{378D4CDE-85F9-4CD7-B58F-A2DCC153E6BF}"/>
              </a:ext>
            </a:extLst>
          </p:cNvPr>
          <p:cNvSpPr>
            <a:spLocks noGrp="1"/>
          </p:cNvSpPr>
          <p:nvPr>
            <p:ph type="ftr" sz="quarter" idx="11"/>
          </p:nvPr>
        </p:nvSpPr>
        <p:spPr/>
        <p:txBody>
          <a:bodyPr/>
          <a:lstStyle/>
          <a:p>
            <a:r>
              <a:rPr lang="fr-FR"/>
              <a:t>Arduino Course - https://controlautomaticoeducacion.com/ </a:t>
            </a:r>
            <a:endParaRPr lang="es-419"/>
          </a:p>
        </p:txBody>
      </p:sp>
      <p:cxnSp>
        <p:nvCxnSpPr>
          <p:cNvPr id="8" name="Conector recto 7">
            <a:extLst>
              <a:ext uri="{FF2B5EF4-FFF2-40B4-BE49-F238E27FC236}">
                <a16:creationId xmlns:a16="http://schemas.microsoft.com/office/drawing/2014/main" id="{BEC04AD5-6D1D-4053-95CD-DB08CF83FC72}"/>
              </a:ext>
            </a:extLst>
          </p:cNvPr>
          <p:cNvCxnSpPr>
            <a:cxnSpLocks/>
          </p:cNvCxnSpPr>
          <p:nvPr/>
        </p:nvCxnSpPr>
        <p:spPr>
          <a:xfrm flipV="1">
            <a:off x="1425677" y="2313204"/>
            <a:ext cx="916505" cy="21408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AF16E4E-A3F3-4BFB-AFA9-E5C6A6FCCC67}"/>
              </a:ext>
            </a:extLst>
          </p:cNvPr>
          <p:cNvCxnSpPr>
            <a:cxnSpLocks/>
          </p:cNvCxnSpPr>
          <p:nvPr/>
        </p:nvCxnSpPr>
        <p:spPr>
          <a:xfrm>
            <a:off x="1400564" y="2025445"/>
            <a:ext cx="0" cy="21386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FEA9EC20-4C37-43CD-B9F6-1F640E8E76CC}"/>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811359" y="4984506"/>
            <a:ext cx="123429" cy="112762"/>
          </a:xfrm>
          <a:prstGeom prst="rect">
            <a:avLst/>
          </a:prstGeom>
        </p:spPr>
      </p:pic>
      <p:cxnSp>
        <p:nvCxnSpPr>
          <p:cNvPr id="16" name="Conector recto de flecha 15">
            <a:extLst>
              <a:ext uri="{FF2B5EF4-FFF2-40B4-BE49-F238E27FC236}">
                <a16:creationId xmlns:a16="http://schemas.microsoft.com/office/drawing/2014/main" id="{3A32179B-5785-4F83-BC14-83169B56A4BB}"/>
              </a:ext>
            </a:extLst>
          </p:cNvPr>
          <p:cNvCxnSpPr>
            <a:cxnSpLocks/>
          </p:cNvCxnSpPr>
          <p:nvPr/>
        </p:nvCxnSpPr>
        <p:spPr>
          <a:xfrm flipH="1">
            <a:off x="1465441" y="5022147"/>
            <a:ext cx="2945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16D446E-9AB8-456E-81C4-76266B6E4988}"/>
              </a:ext>
            </a:extLst>
          </p:cNvPr>
          <p:cNvCxnSpPr>
            <a:cxnSpLocks/>
          </p:cNvCxnSpPr>
          <p:nvPr/>
        </p:nvCxnSpPr>
        <p:spPr>
          <a:xfrm>
            <a:off x="1934788" y="5022147"/>
            <a:ext cx="3462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7E6049B-8033-4A69-9B12-EFF716645CEA}"/>
              </a:ext>
            </a:extLst>
          </p:cNvPr>
          <p:cNvCxnSpPr>
            <a:cxnSpLocks/>
          </p:cNvCxnSpPr>
          <p:nvPr/>
        </p:nvCxnSpPr>
        <p:spPr>
          <a:xfrm flipH="1">
            <a:off x="1097280" y="2453710"/>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C440D2B-92E5-4D80-A31A-F72F940F9D98}"/>
              </a:ext>
            </a:extLst>
          </p:cNvPr>
          <p:cNvCxnSpPr>
            <a:cxnSpLocks/>
          </p:cNvCxnSpPr>
          <p:nvPr/>
        </p:nvCxnSpPr>
        <p:spPr>
          <a:xfrm flipH="1">
            <a:off x="1097280" y="4479154"/>
            <a:ext cx="538217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78C25384-8EEF-432F-AB23-B2FCCFB64A5B}"/>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6703666" y="3338333"/>
            <a:ext cx="377905" cy="181333"/>
          </a:xfrm>
          <a:prstGeom prst="rect">
            <a:avLst/>
          </a:prstGeom>
        </p:spPr>
      </p:pic>
      <p:sp>
        <p:nvSpPr>
          <p:cNvPr id="34" name="Cerrar llave 33">
            <a:extLst>
              <a:ext uri="{FF2B5EF4-FFF2-40B4-BE49-F238E27FC236}">
                <a16:creationId xmlns:a16="http://schemas.microsoft.com/office/drawing/2014/main" id="{12D0F6DA-7CAA-4612-A696-2487BE1E02BE}"/>
              </a:ext>
            </a:extLst>
          </p:cNvPr>
          <p:cNvSpPr/>
          <p:nvPr/>
        </p:nvSpPr>
        <p:spPr>
          <a:xfrm>
            <a:off x="6204155" y="2453709"/>
            <a:ext cx="377894" cy="2046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5" name="Cerrar llave 34">
            <a:extLst>
              <a:ext uri="{FF2B5EF4-FFF2-40B4-BE49-F238E27FC236}">
                <a16:creationId xmlns:a16="http://schemas.microsoft.com/office/drawing/2014/main" id="{6DCF9261-C5BA-4439-97EA-9512BDF27BBB}"/>
              </a:ext>
            </a:extLst>
          </p:cNvPr>
          <p:cNvSpPr/>
          <p:nvPr/>
        </p:nvSpPr>
        <p:spPr>
          <a:xfrm>
            <a:off x="5025338" y="4090221"/>
            <a:ext cx="377858" cy="1781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8" name="Imagen 37">
            <a:extLst>
              <a:ext uri="{FF2B5EF4-FFF2-40B4-BE49-F238E27FC236}">
                <a16:creationId xmlns:a16="http://schemas.microsoft.com/office/drawing/2014/main" id="{632D986D-2E27-4174-A1E9-01A5E9728188}"/>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5522629" y="4853459"/>
            <a:ext cx="393143" cy="187428"/>
          </a:xfrm>
          <a:prstGeom prst="rect">
            <a:avLst/>
          </a:prstGeom>
        </p:spPr>
      </p:pic>
      <p:pic>
        <p:nvPicPr>
          <p:cNvPr id="40" name="Imagen 39">
            <a:extLst>
              <a:ext uri="{FF2B5EF4-FFF2-40B4-BE49-F238E27FC236}">
                <a16:creationId xmlns:a16="http://schemas.microsoft.com/office/drawing/2014/main" id="{11DC08B1-9335-4C38-AD6B-E70C43B5B7CC}"/>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257076" y="2047300"/>
            <a:ext cx="3673905" cy="531809"/>
          </a:xfrm>
          <a:prstGeom prst="rect">
            <a:avLst/>
          </a:prstGeom>
        </p:spPr>
      </p:pic>
      <p:pic>
        <p:nvPicPr>
          <p:cNvPr id="5" name="Imagen 4">
            <a:extLst>
              <a:ext uri="{FF2B5EF4-FFF2-40B4-BE49-F238E27FC236}">
                <a16:creationId xmlns:a16="http://schemas.microsoft.com/office/drawing/2014/main" id="{D1ED78D9-DA5E-44BD-B018-71EEE2D2C7C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8060704" y="2984562"/>
            <a:ext cx="743619" cy="178286"/>
          </a:xfrm>
          <a:prstGeom prst="rect">
            <a:avLst/>
          </a:prstGeom>
        </p:spPr>
      </p:pic>
      <p:cxnSp>
        <p:nvCxnSpPr>
          <p:cNvPr id="29" name="Conector recto 28">
            <a:extLst>
              <a:ext uri="{FF2B5EF4-FFF2-40B4-BE49-F238E27FC236}">
                <a16:creationId xmlns:a16="http://schemas.microsoft.com/office/drawing/2014/main" id="{D39200AF-069F-44DF-B02A-B6656BFDB24B}"/>
              </a:ext>
            </a:extLst>
          </p:cNvPr>
          <p:cNvCxnSpPr>
            <a:cxnSpLocks/>
          </p:cNvCxnSpPr>
          <p:nvPr/>
        </p:nvCxnSpPr>
        <p:spPr>
          <a:xfrm flipV="1">
            <a:off x="2281087" y="2035278"/>
            <a:ext cx="0" cy="380566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8" name="Imagen 27">
            <a:extLst>
              <a:ext uri="{FF2B5EF4-FFF2-40B4-BE49-F238E27FC236}">
                <a16:creationId xmlns:a16="http://schemas.microsoft.com/office/drawing/2014/main" id="{122BAB42-C635-4F72-9E23-06C68D531ED5}"/>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8060704" y="3430523"/>
            <a:ext cx="2601143" cy="178286"/>
          </a:xfrm>
          <a:prstGeom prst="rect">
            <a:avLst/>
          </a:prstGeom>
        </p:spPr>
      </p:pic>
      <p:pic>
        <p:nvPicPr>
          <p:cNvPr id="39" name="Imagen 38">
            <a:extLst>
              <a:ext uri="{FF2B5EF4-FFF2-40B4-BE49-F238E27FC236}">
                <a16:creationId xmlns:a16="http://schemas.microsoft.com/office/drawing/2014/main" id="{5AE0C6CE-3BFB-4F66-A57B-21E57696DFB5}"/>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7571898" y="4163440"/>
            <a:ext cx="3303619" cy="580571"/>
          </a:xfrm>
          <a:prstGeom prst="rect">
            <a:avLst/>
          </a:prstGeom>
        </p:spPr>
      </p:pic>
      <p:pic>
        <p:nvPicPr>
          <p:cNvPr id="44" name="Imagen 43">
            <a:extLst>
              <a:ext uri="{FF2B5EF4-FFF2-40B4-BE49-F238E27FC236}">
                <a16:creationId xmlns:a16="http://schemas.microsoft.com/office/drawing/2014/main" id="{AE914A43-298E-4F16-8F28-DE5A2808DC57}"/>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7571898" y="5485555"/>
            <a:ext cx="2174476" cy="518095"/>
          </a:xfrm>
          <a:prstGeom prst="rect">
            <a:avLst/>
          </a:prstGeom>
        </p:spPr>
      </p:pic>
    </p:spTree>
    <p:extLst>
      <p:ext uri="{BB962C8B-B14F-4D97-AF65-F5344CB8AC3E}">
        <p14:creationId xmlns:p14="http://schemas.microsoft.com/office/powerpoint/2010/main" val="422201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277291-3DD0-4DD6-BA8A-C45C441D0AF4}"/>
              </a:ext>
            </a:extLst>
          </p:cNvPr>
          <p:cNvSpPr>
            <a:spLocks noGrp="1"/>
          </p:cNvSpPr>
          <p:nvPr>
            <p:ph type="title"/>
          </p:nvPr>
        </p:nvSpPr>
        <p:spPr/>
        <p:txBody>
          <a:bodyPr/>
          <a:lstStyle/>
          <a:p>
            <a:pPr algn="ctr"/>
            <a:r>
              <a:rPr lang="es-ES" b="1" dirty="0">
                <a:solidFill>
                  <a:srgbClr val="FF0000"/>
                </a:solidFill>
              </a:rPr>
              <a:t>Ziegler and Nichols </a:t>
            </a:r>
            <a:endParaRPr lang="pt-BR" dirty="0"/>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51572FB3-C5B5-475C-AE5F-387D91C83C38}"/>
                  </a:ext>
                </a:extLst>
              </p:cNvPr>
              <p:cNvSpPr>
                <a:spLocks noGrp="1"/>
              </p:cNvSpPr>
              <p:nvPr>
                <p:ph sz="half" idx="1"/>
              </p:nvPr>
            </p:nvSpPr>
            <p:spPr/>
            <p:txBody>
              <a:bodyPr>
                <a:normAutofit/>
              </a:bodyPr>
              <a:lstStyle/>
              <a:p>
                <a:r>
                  <a:rPr lang="en-US" dirty="0">
                    <a:solidFill>
                      <a:srgbClr val="374151"/>
                    </a:solidFill>
                    <a:latin typeface="Söhne"/>
                  </a:rPr>
                  <a:t>Analog Controls and not for Digital Controls.</a:t>
                </a:r>
              </a:p>
              <a:p>
                <a:br>
                  <a:rPr lang="en-US" dirty="0"/>
                </a:br>
                <a:r>
                  <a:rPr lang="en-US" dirty="0">
                    <a:solidFill>
                      <a:srgbClr val="374151"/>
                    </a:solidFill>
                    <a:latin typeface="Söhne"/>
                  </a:rPr>
                  <a:t>If the sampling period </a:t>
                </a:r>
                <a14:m>
                  <m:oMath xmlns:m="http://schemas.openxmlformats.org/officeDocument/2006/math">
                    <m:sSub>
                      <m:sSubPr>
                        <m:ctrlPr>
                          <a:rPr lang="en-US" b="0" i="1" dirty="0" smtClean="0">
                            <a:solidFill>
                              <a:srgbClr val="374151"/>
                            </a:solidFill>
                            <a:latin typeface="Cambria Math" panose="02040503050406030204" pitchFamily="18" charset="0"/>
                          </a:rPr>
                        </m:ctrlPr>
                      </m:sSubPr>
                      <m:e>
                        <m:r>
                          <a:rPr lang="en-US" i="1" dirty="0" smtClean="0">
                            <a:solidFill>
                              <a:srgbClr val="374151"/>
                            </a:solidFill>
                            <a:latin typeface="Cambria Math" panose="02040503050406030204" pitchFamily="18" charset="0"/>
                          </a:rPr>
                          <m:t>𝑇</m:t>
                        </m:r>
                      </m:e>
                      <m:sub>
                        <m:r>
                          <a:rPr lang="en-US" i="1" dirty="0" smtClean="0">
                            <a:solidFill>
                              <a:srgbClr val="374151"/>
                            </a:solidFill>
                            <a:latin typeface="Cambria Math" panose="02040503050406030204" pitchFamily="18" charset="0"/>
                          </a:rPr>
                          <m:t>𝑠</m:t>
                        </m:r>
                      </m:sub>
                    </m:sSub>
                  </m:oMath>
                </a14:m>
                <a:r>
                  <a:rPr lang="en-US" dirty="0">
                    <a:solidFill>
                      <a:srgbClr val="374151"/>
                    </a:solidFill>
                    <a:latin typeface="KaTeX_Main"/>
                  </a:rPr>
                  <a:t>​</a:t>
                </a:r>
                <a:r>
                  <a:rPr lang="en-US" dirty="0">
                    <a:solidFill>
                      <a:srgbClr val="374151"/>
                    </a:solidFill>
                    <a:latin typeface="Söhne"/>
                  </a:rPr>
                  <a:t> of the system is large, the previously seen formulas may lead to a decline greater than 25%, tending towards instability.</a:t>
                </a:r>
              </a:p>
              <a:p>
                <a:r>
                  <a:rPr lang="en-US" dirty="0">
                    <a:solidFill>
                      <a:srgbClr val="374151"/>
                    </a:solidFill>
                    <a:latin typeface="Söhne"/>
                  </a:rPr>
                  <a:t>One option is to increase the delay to a value equal to half of the sampling period </a:t>
                </a:r>
              </a:p>
              <a:p>
                <a:endParaRPr lang="en-US" dirty="0">
                  <a:solidFill>
                    <a:srgbClr val="374151"/>
                  </a:solidFill>
                  <a:latin typeface="Söhne"/>
                </a:endParaRPr>
              </a:p>
              <a:p>
                <a:r>
                  <a:rPr lang="en-US" dirty="0">
                    <a:solidFill>
                      <a:srgbClr val="374151"/>
                    </a:solidFill>
                    <a:latin typeface="Söhne"/>
                  </a:rPr>
                  <a:t>before using the values from the table</a:t>
                </a:r>
                <a:endParaRPr lang="pt-BR" dirty="0"/>
              </a:p>
            </p:txBody>
          </p:sp>
        </mc:Choice>
        <mc:Fallback xmlns="">
          <p:sp>
            <p:nvSpPr>
              <p:cNvPr id="6" name="Marcador de contenido 5">
                <a:extLst>
                  <a:ext uri="{FF2B5EF4-FFF2-40B4-BE49-F238E27FC236}">
                    <a16:creationId xmlns:a16="http://schemas.microsoft.com/office/drawing/2014/main" id="{51572FB3-C5B5-475C-AE5F-387D91C83C38}"/>
                  </a:ext>
                </a:extLst>
              </p:cNvPr>
              <p:cNvSpPr>
                <a:spLocks noGrp="1" noRot="1" noChangeAspect="1" noMove="1" noResize="1" noEditPoints="1" noAdjustHandles="1" noChangeArrowheads="1" noChangeShapeType="1" noTextEdit="1"/>
              </p:cNvSpPr>
              <p:nvPr>
                <p:ph sz="half" idx="1"/>
              </p:nvPr>
            </p:nvSpPr>
            <p:spPr>
              <a:blipFill>
                <a:blip r:embed="rId4"/>
                <a:stretch>
                  <a:fillRect l="-1235" t="-1667" r="-3951"/>
                </a:stretch>
              </a:blipFill>
            </p:spPr>
            <p:txBody>
              <a:bodyPr/>
              <a:lstStyle/>
              <a:p>
                <a:r>
                  <a:rPr lang="en-US">
                    <a:noFill/>
                  </a:rPr>
                  <a:t> </a:t>
                </a:r>
              </a:p>
            </p:txBody>
          </p:sp>
        </mc:Fallback>
      </mc:AlternateContent>
      <p:sp>
        <p:nvSpPr>
          <p:cNvPr id="4" name="Marcador de pie de página 3">
            <a:extLst>
              <a:ext uri="{FF2B5EF4-FFF2-40B4-BE49-F238E27FC236}">
                <a16:creationId xmlns:a16="http://schemas.microsoft.com/office/drawing/2014/main" id="{4A457CF4-1A93-4AB3-B2A4-07322ACD08FE}"/>
              </a:ext>
            </a:extLst>
          </p:cNvPr>
          <p:cNvSpPr>
            <a:spLocks noGrp="1"/>
          </p:cNvSpPr>
          <p:nvPr>
            <p:ph type="ftr" sz="quarter" idx="11"/>
          </p:nvPr>
        </p:nvSpPr>
        <p:spPr/>
        <p:txBody>
          <a:bodyPr/>
          <a:lstStyle/>
          <a:p>
            <a:r>
              <a:rPr lang="fr-FR"/>
              <a:t>Arduino Course - https://controlautomaticoeducacion.com/ </a:t>
            </a:r>
            <a:endParaRPr lang="es-419"/>
          </a:p>
        </p:txBody>
      </p:sp>
      <p:pic>
        <p:nvPicPr>
          <p:cNvPr id="9" name="Imagen 8">
            <a:extLst>
              <a:ext uri="{FF2B5EF4-FFF2-40B4-BE49-F238E27FC236}">
                <a16:creationId xmlns:a16="http://schemas.microsoft.com/office/drawing/2014/main" id="{10D92574-36B0-4473-9732-0B0C8B7DC46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387600" y="4612640"/>
            <a:ext cx="1549714" cy="254476"/>
          </a:xfrm>
          <a:prstGeom prst="rect">
            <a:avLst/>
          </a:prstGeom>
        </p:spPr>
      </p:pic>
      <mc:AlternateContent xmlns:mc="http://schemas.openxmlformats.org/markup-compatibility/2006" xmlns:a14="http://schemas.microsoft.com/office/drawing/2010/main">
        <mc:Choice Requires="a14">
          <p:graphicFrame>
            <p:nvGraphicFramePr>
              <p:cNvPr id="11" name="Tabla 10">
                <a:extLst>
                  <a:ext uri="{FF2B5EF4-FFF2-40B4-BE49-F238E27FC236}">
                    <a16:creationId xmlns:a16="http://schemas.microsoft.com/office/drawing/2014/main" id="{24786D97-5057-4D5E-B68D-A992DE1DFD9C}"/>
                  </a:ext>
                </a:extLst>
              </p:cNvPr>
              <p:cNvGraphicFramePr>
                <a:graphicFrameLocks noGrp="1"/>
              </p:cNvGraphicFramePr>
              <p:nvPr/>
            </p:nvGraphicFramePr>
            <p:xfrm>
              <a:off x="6595261" y="2563192"/>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𝑲</m:t>
                                    </m:r>
                                  </m:e>
                                  <m:sub>
                                    <m:r>
                                      <a:rPr lang="es-ES" sz="1800">
                                        <a:effectLst/>
                                        <a:latin typeface="Cambria Math" panose="02040503050406030204" pitchFamily="18" charset="0"/>
                                      </a:rPr>
                                      <m:t>𝒑</m:t>
                                    </m:r>
                                  </m:sub>
                                </m:sSub>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𝒊</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s-ES" sz="1800">
                                        <a:effectLst/>
                                        <a:latin typeface="Cambria Math" panose="02040503050406030204" pitchFamily="18" charset="0"/>
                                      </a:rPr>
                                      <m:t>𝝉</m:t>
                                    </m:r>
                                  </m:e>
                                  <m:sub>
                                    <m:r>
                                      <a:rPr lang="es-ES" sz="1800">
                                        <a:effectLst/>
                                        <a:latin typeface="Cambria Math" panose="02040503050406030204" pitchFamily="18" charset="0"/>
                                      </a:rPr>
                                      <m:t>𝒅</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0.9</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rPr>
                                    </m:ctrlPr>
                                  </m:fPr>
                                  <m:num>
                                    <m:r>
                                      <m:rPr>
                                        <m:sty m:val="p"/>
                                      </m:rPr>
                                      <a:rPr lang="en-US" sz="1800" b="0" i="0" smtClean="0">
                                        <a:effectLst/>
                                        <a:latin typeface="Cambria Math" panose="02040503050406030204" pitchFamily="18" charset="0"/>
                                      </a:rPr>
                                      <m:t>L</m:t>
                                    </m:r>
                                  </m:num>
                                  <m:den>
                                    <m:r>
                                      <a:rPr lang="es-ES" sz="1800">
                                        <a:effectLst/>
                                        <a:latin typeface="Cambria Math" panose="02040503050406030204" pitchFamily="18" charset="0"/>
                                      </a:rPr>
                                      <m:t>0.3</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i="1" dirty="0" smtClean="0">
                                    <a:effectLst/>
                                    <a:latin typeface="Cambria Math" panose="02040503050406030204" pitchFamily="18" charset="0"/>
                                  </a:rPr>
                                  <m:t> 0</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smtClean="0">
                                    <a:effectLst/>
                                    <a:latin typeface="Cambria Math" panose="02040503050406030204" pitchFamily="18" charset="0"/>
                                  </a:rPr>
                                  <m:t>1.2</m:t>
                                </m:r>
                                <m:f>
                                  <m:fPr>
                                    <m:ctrlPr>
                                      <a:rPr lang="en-US" sz="1800" i="1">
                                        <a:effectLst/>
                                        <a:latin typeface="Cambria Math" panose="02040503050406030204" pitchFamily="18" charset="0"/>
                                      </a:rPr>
                                    </m:ctrlPr>
                                  </m:fPr>
                                  <m:num>
                                    <m:r>
                                      <a:rPr lang="es-ES" sz="1800">
                                        <a:effectLst/>
                                        <a:latin typeface="Cambria Math" panose="02040503050406030204" pitchFamily="18" charset="0"/>
                                      </a:rPr>
                                      <m:t>𝜏</m:t>
                                    </m:r>
                                  </m:num>
                                  <m:den>
                                    <m:r>
                                      <m:rPr>
                                        <m:sty m:val="p"/>
                                      </m:rPr>
                                      <a:rPr lang="en-US" sz="1800" b="0" i="0" smtClean="0">
                                        <a:effectLst/>
                                        <a:latin typeface="Cambria Math" panose="02040503050406030204" pitchFamily="18" charset="0"/>
                                      </a:rPr>
                                      <m:t>K</m:t>
                                    </m:r>
                                    <m:r>
                                      <a:rPr lang="en-US" sz="1800" b="0" i="0" smtClean="0">
                                        <a:effectLst/>
                                        <a:latin typeface="Cambria Math" panose="02040503050406030204" pitchFamily="18" charset="0"/>
                                      </a:rPr>
                                      <m:t> </m:t>
                                    </m:r>
                                    <m:r>
                                      <a:rPr lang="es-ES" sz="1800">
                                        <a:effectLst/>
                                        <a:latin typeface="Cambria Math" panose="02040503050406030204" pitchFamily="18" charset="0"/>
                                      </a:rPr>
                                      <m:t>𝐿</m:t>
                                    </m:r>
                                  </m:den>
                                </m:f>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2</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s-ES" sz="1800">
                                    <a:effectLst/>
                                    <a:latin typeface="Cambria Math" panose="02040503050406030204" pitchFamily="18" charset="0"/>
                                  </a:rPr>
                                  <m:t>0.5</m:t>
                                </m:r>
                                <m:r>
                                  <a:rPr lang="es-ES" sz="1800">
                                    <a:effectLst/>
                                    <a:latin typeface="Cambria Math" panose="02040503050406030204" pitchFamily="18" charset="0"/>
                                  </a:rPr>
                                  <m:t>𝐿</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8002159"/>
                      </a:ext>
                    </a:extLst>
                  </a:tr>
                </a:tbl>
              </a:graphicData>
            </a:graphic>
          </p:graphicFrame>
        </mc:Choice>
        <mc:Fallback xmlns="">
          <p:graphicFrame>
            <p:nvGraphicFramePr>
              <p:cNvPr id="11" name="Tabla 10">
                <a:extLst>
                  <a:ext uri="{FF2B5EF4-FFF2-40B4-BE49-F238E27FC236}">
                    <a16:creationId xmlns:a16="http://schemas.microsoft.com/office/drawing/2014/main" id="{24786D97-5057-4D5E-B68D-A992DE1DFD9C}"/>
                  </a:ext>
                </a:extLst>
              </p:cNvPr>
              <p:cNvGraphicFramePr>
                <a:graphicFrameLocks noGrp="1"/>
              </p:cNvGraphicFramePr>
              <p:nvPr>
                <p:extLst>
                  <p:ext uri="{D42A27DB-BD31-4B8C-83A1-F6EECF244321}">
                    <p14:modId xmlns:p14="http://schemas.microsoft.com/office/powerpoint/2010/main" val="2176880252"/>
                  </p:ext>
                </p:extLst>
              </p:nvPr>
            </p:nvGraphicFramePr>
            <p:xfrm>
              <a:off x="6595261" y="2563192"/>
              <a:ext cx="4405704" cy="2176686"/>
            </p:xfrm>
            <a:graphic>
              <a:graphicData uri="http://schemas.openxmlformats.org/drawingml/2006/table">
                <a:tbl>
                  <a:tblPr firstRow="1" firstCol="1" bandRow="1">
                    <a:tableStyleId>{21E4AEA4-8DFA-4A89-87EB-49C32662AFE0}</a:tableStyleId>
                  </a:tblPr>
                  <a:tblGrid>
                    <a:gridCol w="1101426">
                      <a:extLst>
                        <a:ext uri="{9D8B030D-6E8A-4147-A177-3AD203B41FA5}">
                          <a16:colId xmlns:a16="http://schemas.microsoft.com/office/drawing/2014/main" val="2032771707"/>
                        </a:ext>
                      </a:extLst>
                    </a:gridCol>
                    <a:gridCol w="1101426">
                      <a:extLst>
                        <a:ext uri="{9D8B030D-6E8A-4147-A177-3AD203B41FA5}">
                          <a16:colId xmlns:a16="http://schemas.microsoft.com/office/drawing/2014/main" val="1647438170"/>
                        </a:ext>
                      </a:extLst>
                    </a:gridCol>
                    <a:gridCol w="1101426">
                      <a:extLst>
                        <a:ext uri="{9D8B030D-6E8A-4147-A177-3AD203B41FA5}">
                          <a16:colId xmlns:a16="http://schemas.microsoft.com/office/drawing/2014/main" val="4244858813"/>
                        </a:ext>
                      </a:extLst>
                    </a:gridCol>
                    <a:gridCol w="1101426">
                      <a:extLst>
                        <a:ext uri="{9D8B030D-6E8A-4147-A177-3AD203B41FA5}">
                          <a16:colId xmlns:a16="http://schemas.microsoft.com/office/drawing/2014/main" val="3274159751"/>
                        </a:ext>
                      </a:extLst>
                    </a:gridCol>
                  </a:tblGrid>
                  <a:tr h="424262">
                    <a:tc>
                      <a:txBody>
                        <a:bodyPr/>
                        <a:lstStyle/>
                        <a:p>
                          <a:pPr marL="0" marR="0">
                            <a:lnSpc>
                              <a:spcPct val="107000"/>
                            </a:lnSpc>
                            <a:spcBef>
                              <a:spcPts val="0"/>
                            </a:spcBef>
                            <a:spcAft>
                              <a:spcPts val="0"/>
                            </a:spcAft>
                          </a:pPr>
                          <a:r>
                            <a:rPr lang="es-ES" sz="1800" dirty="0">
                              <a:effectLst/>
                            </a:rPr>
                            <a:t>Control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1429" r="-202210" b="-414286"/>
                          </a:stretch>
                        </a:blipFill>
                      </a:tcPr>
                    </a:tc>
                    <a:tc>
                      <a:txBody>
                        <a:bodyPr/>
                        <a:lstStyle/>
                        <a:p>
                          <a:endParaRPr lang="en-US"/>
                        </a:p>
                      </a:txBody>
                      <a:tcPr marL="68580" marR="68580" marT="0" marB="0" anchor="ctr">
                        <a:blipFill>
                          <a:blip r:embed="rId6"/>
                          <a:stretch>
                            <a:fillRect l="-200552" t="-1429" r="-102210" b="-414286"/>
                          </a:stretch>
                        </a:blipFill>
                      </a:tcPr>
                    </a:tc>
                    <a:tc>
                      <a:txBody>
                        <a:bodyPr/>
                        <a:lstStyle/>
                        <a:p>
                          <a:endParaRPr lang="en-US"/>
                        </a:p>
                      </a:txBody>
                      <a:tcPr marL="68580" marR="68580" marT="0" marB="0" anchor="ctr">
                        <a:blipFill>
                          <a:blip r:embed="rId6"/>
                          <a:stretch>
                            <a:fillRect l="-300552" t="-1429" r="-2210" b="-414286"/>
                          </a:stretch>
                        </a:blipFill>
                      </a:tcPr>
                    </a:tc>
                    <a:extLst>
                      <a:ext uri="{0D108BD9-81ED-4DB2-BD59-A6C34878D82A}">
                        <a16:rowId xmlns:a16="http://schemas.microsoft.com/office/drawing/2014/main" val="1889637750"/>
                      </a:ext>
                    </a:extLst>
                  </a:tr>
                  <a:tr h="583399">
                    <a:tc>
                      <a:txBody>
                        <a:bodyPr/>
                        <a:lstStyle/>
                        <a:p>
                          <a:pPr marL="0" marR="0">
                            <a:lnSpc>
                              <a:spcPct val="107000"/>
                            </a:lnSpc>
                            <a:spcBef>
                              <a:spcPts val="0"/>
                            </a:spcBef>
                            <a:spcAft>
                              <a:spcPts val="0"/>
                            </a:spcAft>
                          </a:pPr>
                          <a:r>
                            <a:rPr lang="es-ES" sz="1800" dirty="0">
                              <a:effectLst/>
                            </a:rPr>
                            <a:t>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73958" r="-202210" b="-202083"/>
                          </a:stretch>
                        </a:blipFill>
                      </a:tcPr>
                    </a:tc>
                    <a:tc>
                      <a:txBody>
                        <a:bodyPr/>
                        <a:lstStyle/>
                        <a:p>
                          <a:endParaRPr lang="en-US"/>
                        </a:p>
                      </a:txBody>
                      <a:tcPr marL="68580" marR="68580" marT="0" marB="0" anchor="ctr">
                        <a:blipFill>
                          <a:blip r:embed="rId6"/>
                          <a:stretch>
                            <a:fillRect l="-200552" t="-73958" r="-102210" b="-202083"/>
                          </a:stretch>
                        </a:blipFill>
                      </a:tcPr>
                    </a:tc>
                    <a:tc>
                      <a:txBody>
                        <a:bodyPr/>
                        <a:lstStyle/>
                        <a:p>
                          <a:endParaRPr lang="en-US"/>
                        </a:p>
                      </a:txBody>
                      <a:tcPr marL="68580" marR="68580" marT="0" marB="0" anchor="ctr">
                        <a:blipFill>
                          <a:blip r:embed="rId6"/>
                          <a:stretch>
                            <a:fillRect l="-300552" t="-73958" r="-2210" b="-202083"/>
                          </a:stretch>
                        </a:blipFill>
                      </a:tcPr>
                    </a:tc>
                    <a:extLst>
                      <a:ext uri="{0D108BD9-81ED-4DB2-BD59-A6C34878D82A}">
                        <a16:rowId xmlns:a16="http://schemas.microsoft.com/office/drawing/2014/main" val="2658225237"/>
                      </a:ext>
                    </a:extLst>
                  </a:tr>
                  <a:tr h="585626">
                    <a:tc>
                      <a:txBody>
                        <a:bodyPr/>
                        <a:lstStyle/>
                        <a:p>
                          <a:pPr marL="0" marR="0">
                            <a:lnSpc>
                              <a:spcPct val="107000"/>
                            </a:lnSpc>
                            <a:spcBef>
                              <a:spcPts val="0"/>
                            </a:spcBef>
                            <a:spcAft>
                              <a:spcPts val="0"/>
                            </a:spcAft>
                          </a:pPr>
                          <a:r>
                            <a:rPr lang="es-ES" sz="1800">
                              <a:effectLst/>
                            </a:rPr>
                            <a:t>PI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173958" r="-202210" b="-102083"/>
                          </a:stretch>
                        </a:blipFill>
                      </a:tcPr>
                    </a:tc>
                    <a:tc>
                      <a:txBody>
                        <a:bodyPr/>
                        <a:lstStyle/>
                        <a:p>
                          <a:endParaRPr lang="en-US"/>
                        </a:p>
                      </a:txBody>
                      <a:tcPr marL="68580" marR="68580" marT="0" marB="0" anchor="ctr">
                        <a:blipFill>
                          <a:blip r:embed="rId6"/>
                          <a:stretch>
                            <a:fillRect l="-200552" t="-173958" r="-102210" b="-102083"/>
                          </a:stretch>
                        </a:blipFill>
                      </a:tcPr>
                    </a:tc>
                    <a:tc>
                      <a:txBody>
                        <a:bodyPr/>
                        <a:lstStyle/>
                        <a:p>
                          <a:endParaRPr lang="en-US"/>
                        </a:p>
                      </a:txBody>
                      <a:tcPr marL="68580" marR="68580" marT="0" marB="0" anchor="ctr">
                        <a:blipFill>
                          <a:blip r:embed="rId6"/>
                          <a:stretch>
                            <a:fillRect l="-300552" t="-173958" r="-2210" b="-102083"/>
                          </a:stretch>
                        </a:blipFill>
                      </a:tcPr>
                    </a:tc>
                    <a:extLst>
                      <a:ext uri="{0D108BD9-81ED-4DB2-BD59-A6C34878D82A}">
                        <a16:rowId xmlns:a16="http://schemas.microsoft.com/office/drawing/2014/main" val="478038542"/>
                      </a:ext>
                    </a:extLst>
                  </a:tr>
                  <a:tr h="583399">
                    <a:tc>
                      <a:txBody>
                        <a:bodyPr/>
                        <a:lstStyle/>
                        <a:p>
                          <a:pPr marL="0" marR="0">
                            <a:lnSpc>
                              <a:spcPct val="107000"/>
                            </a:lnSpc>
                            <a:spcBef>
                              <a:spcPts val="0"/>
                            </a:spcBef>
                            <a:spcAft>
                              <a:spcPts val="0"/>
                            </a:spcAft>
                          </a:pPr>
                          <a:r>
                            <a:rPr lang="es-ES" sz="1800">
                              <a:effectLst/>
                            </a:rPr>
                            <a:t>PID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6"/>
                          <a:stretch>
                            <a:fillRect l="-100552" t="-273958" r="-202210" b="-2083"/>
                          </a:stretch>
                        </a:blipFill>
                      </a:tcPr>
                    </a:tc>
                    <a:tc>
                      <a:txBody>
                        <a:bodyPr/>
                        <a:lstStyle/>
                        <a:p>
                          <a:endParaRPr lang="en-US"/>
                        </a:p>
                      </a:txBody>
                      <a:tcPr marL="68580" marR="68580" marT="0" marB="0" anchor="ctr">
                        <a:blipFill>
                          <a:blip r:embed="rId6"/>
                          <a:stretch>
                            <a:fillRect l="-200552" t="-273958" r="-102210" b="-2083"/>
                          </a:stretch>
                        </a:blipFill>
                      </a:tcPr>
                    </a:tc>
                    <a:tc>
                      <a:txBody>
                        <a:bodyPr/>
                        <a:lstStyle/>
                        <a:p>
                          <a:endParaRPr lang="en-US"/>
                        </a:p>
                      </a:txBody>
                      <a:tcPr marL="68580" marR="68580" marT="0" marB="0" anchor="ctr">
                        <a:blipFill>
                          <a:blip r:embed="rId6"/>
                          <a:stretch>
                            <a:fillRect l="-300552" t="-273958" r="-2210" b="-2083"/>
                          </a:stretch>
                        </a:blipFill>
                      </a:tcPr>
                    </a:tc>
                    <a:extLst>
                      <a:ext uri="{0D108BD9-81ED-4DB2-BD59-A6C34878D82A}">
                        <a16:rowId xmlns:a16="http://schemas.microsoft.com/office/drawing/2014/main" val="448002159"/>
                      </a:ext>
                    </a:extLst>
                  </a:tr>
                </a:tbl>
              </a:graphicData>
            </a:graphic>
          </p:graphicFrame>
        </mc:Fallback>
      </mc:AlternateContent>
      <p:pic>
        <p:nvPicPr>
          <p:cNvPr id="5" name="Imagen 4">
            <a:extLst>
              <a:ext uri="{FF2B5EF4-FFF2-40B4-BE49-F238E27FC236}">
                <a16:creationId xmlns:a16="http://schemas.microsoft.com/office/drawing/2014/main" id="{98F81C09-7F02-46D4-9783-E1C4286D09A3}"/>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456427" y="5614617"/>
            <a:ext cx="2096761" cy="254476"/>
          </a:xfrm>
          <a:prstGeom prst="rect">
            <a:avLst/>
          </a:prstGeom>
        </p:spPr>
      </p:pic>
    </p:spTree>
    <p:extLst>
      <p:ext uri="{BB962C8B-B14F-4D97-AF65-F5344CB8AC3E}">
        <p14:creationId xmlns:p14="http://schemas.microsoft.com/office/powerpoint/2010/main" val="4101157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72414B-EA7A-F0FE-A34A-1C374D57FB99}"/>
              </a:ext>
            </a:extLst>
          </p:cNvPr>
          <p:cNvSpPr/>
          <p:nvPr/>
        </p:nvSpPr>
        <p:spPr>
          <a:xfrm>
            <a:off x="654167" y="5233708"/>
            <a:ext cx="5945041" cy="85119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DC0667-C1A7-0966-B347-4573394EB2ED}"/>
              </a:ext>
            </a:extLst>
          </p:cNvPr>
          <p:cNvSpPr/>
          <p:nvPr/>
        </p:nvSpPr>
        <p:spPr>
          <a:xfrm>
            <a:off x="8083425" y="3329796"/>
            <a:ext cx="3631247" cy="2493034"/>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89B728-2630-4B31-8726-DDB139610BF2}"/>
              </a:ext>
            </a:extLst>
          </p:cNvPr>
          <p:cNvSpPr>
            <a:spLocks noGrp="1"/>
          </p:cNvSpPr>
          <p:nvPr>
            <p:ph type="title"/>
          </p:nvPr>
        </p:nvSpPr>
        <p:spPr/>
        <p:txBody>
          <a:bodyPr/>
          <a:lstStyle/>
          <a:p>
            <a:r>
              <a:rPr lang="es-CO" b="1" dirty="0">
                <a:solidFill>
                  <a:srgbClr val="FF0000"/>
                </a:solidFill>
              </a:rPr>
              <a:t>PID Digital</a:t>
            </a:r>
          </a:p>
        </p:txBody>
      </p:sp>
      <p:sp>
        <p:nvSpPr>
          <p:cNvPr id="3" name="Marcador de contenido 2">
            <a:extLst>
              <a:ext uri="{FF2B5EF4-FFF2-40B4-BE49-F238E27FC236}">
                <a16:creationId xmlns:a16="http://schemas.microsoft.com/office/drawing/2014/main" id="{C2626823-1CBC-47C1-9884-5A29239AB1DB}"/>
              </a:ext>
            </a:extLst>
          </p:cNvPr>
          <p:cNvSpPr>
            <a:spLocks noGrp="1"/>
          </p:cNvSpPr>
          <p:nvPr>
            <p:ph idx="1"/>
          </p:nvPr>
        </p:nvSpPr>
        <p:spPr>
          <a:xfrm>
            <a:off x="1097280" y="1845734"/>
            <a:ext cx="10058400" cy="393613"/>
          </a:xfrm>
        </p:spPr>
        <p:txBody>
          <a:bodyPr/>
          <a:lstStyle/>
          <a:p>
            <a:r>
              <a:rPr lang="en-US" dirty="0"/>
              <a:t>The PID discrete transfer function:</a:t>
            </a:r>
            <a:endParaRPr lang="es-CO" dirty="0"/>
          </a:p>
        </p:txBody>
      </p:sp>
      <p:pic>
        <p:nvPicPr>
          <p:cNvPr id="7" name="Imagen 6">
            <a:extLst>
              <a:ext uri="{FF2B5EF4-FFF2-40B4-BE49-F238E27FC236}">
                <a16:creationId xmlns:a16="http://schemas.microsoft.com/office/drawing/2014/main" id="{E79B828E-B8E3-49CD-BD45-19FAB07E6A9E}"/>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493601" y="2576402"/>
            <a:ext cx="3587049" cy="617143"/>
          </a:xfrm>
          <a:prstGeom prst="rect">
            <a:avLst/>
          </a:prstGeom>
        </p:spPr>
      </p:pic>
      <p:pic>
        <p:nvPicPr>
          <p:cNvPr id="5" name="Imagen 4">
            <a:extLst>
              <a:ext uri="{FF2B5EF4-FFF2-40B4-BE49-F238E27FC236}">
                <a16:creationId xmlns:a16="http://schemas.microsoft.com/office/drawing/2014/main" id="{A93D8F6C-1D1A-4EA0-AFCE-2CC12733658E}"/>
              </a:ext>
            </a:extLst>
          </p:cNvPr>
          <p:cNvPicPr>
            <a:picLocks noChangeAspect="1"/>
          </p:cNvPicPr>
          <p:nvPr>
            <p:custDataLst>
              <p:tags r:id="rId2"/>
            </p:custDataLst>
          </p:nvPr>
        </p:nvPicPr>
        <p:blipFill>
          <a:blip r:embed="rId12"/>
          <a:stretch>
            <a:fillRect/>
          </a:stretch>
        </p:blipFill>
        <p:spPr>
          <a:xfrm>
            <a:off x="6751034" y="2451193"/>
            <a:ext cx="3902478" cy="617143"/>
          </a:xfrm>
          <a:prstGeom prst="rect">
            <a:avLst/>
          </a:prstGeom>
        </p:spPr>
      </p:pic>
      <p:pic>
        <p:nvPicPr>
          <p:cNvPr id="10" name="Imagen 9">
            <a:extLst>
              <a:ext uri="{FF2B5EF4-FFF2-40B4-BE49-F238E27FC236}">
                <a16:creationId xmlns:a16="http://schemas.microsoft.com/office/drawing/2014/main" id="{C937B6E6-FCBE-432F-872B-DD2178B705BB}"/>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72669" y="3600147"/>
            <a:ext cx="4667431" cy="272762"/>
          </a:xfrm>
          <a:prstGeom prst="rect">
            <a:avLst/>
          </a:prstGeom>
        </p:spPr>
      </p:pic>
      <p:pic>
        <p:nvPicPr>
          <p:cNvPr id="13" name="Imagen 12">
            <a:extLst>
              <a:ext uri="{FF2B5EF4-FFF2-40B4-BE49-F238E27FC236}">
                <a16:creationId xmlns:a16="http://schemas.microsoft.com/office/drawing/2014/main" id="{D1B8ED0E-A630-4CC0-8E82-4DFA91F03BFA}"/>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5465" y="4261621"/>
            <a:ext cx="5735622" cy="272762"/>
          </a:xfrm>
          <a:prstGeom prst="rect">
            <a:avLst/>
          </a:prstGeom>
        </p:spPr>
      </p:pic>
      <p:pic>
        <p:nvPicPr>
          <p:cNvPr id="16" name="Imagen 15">
            <a:extLst>
              <a:ext uri="{FF2B5EF4-FFF2-40B4-BE49-F238E27FC236}">
                <a16:creationId xmlns:a16="http://schemas.microsoft.com/office/drawing/2014/main" id="{CF238A48-5681-4F34-B39E-B8107896006F}"/>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875100" y="4866655"/>
            <a:ext cx="5438479" cy="272762"/>
          </a:xfrm>
          <a:prstGeom prst="rect">
            <a:avLst/>
          </a:prstGeom>
        </p:spPr>
      </p:pic>
      <p:pic>
        <p:nvPicPr>
          <p:cNvPr id="17" name="Imagen 16">
            <a:extLst>
              <a:ext uri="{FF2B5EF4-FFF2-40B4-BE49-F238E27FC236}">
                <a16:creationId xmlns:a16="http://schemas.microsoft.com/office/drawing/2014/main" id="{D89C6EC6-302B-4278-B167-21EFB1BD06D1}"/>
              </a:ext>
            </a:extLst>
          </p:cNvPr>
          <p:cNvPicPr>
            <a:picLocks noChangeAspect="1"/>
          </p:cNvPicPr>
          <p:nvPr>
            <p:custDataLst>
              <p:tags r:id="rId6"/>
            </p:custDataLst>
          </p:nvPr>
        </p:nvPicPr>
        <p:blipFill>
          <a:blip r:embed="rId16"/>
          <a:stretch>
            <a:fillRect/>
          </a:stretch>
        </p:blipFill>
        <p:spPr>
          <a:xfrm>
            <a:off x="875100" y="5500527"/>
            <a:ext cx="5545142" cy="254476"/>
          </a:xfrm>
          <a:prstGeom prst="rect">
            <a:avLst/>
          </a:prstGeom>
        </p:spPr>
      </p:pic>
      <p:pic>
        <p:nvPicPr>
          <p:cNvPr id="4" name="Imagen 33">
            <a:extLst>
              <a:ext uri="{FF2B5EF4-FFF2-40B4-BE49-F238E27FC236}">
                <a16:creationId xmlns:a16="http://schemas.microsoft.com/office/drawing/2014/main" id="{78C76AEB-F360-C450-0808-4CF0AA156996}"/>
              </a:ext>
            </a:extLst>
          </p:cNvPr>
          <p:cNvPicPr>
            <a:picLocks noChangeAspect="1"/>
          </p:cNvPicPr>
          <p:nvPr>
            <p:custDataLst>
              <p:tags r:id="rId7"/>
            </p:custDataLst>
          </p:nvPr>
        </p:nvPicPr>
        <p:blipFill>
          <a:blip r:embed="rId17"/>
          <a:stretch>
            <a:fillRect/>
          </a:stretch>
        </p:blipFill>
        <p:spPr>
          <a:xfrm>
            <a:off x="8397751" y="3442367"/>
            <a:ext cx="2595047" cy="608000"/>
          </a:xfrm>
          <a:prstGeom prst="rect">
            <a:avLst/>
          </a:prstGeom>
        </p:spPr>
      </p:pic>
      <p:pic>
        <p:nvPicPr>
          <p:cNvPr id="6" name="Imagen 43">
            <a:extLst>
              <a:ext uri="{FF2B5EF4-FFF2-40B4-BE49-F238E27FC236}">
                <a16:creationId xmlns:a16="http://schemas.microsoft.com/office/drawing/2014/main" id="{4CBF1F73-0DBD-CBD9-F655-E15ED90431AD}"/>
              </a:ext>
            </a:extLst>
          </p:cNvPr>
          <p:cNvPicPr>
            <a:picLocks noChangeAspect="1"/>
          </p:cNvPicPr>
          <p:nvPr>
            <p:custDataLst>
              <p:tags r:id="rId8"/>
            </p:custDataLst>
          </p:nvPr>
        </p:nvPicPr>
        <p:blipFill>
          <a:blip r:embed="rId18"/>
          <a:stretch>
            <a:fillRect/>
          </a:stretch>
        </p:blipFill>
        <p:spPr>
          <a:xfrm>
            <a:off x="8397751" y="4230383"/>
            <a:ext cx="2890667" cy="608000"/>
          </a:xfrm>
          <a:prstGeom prst="rect">
            <a:avLst/>
          </a:prstGeom>
        </p:spPr>
      </p:pic>
      <p:pic>
        <p:nvPicPr>
          <p:cNvPr id="8" name="Imagen 39">
            <a:extLst>
              <a:ext uri="{FF2B5EF4-FFF2-40B4-BE49-F238E27FC236}">
                <a16:creationId xmlns:a16="http://schemas.microsoft.com/office/drawing/2014/main" id="{65852161-6A03-C1E2-941B-BD4A00D1250E}"/>
              </a:ext>
            </a:extLst>
          </p:cNvPr>
          <p:cNvPicPr>
            <a:picLocks noChangeAspect="1"/>
          </p:cNvPicPr>
          <p:nvPr>
            <p:custDataLst>
              <p:tags r:id="rId9"/>
            </p:custDataLst>
          </p:nvPr>
        </p:nvPicPr>
        <p:blipFill>
          <a:blip r:embed="rId19"/>
          <a:stretch>
            <a:fillRect/>
          </a:stretch>
        </p:blipFill>
        <p:spPr>
          <a:xfrm>
            <a:off x="8397751" y="5047620"/>
            <a:ext cx="1049905" cy="559238"/>
          </a:xfrm>
          <a:prstGeom prst="rect">
            <a:avLst/>
          </a:prstGeom>
        </p:spPr>
      </p:pic>
      <p:sp>
        <p:nvSpPr>
          <p:cNvPr id="12" name="Footer Placeholder 11">
            <a:extLst>
              <a:ext uri="{FF2B5EF4-FFF2-40B4-BE49-F238E27FC236}">
                <a16:creationId xmlns:a16="http://schemas.microsoft.com/office/drawing/2014/main" id="{B64DF6F9-887B-7AFC-276A-B953926C2009}"/>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5691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283EE-8190-9DE9-CC7A-867D2E11EBF8}"/>
              </a:ext>
            </a:extLst>
          </p:cNvPr>
          <p:cNvSpPr>
            <a:spLocks noGrp="1"/>
          </p:cNvSpPr>
          <p:nvPr>
            <p:ph type="title"/>
          </p:nvPr>
        </p:nvSpPr>
        <p:spPr/>
        <p:txBody>
          <a:bodyPr/>
          <a:lstStyle/>
          <a:p>
            <a:r>
              <a:rPr lang="en-US" b="1" dirty="0">
                <a:solidFill>
                  <a:srgbClr val="FF0000"/>
                </a:solidFill>
              </a:rPr>
              <a:t>Simulation Environment </a:t>
            </a:r>
          </a:p>
        </p:txBody>
      </p:sp>
      <p:sp>
        <p:nvSpPr>
          <p:cNvPr id="4" name="Content Placeholder 3">
            <a:extLst>
              <a:ext uri="{FF2B5EF4-FFF2-40B4-BE49-F238E27FC236}">
                <a16:creationId xmlns:a16="http://schemas.microsoft.com/office/drawing/2014/main" id="{C86D6383-E015-B18A-C3A0-45166A89417D}"/>
              </a:ext>
            </a:extLst>
          </p:cNvPr>
          <p:cNvSpPr>
            <a:spLocks noGrp="1"/>
          </p:cNvSpPr>
          <p:nvPr>
            <p:ph idx="1"/>
          </p:nvPr>
        </p:nvSpPr>
        <p:spPr>
          <a:xfrm>
            <a:off x="3122762" y="1845733"/>
            <a:ext cx="8032918" cy="4330779"/>
          </a:xfrm>
        </p:spPr>
        <p:txBody>
          <a:bodyPr/>
          <a:lstStyle/>
          <a:p>
            <a:r>
              <a:rPr lang="en-US" dirty="0">
                <a:hlinkClick r:id="rId2"/>
              </a:rPr>
              <a:t>https://wokwi.com/</a:t>
            </a:r>
            <a:r>
              <a:rPr lang="en-US" dirty="0"/>
              <a:t> </a:t>
            </a:r>
          </a:p>
          <a:p>
            <a:r>
              <a:rPr lang="en-US" dirty="0" err="1"/>
              <a:t>Wokwi</a:t>
            </a:r>
            <a:r>
              <a:rPr lang="en-US" dirty="0"/>
              <a:t> is an online Electronics simulator. You can use it to simulate Arduino, ESP32, STM32, and many other popular boards, parts and sensors.</a:t>
            </a:r>
          </a:p>
          <a:p>
            <a:endParaRPr lang="en-US" dirty="0"/>
          </a:p>
          <a:p>
            <a:endParaRPr lang="en-US" dirty="0"/>
          </a:p>
          <a:p>
            <a:endParaRPr lang="en-US" dirty="0"/>
          </a:p>
          <a:p>
            <a:r>
              <a:rPr lang="en-US" dirty="0">
                <a:hlinkClick r:id="rId3"/>
              </a:rPr>
              <a:t>https://www.tinkercad.com/</a:t>
            </a:r>
            <a:r>
              <a:rPr lang="en-US" dirty="0"/>
              <a:t> </a:t>
            </a:r>
          </a:p>
          <a:p>
            <a:r>
              <a:rPr lang="en-US" dirty="0" err="1"/>
              <a:t>Tinkercad</a:t>
            </a:r>
            <a:r>
              <a:rPr lang="en-US" dirty="0"/>
              <a:t> is a free web app for 3D design, electronics, and coding, trusted by over 500 million people around the world</a:t>
            </a:r>
          </a:p>
          <a:p>
            <a:endParaRPr lang="en-US" dirty="0"/>
          </a:p>
        </p:txBody>
      </p:sp>
      <p:sp>
        <p:nvSpPr>
          <p:cNvPr id="2" name="Footer Placeholder 1">
            <a:extLst>
              <a:ext uri="{FF2B5EF4-FFF2-40B4-BE49-F238E27FC236}">
                <a16:creationId xmlns:a16="http://schemas.microsoft.com/office/drawing/2014/main" id="{67374E4B-EF4F-E1B1-EC0E-99E22B746A63}"/>
              </a:ext>
            </a:extLst>
          </p:cNvPr>
          <p:cNvSpPr>
            <a:spLocks noGrp="1"/>
          </p:cNvSpPr>
          <p:nvPr>
            <p:ph type="ftr" sz="quarter" idx="11"/>
          </p:nvPr>
        </p:nvSpPr>
        <p:spPr/>
        <p:txBody>
          <a:bodyPr/>
          <a:lstStyle/>
          <a:p>
            <a:r>
              <a:rPr lang="fr-FR"/>
              <a:t>Arduino Course - https://controlautomaticoeducacion.com/ </a:t>
            </a:r>
            <a:endParaRPr lang="es-419"/>
          </a:p>
        </p:txBody>
      </p:sp>
      <p:pic>
        <p:nvPicPr>
          <p:cNvPr id="2050" name="Picture 2" descr="Wokwi">
            <a:extLst>
              <a:ext uri="{FF2B5EF4-FFF2-40B4-BE49-F238E27FC236}">
                <a16:creationId xmlns:a16="http://schemas.microsoft.com/office/drawing/2014/main" id="{D444C433-89FC-D43B-ECB8-5D781EE6E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80" y="1845733"/>
            <a:ext cx="1832879" cy="18328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inker Cad logo">
            <a:extLst>
              <a:ext uri="{FF2B5EF4-FFF2-40B4-BE49-F238E27FC236}">
                <a16:creationId xmlns:a16="http://schemas.microsoft.com/office/drawing/2014/main" id="{8A006382-E76B-B637-1A18-018814AA9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79" y="4140518"/>
            <a:ext cx="2684182" cy="179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106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55EB-94B9-1EC8-90C1-2A43824772C7}"/>
              </a:ext>
            </a:extLst>
          </p:cNvPr>
          <p:cNvSpPr>
            <a:spLocks noGrp="1"/>
          </p:cNvSpPr>
          <p:nvPr>
            <p:ph type="title"/>
          </p:nvPr>
        </p:nvSpPr>
        <p:spPr/>
        <p:txBody>
          <a:bodyPr/>
          <a:lstStyle/>
          <a:p>
            <a:r>
              <a:rPr lang="en-US" b="1" dirty="0">
                <a:solidFill>
                  <a:srgbClr val="FF0000"/>
                </a:solidFill>
              </a:rPr>
              <a:t>Global variables for PID</a:t>
            </a:r>
          </a:p>
        </p:txBody>
      </p:sp>
      <p:sp>
        <p:nvSpPr>
          <p:cNvPr id="4" name="Footer Placeholder 3">
            <a:extLst>
              <a:ext uri="{FF2B5EF4-FFF2-40B4-BE49-F238E27FC236}">
                <a16:creationId xmlns:a16="http://schemas.microsoft.com/office/drawing/2014/main" id="{538D58E6-B6C9-748A-258E-4D13DBA5522C}"/>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1EE3E260-EFD1-F721-DFBF-951660E393CB}"/>
              </a:ext>
            </a:extLst>
          </p:cNvPr>
          <p:cNvSpPr txBox="1"/>
          <p:nvPr/>
        </p:nvSpPr>
        <p:spPr>
          <a:xfrm>
            <a:off x="1738265" y="1892174"/>
            <a:ext cx="8175279" cy="3785652"/>
          </a:xfrm>
          <a:prstGeom prst="rect">
            <a:avLst/>
          </a:prstGeom>
          <a:solidFill>
            <a:schemeClr val="accent5">
              <a:lumMod val="20000"/>
              <a:lumOff val="80000"/>
            </a:schemeClr>
          </a:solidFill>
          <a:ln>
            <a:solidFill>
              <a:schemeClr val="tx1"/>
            </a:solidFill>
          </a:ln>
        </p:spPr>
        <p:txBody>
          <a:bodyPr wrap="square" rtlCol="0">
            <a:spAutoFit/>
          </a:bodyPr>
          <a:lstStyle/>
          <a:p>
            <a:r>
              <a:rPr lang="pt-BR" sz="1600" b="0" dirty="0">
                <a:solidFill>
                  <a:srgbClr val="727C81"/>
                </a:solidFill>
                <a:effectLst/>
                <a:latin typeface="Consolas" panose="020B0609020204030204" pitchFamily="49" charset="0"/>
              </a:rPr>
              <a:t>// Global variables for PID</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double</a:t>
            </a:r>
            <a:r>
              <a:rPr lang="pt-BR" sz="1600" b="0" dirty="0">
                <a:solidFill>
                  <a:srgbClr val="000000"/>
                </a:solidFill>
                <a:effectLst/>
                <a:latin typeface="Consolas" panose="020B0609020204030204" pitchFamily="49" charset="0"/>
              </a:rPr>
              <a:t> setpoint, temperature, Output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double</a:t>
            </a:r>
            <a:r>
              <a:rPr lang="pt-BR" sz="1600" b="0" dirty="0">
                <a:solidFill>
                  <a:srgbClr val="000000"/>
                </a:solidFill>
                <a:effectLst/>
                <a:latin typeface="Consolas" panose="020B0609020204030204" pitchFamily="49" charset="0"/>
              </a:rPr>
              <a:t> T0 = </a:t>
            </a:r>
            <a:r>
              <a:rPr lang="pt-BR" sz="1600" b="0" dirty="0">
                <a:solidFill>
                  <a:srgbClr val="098658"/>
                </a:solidFill>
                <a:effectLst/>
                <a:latin typeface="Consolas" panose="020B0609020204030204" pitchFamily="49" charset="0"/>
              </a:rPr>
              <a:t>25.0</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heaterWatts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br>
              <a:rPr lang="pt-BR" sz="1600" b="0" dirty="0">
                <a:solidFill>
                  <a:srgbClr val="000000"/>
                </a:solidFill>
                <a:effectLst/>
                <a:latin typeface="Consolas" panose="020B0609020204030204" pitchFamily="49" charset="0"/>
              </a:rPr>
            </a:b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e[</a:t>
            </a:r>
            <a:r>
              <a:rPr lang="pt-BR" sz="1600" b="0" dirty="0">
                <a:solidFill>
                  <a:srgbClr val="098658"/>
                </a:solidFill>
                <a:effectLst/>
                <a:latin typeface="Consolas" panose="020B0609020204030204" pitchFamily="49" charset="0"/>
              </a:rPr>
              <a:t>3</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Error vector</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u[</a:t>
            </a:r>
            <a:r>
              <a:rPr lang="pt-BR" sz="1600" b="0" dirty="0">
                <a:solidFill>
                  <a:srgbClr val="098658"/>
                </a:solidFill>
                <a:effectLst/>
                <a:latin typeface="Consolas" panose="020B0609020204030204" pitchFamily="49" charset="0"/>
              </a:rPr>
              <a:t>2</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Control Law vector</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int</a:t>
            </a:r>
            <a:r>
              <a:rPr lang="pt-BR" sz="1600" b="0" dirty="0">
                <a:solidFill>
                  <a:srgbClr val="000000"/>
                </a:solidFill>
                <a:effectLst/>
                <a:latin typeface="Consolas" panose="020B0609020204030204" pitchFamily="49" charset="0"/>
              </a:rPr>
              <a:t> kU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(u)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int</a:t>
            </a:r>
            <a:r>
              <a:rPr lang="pt-BR" sz="1600" b="0" dirty="0">
                <a:solidFill>
                  <a:srgbClr val="000000"/>
                </a:solidFill>
                <a:effectLst/>
                <a:latin typeface="Consolas" panose="020B0609020204030204" pitchFamily="49" charset="0"/>
              </a:rPr>
              <a:t> kE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(e) / </a:t>
            </a:r>
            <a:r>
              <a:rPr lang="pt-BR" sz="1600" b="0" dirty="0">
                <a:solidFill>
                  <a:srgbClr val="0000FF"/>
                </a:solidFill>
                <a:effectLst/>
                <a:latin typeface="Consolas" panose="020B0609020204030204" pitchFamily="49" charset="0"/>
              </a:rPr>
              <a:t>sizeof</a:t>
            </a:r>
            <a:r>
              <a:rPr lang="pt-BR" sz="1600" b="0" dirty="0">
                <a:solidFill>
                  <a:srgbClr val="000000"/>
                </a:solidFill>
                <a:effectLst/>
                <a:latin typeface="Consolas" panose="020B0609020204030204" pitchFamily="49" charset="0"/>
              </a:rPr>
              <a:t>(</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 </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kp, ti, td, q0, q1, q2;  </a:t>
            </a:r>
            <a:r>
              <a:rPr lang="pt-BR" sz="1600" b="0" dirty="0">
                <a:solidFill>
                  <a:srgbClr val="727C81"/>
                </a:solidFill>
                <a:effectLst/>
                <a:latin typeface="Consolas" panose="020B0609020204030204" pitchFamily="49" charset="0"/>
              </a:rPr>
              <a:t>// PID Parameters</a:t>
            </a:r>
            <a:endParaRPr lang="pt-BR" sz="1600" b="0" dirty="0">
              <a:solidFill>
                <a:srgbClr val="000000"/>
              </a:solidFill>
              <a:effectLst/>
              <a:latin typeface="Consolas" panose="020B0609020204030204" pitchFamily="49" charset="0"/>
            </a:endParaRPr>
          </a:p>
          <a:p>
            <a:br>
              <a:rPr lang="pt-BR" sz="1600" b="0" dirty="0">
                <a:solidFill>
                  <a:srgbClr val="000000"/>
                </a:solidFill>
                <a:effectLst/>
                <a:latin typeface="Consolas" panose="020B0609020204030204" pitchFamily="49" charset="0"/>
              </a:rPr>
            </a:br>
            <a:r>
              <a:rPr lang="pt-BR" sz="1600" b="0" dirty="0">
                <a:solidFill>
                  <a:srgbClr val="727C81"/>
                </a:solidFill>
                <a:effectLst/>
                <a:latin typeface="Consolas" panose="020B0609020204030204" pitchFamily="49" charset="0"/>
              </a:rPr>
              <a:t>// System model parameters</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K = </a:t>
            </a:r>
            <a:r>
              <a:rPr lang="pt-BR" sz="1600" b="0" dirty="0">
                <a:solidFill>
                  <a:srgbClr val="098658"/>
                </a:solidFill>
                <a:effectLst/>
                <a:latin typeface="Consolas" panose="020B0609020204030204" pitchFamily="49" charset="0"/>
              </a:rPr>
              <a:t>1.7</a:t>
            </a:r>
            <a:r>
              <a:rPr lang="pt-BR" sz="1600" b="0" dirty="0">
                <a:solidFill>
                  <a:srgbClr val="000000"/>
                </a:solidFill>
                <a:effectLst/>
                <a:latin typeface="Consolas" panose="020B0609020204030204" pitchFamily="49" charset="0"/>
              </a:rPr>
              <a:t>, tau = </a:t>
            </a:r>
            <a:r>
              <a:rPr lang="pt-BR" sz="1600" b="0" dirty="0">
                <a:solidFill>
                  <a:srgbClr val="098658"/>
                </a:solidFill>
                <a:effectLst/>
                <a:latin typeface="Consolas" panose="020B0609020204030204" pitchFamily="49" charset="0"/>
              </a:rPr>
              <a:t>150</a:t>
            </a:r>
            <a:r>
              <a:rPr lang="pt-BR" sz="1600" b="0" dirty="0">
                <a:solidFill>
                  <a:srgbClr val="000000"/>
                </a:solidFill>
                <a:effectLst/>
                <a:latin typeface="Consolas" panose="020B0609020204030204" pitchFamily="49" charset="0"/>
              </a:rPr>
              <a:t>, theta = </a:t>
            </a:r>
            <a:r>
              <a:rPr lang="pt-BR" sz="1600" b="0" dirty="0">
                <a:solidFill>
                  <a:srgbClr val="098658"/>
                </a:solidFill>
                <a:effectLst/>
                <a:latin typeface="Consolas" panose="020B0609020204030204" pitchFamily="49" charset="0"/>
              </a:rPr>
              <a:t>16</a:t>
            </a:r>
            <a:r>
              <a:rPr lang="pt-BR" sz="1600" b="0" dirty="0">
                <a:solidFill>
                  <a:srgbClr val="000000"/>
                </a:solidFill>
                <a:effectLst/>
                <a:latin typeface="Consolas" panose="020B0609020204030204" pitchFamily="49" charset="0"/>
              </a:rPr>
              <a:t>;</a:t>
            </a:r>
          </a:p>
          <a:p>
            <a:r>
              <a:rPr lang="pt-BR" sz="1600" b="0" dirty="0">
                <a:solidFill>
                  <a:srgbClr val="0000FF"/>
                </a:solidFill>
                <a:effectLst/>
                <a:latin typeface="Consolas" panose="020B0609020204030204" pitchFamily="49" charset="0"/>
              </a:rPr>
              <a:t>int</a:t>
            </a:r>
            <a:r>
              <a:rPr lang="pt-BR" sz="1600" b="0" dirty="0">
                <a:solidFill>
                  <a:srgbClr val="000000"/>
                </a:solidFill>
                <a:effectLst/>
                <a:latin typeface="Consolas" panose="020B0609020204030204" pitchFamily="49" charset="0"/>
              </a:rPr>
              <a:t> Ts = </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Sampling period in seconds</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L = theta + Ts / </a:t>
            </a:r>
            <a:r>
              <a:rPr lang="pt-BR" sz="1600" b="0" dirty="0">
                <a:solidFill>
                  <a:srgbClr val="098658"/>
                </a:solidFill>
                <a:effectLst/>
                <a:latin typeface="Consolas" panose="020B0609020204030204" pitchFamily="49" charset="0"/>
              </a:rPr>
              <a:t>2</a:t>
            </a:r>
            <a:r>
              <a:rPr lang="pt-BR"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339963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A9E9-6A55-158F-7D65-60653F3CF4BA}"/>
              </a:ext>
            </a:extLst>
          </p:cNvPr>
          <p:cNvSpPr>
            <a:spLocks noGrp="1"/>
          </p:cNvSpPr>
          <p:nvPr>
            <p:ph type="title"/>
          </p:nvPr>
        </p:nvSpPr>
        <p:spPr/>
        <p:txBody>
          <a:bodyPr/>
          <a:lstStyle/>
          <a:p>
            <a:r>
              <a:rPr lang="en-US" b="1" dirty="0">
                <a:solidFill>
                  <a:srgbClr val="FF0000"/>
                </a:solidFill>
              </a:rPr>
              <a:t>Initialize PID parameters</a:t>
            </a:r>
          </a:p>
        </p:txBody>
      </p:sp>
      <p:sp>
        <p:nvSpPr>
          <p:cNvPr id="4" name="Footer Placeholder 3">
            <a:extLst>
              <a:ext uri="{FF2B5EF4-FFF2-40B4-BE49-F238E27FC236}">
                <a16:creationId xmlns:a16="http://schemas.microsoft.com/office/drawing/2014/main" id="{4AA8CF75-A2FC-4899-EBAA-10CFF00E5A9A}"/>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C502CF4C-24B0-FB32-0C88-C6DB08DF355B}"/>
              </a:ext>
            </a:extLst>
          </p:cNvPr>
          <p:cNvSpPr txBox="1"/>
          <p:nvPr/>
        </p:nvSpPr>
        <p:spPr>
          <a:xfrm>
            <a:off x="1406106" y="1940944"/>
            <a:ext cx="8795998" cy="3416320"/>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Initialize PID parameters (this may vary depending on the tuning)</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initializePID() {</a:t>
            </a:r>
          </a:p>
          <a:p>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Ziegler–Nichols Tuning</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kp = (</a:t>
            </a:r>
            <a:r>
              <a:rPr lang="pt-BR" b="0" dirty="0">
                <a:solidFill>
                  <a:srgbClr val="098658"/>
                </a:solidFill>
                <a:effectLst/>
                <a:latin typeface="Consolas" panose="020B0609020204030204" pitchFamily="49" charset="0"/>
              </a:rPr>
              <a:t>1.2</a:t>
            </a:r>
            <a:r>
              <a:rPr lang="pt-BR" b="0" dirty="0">
                <a:solidFill>
                  <a:srgbClr val="000000"/>
                </a:solidFill>
                <a:effectLst/>
                <a:latin typeface="Consolas" panose="020B0609020204030204" pitchFamily="49" charset="0"/>
              </a:rPr>
              <a:t> * tau) / (K * L);</a:t>
            </a:r>
          </a:p>
          <a:p>
            <a:r>
              <a:rPr lang="pt-BR" b="0" dirty="0">
                <a:solidFill>
                  <a:srgbClr val="000000"/>
                </a:solidFill>
                <a:effectLst/>
                <a:latin typeface="Consolas" panose="020B0609020204030204" pitchFamily="49" charset="0"/>
              </a:rPr>
              <a:t>  ti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L;</a:t>
            </a:r>
          </a:p>
          <a:p>
            <a:r>
              <a:rPr lang="pt-BR" b="0" dirty="0">
                <a:solidFill>
                  <a:srgbClr val="000000"/>
                </a:solidFill>
                <a:effectLst/>
                <a:latin typeface="Consolas" panose="020B0609020204030204" pitchFamily="49" charset="0"/>
              </a:rPr>
              <a:t>  td = </a:t>
            </a:r>
            <a:r>
              <a:rPr lang="pt-BR" b="0" dirty="0">
                <a:solidFill>
                  <a:srgbClr val="098658"/>
                </a:solidFill>
                <a:effectLst/>
                <a:latin typeface="Consolas" panose="020B0609020204030204" pitchFamily="49" charset="0"/>
              </a:rPr>
              <a:t>0.5</a:t>
            </a:r>
            <a:r>
              <a:rPr lang="pt-BR" b="0" dirty="0">
                <a:solidFill>
                  <a:srgbClr val="000000"/>
                </a:solidFill>
                <a:effectLst/>
                <a:latin typeface="Consolas" panose="020B0609020204030204" pitchFamily="49" charset="0"/>
              </a:rPr>
              <a:t> * L;</a:t>
            </a:r>
          </a:p>
          <a:p>
            <a:br>
              <a:rPr lang="pt-BR" b="0" dirty="0">
                <a:solidFill>
                  <a:srgbClr val="000000"/>
                </a:solidFill>
                <a:effectLst/>
                <a:latin typeface="Consolas" panose="020B0609020204030204" pitchFamily="49" charset="0"/>
              </a:rPr>
            </a:br>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Discrete PID Controller</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q0 = kp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 Ts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ti) + td / Ts);</a:t>
            </a:r>
          </a:p>
          <a:p>
            <a:r>
              <a:rPr lang="pt-BR" b="0" dirty="0">
                <a:solidFill>
                  <a:srgbClr val="000000"/>
                </a:solidFill>
                <a:effectLst/>
                <a:latin typeface="Consolas" panose="020B0609020204030204" pitchFamily="49" charset="0"/>
              </a:rPr>
              <a:t>  q1 = -kp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 Ts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ti) + (</a:t>
            </a:r>
            <a:r>
              <a:rPr lang="pt-BR" b="0" dirty="0">
                <a:solidFill>
                  <a:srgbClr val="098658"/>
                </a:solidFill>
                <a:effectLst/>
                <a:latin typeface="Consolas" panose="020B0609020204030204" pitchFamily="49" charset="0"/>
              </a:rPr>
              <a:t>2</a:t>
            </a:r>
            <a:r>
              <a:rPr lang="pt-BR" b="0" dirty="0">
                <a:solidFill>
                  <a:srgbClr val="000000"/>
                </a:solidFill>
                <a:effectLst/>
                <a:latin typeface="Consolas" panose="020B0609020204030204" pitchFamily="49" charset="0"/>
              </a:rPr>
              <a:t> * td) / Ts);</a:t>
            </a:r>
          </a:p>
          <a:p>
            <a:r>
              <a:rPr lang="pt-BR" b="0" dirty="0">
                <a:solidFill>
                  <a:srgbClr val="000000"/>
                </a:solidFill>
                <a:effectLst/>
                <a:latin typeface="Consolas" panose="020B0609020204030204" pitchFamily="49" charset="0"/>
              </a:rPr>
              <a:t>  q2 = (kp * td) / Ts;</a:t>
            </a:r>
          </a:p>
          <a:p>
            <a:r>
              <a:rPr lang="pt-BR"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30446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33FB70-4FC6-4CDB-8BC8-BC53CE73ABF0}"/>
              </a:ext>
            </a:extLst>
          </p:cNvPr>
          <p:cNvSpPr>
            <a:spLocks noGrp="1"/>
          </p:cNvSpPr>
          <p:nvPr>
            <p:ph type="title"/>
          </p:nvPr>
        </p:nvSpPr>
        <p:spPr/>
        <p:txBody>
          <a:bodyPr/>
          <a:lstStyle/>
          <a:p>
            <a:r>
              <a:rPr lang="es-CO" b="1" dirty="0">
                <a:solidFill>
                  <a:srgbClr val="FF0000"/>
                </a:solidFill>
              </a:rPr>
              <a:t>Control PID Digital</a:t>
            </a:r>
            <a:endParaRPr lang="es-CO" dirty="0"/>
          </a:p>
        </p:txBody>
      </p:sp>
      <p:pic>
        <p:nvPicPr>
          <p:cNvPr id="4" name="Imagen 3">
            <a:extLst>
              <a:ext uri="{FF2B5EF4-FFF2-40B4-BE49-F238E27FC236}">
                <a16:creationId xmlns:a16="http://schemas.microsoft.com/office/drawing/2014/main" id="{4A887B0E-3887-47B1-A7A1-3762334D744F}"/>
              </a:ext>
            </a:extLst>
          </p:cNvPr>
          <p:cNvPicPr>
            <a:picLocks noChangeAspect="1"/>
          </p:cNvPicPr>
          <p:nvPr>
            <p:custDataLst>
              <p:tags r:id="rId1"/>
            </p:custDataLst>
          </p:nvPr>
        </p:nvPicPr>
        <p:blipFill>
          <a:blip r:embed="rId3"/>
          <a:stretch>
            <a:fillRect/>
          </a:stretch>
        </p:blipFill>
        <p:spPr>
          <a:xfrm>
            <a:off x="1184066" y="2038870"/>
            <a:ext cx="5545142" cy="254476"/>
          </a:xfrm>
          <a:prstGeom prst="rect">
            <a:avLst/>
          </a:prstGeom>
        </p:spPr>
      </p:pic>
      <p:sp>
        <p:nvSpPr>
          <p:cNvPr id="5" name="Rectángulo 4">
            <a:extLst>
              <a:ext uri="{FF2B5EF4-FFF2-40B4-BE49-F238E27FC236}">
                <a16:creationId xmlns:a16="http://schemas.microsoft.com/office/drawing/2014/main" id="{44AB6942-9824-4A5B-B987-11A62DB9302E}"/>
              </a:ext>
            </a:extLst>
          </p:cNvPr>
          <p:cNvSpPr/>
          <p:nvPr/>
        </p:nvSpPr>
        <p:spPr>
          <a:xfrm>
            <a:off x="1184066" y="2815251"/>
            <a:ext cx="836077"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ector recto 5">
            <a:extLst>
              <a:ext uri="{FF2B5EF4-FFF2-40B4-BE49-F238E27FC236}">
                <a16:creationId xmlns:a16="http://schemas.microsoft.com/office/drawing/2014/main" id="{B1456FC8-2AC9-4D4C-9285-33AFB249706A}"/>
              </a:ext>
            </a:extLst>
          </p:cNvPr>
          <p:cNvCxnSpPr/>
          <p:nvPr/>
        </p:nvCxnSpPr>
        <p:spPr>
          <a:xfrm>
            <a:off x="1585138" y="2815251"/>
            <a:ext cx="0" cy="514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350FB4C3-DD7C-40B0-BFA7-DCA9DCD45070}"/>
              </a:ext>
            </a:extLst>
          </p:cNvPr>
          <p:cNvSpPr txBox="1"/>
          <p:nvPr/>
        </p:nvSpPr>
        <p:spPr>
          <a:xfrm>
            <a:off x="1240640" y="2466758"/>
            <a:ext cx="301686" cy="369332"/>
          </a:xfrm>
          <a:prstGeom prst="rect">
            <a:avLst/>
          </a:prstGeom>
          <a:noFill/>
        </p:spPr>
        <p:txBody>
          <a:bodyPr wrap="none" rtlCol="0">
            <a:spAutoFit/>
          </a:bodyPr>
          <a:lstStyle/>
          <a:p>
            <a:r>
              <a:rPr lang="en-US" dirty="0"/>
              <a:t>0</a:t>
            </a:r>
          </a:p>
        </p:txBody>
      </p:sp>
      <p:sp>
        <p:nvSpPr>
          <p:cNvPr id="21" name="CuadroTexto 20">
            <a:extLst>
              <a:ext uri="{FF2B5EF4-FFF2-40B4-BE49-F238E27FC236}">
                <a16:creationId xmlns:a16="http://schemas.microsoft.com/office/drawing/2014/main" id="{1638185E-7F60-440F-BF0C-B14B44CC2BA1}"/>
              </a:ext>
            </a:extLst>
          </p:cNvPr>
          <p:cNvSpPr txBox="1"/>
          <p:nvPr/>
        </p:nvSpPr>
        <p:spPr>
          <a:xfrm>
            <a:off x="4174919" y="2506679"/>
            <a:ext cx="301686" cy="369332"/>
          </a:xfrm>
          <a:prstGeom prst="rect">
            <a:avLst/>
          </a:prstGeom>
          <a:noFill/>
        </p:spPr>
        <p:txBody>
          <a:bodyPr wrap="none" rtlCol="0">
            <a:spAutoFit/>
          </a:bodyPr>
          <a:lstStyle/>
          <a:p>
            <a:r>
              <a:rPr lang="en-US" dirty="0"/>
              <a:t>2</a:t>
            </a:r>
          </a:p>
        </p:txBody>
      </p:sp>
      <p:sp>
        <p:nvSpPr>
          <p:cNvPr id="22" name="CuadroTexto 21">
            <a:extLst>
              <a:ext uri="{FF2B5EF4-FFF2-40B4-BE49-F238E27FC236}">
                <a16:creationId xmlns:a16="http://schemas.microsoft.com/office/drawing/2014/main" id="{B2E8DA82-8DA6-401F-A247-66EC484B0167}"/>
              </a:ext>
            </a:extLst>
          </p:cNvPr>
          <p:cNvSpPr txBox="1"/>
          <p:nvPr/>
        </p:nvSpPr>
        <p:spPr>
          <a:xfrm>
            <a:off x="521818" y="2888037"/>
            <a:ext cx="564578" cy="369332"/>
          </a:xfrm>
          <a:prstGeom prst="rect">
            <a:avLst/>
          </a:prstGeom>
          <a:noFill/>
        </p:spPr>
        <p:txBody>
          <a:bodyPr wrap="none" rtlCol="0">
            <a:spAutoFit/>
          </a:bodyPr>
          <a:lstStyle/>
          <a:p>
            <a:r>
              <a:rPr lang="en-US" dirty="0"/>
              <a:t>u[2]</a:t>
            </a:r>
          </a:p>
        </p:txBody>
      </p:sp>
      <p:sp>
        <p:nvSpPr>
          <p:cNvPr id="23" name="CuadroTexto 22">
            <a:extLst>
              <a:ext uri="{FF2B5EF4-FFF2-40B4-BE49-F238E27FC236}">
                <a16:creationId xmlns:a16="http://schemas.microsoft.com/office/drawing/2014/main" id="{4A242AA6-515D-4D95-B427-049A97FEF40D}"/>
              </a:ext>
            </a:extLst>
          </p:cNvPr>
          <p:cNvSpPr txBox="1"/>
          <p:nvPr/>
        </p:nvSpPr>
        <p:spPr>
          <a:xfrm>
            <a:off x="4209335" y="3730598"/>
            <a:ext cx="401072" cy="369332"/>
          </a:xfrm>
          <a:prstGeom prst="rect">
            <a:avLst/>
          </a:prstGeom>
          <a:noFill/>
        </p:spPr>
        <p:txBody>
          <a:bodyPr wrap="none" rtlCol="0">
            <a:spAutoFit/>
          </a:bodyPr>
          <a:lstStyle/>
          <a:p>
            <a:r>
              <a:rPr lang="en-US" dirty="0" err="1"/>
              <a:t>kT</a:t>
            </a:r>
            <a:endParaRPr lang="en-US" dirty="0"/>
          </a:p>
        </p:txBody>
      </p:sp>
      <p:cxnSp>
        <p:nvCxnSpPr>
          <p:cNvPr id="24" name="Conector recto de flecha 23">
            <a:extLst>
              <a:ext uri="{FF2B5EF4-FFF2-40B4-BE49-F238E27FC236}">
                <a16:creationId xmlns:a16="http://schemas.microsoft.com/office/drawing/2014/main" id="{E998AF1B-86EF-4307-B51B-98C3FA44A905}"/>
              </a:ext>
            </a:extLst>
          </p:cNvPr>
          <p:cNvCxnSpPr/>
          <p:nvPr/>
        </p:nvCxnSpPr>
        <p:spPr>
          <a:xfrm>
            <a:off x="4353753" y="3230441"/>
            <a:ext cx="0" cy="487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lecha: a la derecha 24">
            <a:extLst>
              <a:ext uri="{FF2B5EF4-FFF2-40B4-BE49-F238E27FC236}">
                <a16:creationId xmlns:a16="http://schemas.microsoft.com/office/drawing/2014/main" id="{252E1F48-5D1E-4797-BF6D-64C431BA4487}"/>
              </a:ext>
            </a:extLst>
          </p:cNvPr>
          <p:cNvSpPr/>
          <p:nvPr/>
        </p:nvSpPr>
        <p:spPr>
          <a:xfrm rot="10800000">
            <a:off x="1097280" y="4176323"/>
            <a:ext cx="3571671" cy="5002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adroTexto 25">
            <a:extLst>
              <a:ext uri="{FF2B5EF4-FFF2-40B4-BE49-F238E27FC236}">
                <a16:creationId xmlns:a16="http://schemas.microsoft.com/office/drawing/2014/main" id="{76D4ED4F-BF39-4FEB-A2B3-DA2DEA6A72A3}"/>
              </a:ext>
            </a:extLst>
          </p:cNvPr>
          <p:cNvSpPr txBox="1"/>
          <p:nvPr/>
        </p:nvSpPr>
        <p:spPr>
          <a:xfrm>
            <a:off x="2556164" y="4265622"/>
            <a:ext cx="635751" cy="369332"/>
          </a:xfrm>
          <a:prstGeom prst="rect">
            <a:avLst/>
          </a:prstGeom>
          <a:noFill/>
        </p:spPr>
        <p:txBody>
          <a:bodyPr wrap="none" rtlCol="0">
            <a:spAutoFit/>
          </a:bodyPr>
          <a:lstStyle/>
          <a:p>
            <a:r>
              <a:rPr lang="en-US" dirty="0"/>
              <a:t>PAST</a:t>
            </a:r>
          </a:p>
        </p:txBody>
      </p:sp>
      <p:sp>
        <p:nvSpPr>
          <p:cNvPr id="27" name="CuadroTexto 26">
            <a:extLst>
              <a:ext uri="{FF2B5EF4-FFF2-40B4-BE49-F238E27FC236}">
                <a16:creationId xmlns:a16="http://schemas.microsoft.com/office/drawing/2014/main" id="{452970B6-497B-4D40-963A-48D0E3A7536D}"/>
              </a:ext>
            </a:extLst>
          </p:cNvPr>
          <p:cNvSpPr txBox="1"/>
          <p:nvPr/>
        </p:nvSpPr>
        <p:spPr>
          <a:xfrm>
            <a:off x="3657696" y="3464522"/>
            <a:ext cx="588623" cy="369332"/>
          </a:xfrm>
          <a:prstGeom prst="rect">
            <a:avLst/>
          </a:prstGeom>
          <a:noFill/>
        </p:spPr>
        <p:txBody>
          <a:bodyPr wrap="square" rtlCol="0">
            <a:spAutoFit/>
          </a:bodyPr>
          <a:lstStyle/>
          <a:p>
            <a:r>
              <a:rPr lang="en-US" dirty="0"/>
              <a:t>kT-1</a:t>
            </a:r>
          </a:p>
        </p:txBody>
      </p:sp>
      <p:cxnSp>
        <p:nvCxnSpPr>
          <p:cNvPr id="28" name="Conector recto de flecha 27">
            <a:extLst>
              <a:ext uri="{FF2B5EF4-FFF2-40B4-BE49-F238E27FC236}">
                <a16:creationId xmlns:a16="http://schemas.microsoft.com/office/drawing/2014/main" id="{A37F400D-2FB9-47CB-BD94-AF42D4F4F983}"/>
              </a:ext>
            </a:extLst>
          </p:cNvPr>
          <p:cNvCxnSpPr>
            <a:cxnSpLocks/>
          </p:cNvCxnSpPr>
          <p:nvPr/>
        </p:nvCxnSpPr>
        <p:spPr>
          <a:xfrm>
            <a:off x="3952008" y="3172770"/>
            <a:ext cx="0" cy="35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13137D61-BC95-4E62-B582-4AC98DB6C84D}"/>
              </a:ext>
            </a:extLst>
          </p:cNvPr>
          <p:cNvSpPr txBox="1"/>
          <p:nvPr/>
        </p:nvSpPr>
        <p:spPr>
          <a:xfrm>
            <a:off x="3197400" y="3680406"/>
            <a:ext cx="588623" cy="369332"/>
          </a:xfrm>
          <a:prstGeom prst="rect">
            <a:avLst/>
          </a:prstGeom>
          <a:noFill/>
        </p:spPr>
        <p:txBody>
          <a:bodyPr wrap="square" rtlCol="0">
            <a:spAutoFit/>
          </a:bodyPr>
          <a:lstStyle/>
          <a:p>
            <a:r>
              <a:rPr lang="en-US" dirty="0"/>
              <a:t>kT-2</a:t>
            </a:r>
          </a:p>
        </p:txBody>
      </p:sp>
      <p:cxnSp>
        <p:nvCxnSpPr>
          <p:cNvPr id="30" name="Conector recto de flecha 29">
            <a:extLst>
              <a:ext uri="{FF2B5EF4-FFF2-40B4-BE49-F238E27FC236}">
                <a16:creationId xmlns:a16="http://schemas.microsoft.com/office/drawing/2014/main" id="{3C14B3C0-7317-436D-9174-AF93251FAA44}"/>
              </a:ext>
            </a:extLst>
          </p:cNvPr>
          <p:cNvCxnSpPr>
            <a:cxnSpLocks/>
          </p:cNvCxnSpPr>
          <p:nvPr/>
        </p:nvCxnSpPr>
        <p:spPr>
          <a:xfrm>
            <a:off x="3491712" y="3269817"/>
            <a:ext cx="0" cy="47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ángulo 34">
            <a:extLst>
              <a:ext uri="{FF2B5EF4-FFF2-40B4-BE49-F238E27FC236}">
                <a16:creationId xmlns:a16="http://schemas.microsoft.com/office/drawing/2014/main" id="{7DF054EE-B654-4B28-99BB-1F61B5FD3EB7}"/>
              </a:ext>
            </a:extLst>
          </p:cNvPr>
          <p:cNvSpPr/>
          <p:nvPr/>
        </p:nvSpPr>
        <p:spPr>
          <a:xfrm>
            <a:off x="3302808" y="2836090"/>
            <a:ext cx="1222538"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ector recto 35">
            <a:extLst>
              <a:ext uri="{FF2B5EF4-FFF2-40B4-BE49-F238E27FC236}">
                <a16:creationId xmlns:a16="http://schemas.microsoft.com/office/drawing/2014/main" id="{3ABCE694-9E8E-4B87-887D-C5FBA6DBCDCF}"/>
              </a:ext>
            </a:extLst>
          </p:cNvPr>
          <p:cNvCxnSpPr/>
          <p:nvPr/>
        </p:nvCxnSpPr>
        <p:spPr>
          <a:xfrm>
            <a:off x="3703880" y="2836090"/>
            <a:ext cx="0" cy="514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F639BAD5-B166-4E5C-A58D-12A5E10369F2}"/>
              </a:ext>
            </a:extLst>
          </p:cNvPr>
          <p:cNvCxnSpPr>
            <a:cxnSpLocks/>
          </p:cNvCxnSpPr>
          <p:nvPr/>
        </p:nvCxnSpPr>
        <p:spPr>
          <a:xfrm>
            <a:off x="4138885" y="2836090"/>
            <a:ext cx="0" cy="514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3142B5AA-93E4-4B76-B0D9-A9B521E25CB7}"/>
              </a:ext>
            </a:extLst>
          </p:cNvPr>
          <p:cNvSpPr txBox="1"/>
          <p:nvPr/>
        </p:nvSpPr>
        <p:spPr>
          <a:xfrm>
            <a:off x="3359382" y="2487597"/>
            <a:ext cx="301686" cy="369332"/>
          </a:xfrm>
          <a:prstGeom prst="rect">
            <a:avLst/>
          </a:prstGeom>
          <a:noFill/>
        </p:spPr>
        <p:txBody>
          <a:bodyPr wrap="none" rtlCol="0">
            <a:spAutoFit/>
          </a:bodyPr>
          <a:lstStyle/>
          <a:p>
            <a:r>
              <a:rPr lang="en-US" dirty="0"/>
              <a:t>0</a:t>
            </a:r>
          </a:p>
        </p:txBody>
      </p:sp>
      <p:sp>
        <p:nvSpPr>
          <p:cNvPr id="39" name="CuadroTexto 38">
            <a:extLst>
              <a:ext uri="{FF2B5EF4-FFF2-40B4-BE49-F238E27FC236}">
                <a16:creationId xmlns:a16="http://schemas.microsoft.com/office/drawing/2014/main" id="{4F3E43EA-3824-40B8-82AE-6AAF80370D36}"/>
              </a:ext>
            </a:extLst>
          </p:cNvPr>
          <p:cNvSpPr txBox="1"/>
          <p:nvPr/>
        </p:nvSpPr>
        <p:spPr>
          <a:xfrm>
            <a:off x="2473738" y="2908876"/>
            <a:ext cx="558166" cy="369332"/>
          </a:xfrm>
          <a:prstGeom prst="rect">
            <a:avLst/>
          </a:prstGeom>
          <a:noFill/>
        </p:spPr>
        <p:txBody>
          <a:bodyPr wrap="none" rtlCol="0">
            <a:spAutoFit/>
          </a:bodyPr>
          <a:lstStyle/>
          <a:p>
            <a:r>
              <a:rPr lang="en-US" dirty="0"/>
              <a:t>e[3]</a:t>
            </a:r>
          </a:p>
        </p:txBody>
      </p:sp>
      <p:sp>
        <p:nvSpPr>
          <p:cNvPr id="41" name="CuadroTexto 40">
            <a:extLst>
              <a:ext uri="{FF2B5EF4-FFF2-40B4-BE49-F238E27FC236}">
                <a16:creationId xmlns:a16="http://schemas.microsoft.com/office/drawing/2014/main" id="{6E2ED06E-EB68-465C-94D1-88E53EA39C72}"/>
              </a:ext>
            </a:extLst>
          </p:cNvPr>
          <p:cNvSpPr txBox="1"/>
          <p:nvPr/>
        </p:nvSpPr>
        <p:spPr>
          <a:xfrm>
            <a:off x="1684384" y="3708482"/>
            <a:ext cx="401072" cy="369332"/>
          </a:xfrm>
          <a:prstGeom prst="rect">
            <a:avLst/>
          </a:prstGeom>
          <a:noFill/>
        </p:spPr>
        <p:txBody>
          <a:bodyPr wrap="none" rtlCol="0">
            <a:spAutoFit/>
          </a:bodyPr>
          <a:lstStyle/>
          <a:p>
            <a:r>
              <a:rPr lang="en-US" dirty="0" err="1"/>
              <a:t>kT</a:t>
            </a:r>
            <a:endParaRPr lang="en-US" dirty="0"/>
          </a:p>
        </p:txBody>
      </p:sp>
      <p:cxnSp>
        <p:nvCxnSpPr>
          <p:cNvPr id="42" name="Conector recto de flecha 41">
            <a:extLst>
              <a:ext uri="{FF2B5EF4-FFF2-40B4-BE49-F238E27FC236}">
                <a16:creationId xmlns:a16="http://schemas.microsoft.com/office/drawing/2014/main" id="{40FBE4F3-BF2A-496B-8CDA-7C131DC5F273}"/>
              </a:ext>
            </a:extLst>
          </p:cNvPr>
          <p:cNvCxnSpPr/>
          <p:nvPr/>
        </p:nvCxnSpPr>
        <p:spPr>
          <a:xfrm>
            <a:off x="1828802" y="3208325"/>
            <a:ext cx="0" cy="487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96CB94D6-1F9D-4223-941C-CD5C597488EA}"/>
              </a:ext>
            </a:extLst>
          </p:cNvPr>
          <p:cNvSpPr txBox="1"/>
          <p:nvPr/>
        </p:nvSpPr>
        <p:spPr>
          <a:xfrm>
            <a:off x="1085095" y="3446096"/>
            <a:ext cx="588623" cy="369332"/>
          </a:xfrm>
          <a:prstGeom prst="rect">
            <a:avLst/>
          </a:prstGeom>
          <a:noFill/>
        </p:spPr>
        <p:txBody>
          <a:bodyPr wrap="square" rtlCol="0">
            <a:spAutoFit/>
          </a:bodyPr>
          <a:lstStyle/>
          <a:p>
            <a:r>
              <a:rPr lang="en-US" dirty="0"/>
              <a:t>kT-1</a:t>
            </a:r>
          </a:p>
        </p:txBody>
      </p:sp>
      <p:cxnSp>
        <p:nvCxnSpPr>
          <p:cNvPr id="44" name="Conector recto de flecha 43">
            <a:extLst>
              <a:ext uri="{FF2B5EF4-FFF2-40B4-BE49-F238E27FC236}">
                <a16:creationId xmlns:a16="http://schemas.microsoft.com/office/drawing/2014/main" id="{4FE7B32C-2E80-4F4F-898E-A4E75C8FACC8}"/>
              </a:ext>
            </a:extLst>
          </p:cNvPr>
          <p:cNvCxnSpPr>
            <a:cxnSpLocks/>
          </p:cNvCxnSpPr>
          <p:nvPr/>
        </p:nvCxnSpPr>
        <p:spPr>
          <a:xfrm>
            <a:off x="1379407" y="3154344"/>
            <a:ext cx="0" cy="35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720D2FF9-7687-4396-BDE5-6121499F1878}"/>
              </a:ext>
            </a:extLst>
          </p:cNvPr>
          <p:cNvSpPr txBox="1"/>
          <p:nvPr/>
        </p:nvSpPr>
        <p:spPr>
          <a:xfrm>
            <a:off x="3764152" y="2470577"/>
            <a:ext cx="301686" cy="369332"/>
          </a:xfrm>
          <a:prstGeom prst="rect">
            <a:avLst/>
          </a:prstGeom>
          <a:noFill/>
        </p:spPr>
        <p:txBody>
          <a:bodyPr wrap="none" rtlCol="0">
            <a:spAutoFit/>
          </a:bodyPr>
          <a:lstStyle/>
          <a:p>
            <a:r>
              <a:rPr lang="en-US" dirty="0"/>
              <a:t>1</a:t>
            </a:r>
          </a:p>
        </p:txBody>
      </p:sp>
      <p:sp>
        <p:nvSpPr>
          <p:cNvPr id="46" name="CuadroTexto 45">
            <a:extLst>
              <a:ext uri="{FF2B5EF4-FFF2-40B4-BE49-F238E27FC236}">
                <a16:creationId xmlns:a16="http://schemas.microsoft.com/office/drawing/2014/main" id="{111A1D30-01B3-49BE-9812-DC3429B179B4}"/>
              </a:ext>
            </a:extLst>
          </p:cNvPr>
          <p:cNvSpPr txBox="1"/>
          <p:nvPr/>
        </p:nvSpPr>
        <p:spPr>
          <a:xfrm>
            <a:off x="1673718" y="2432474"/>
            <a:ext cx="301686" cy="369332"/>
          </a:xfrm>
          <a:prstGeom prst="rect">
            <a:avLst/>
          </a:prstGeom>
          <a:noFill/>
        </p:spPr>
        <p:txBody>
          <a:bodyPr wrap="none" rtlCol="0">
            <a:spAutoFit/>
          </a:bodyPr>
          <a:lstStyle/>
          <a:p>
            <a:r>
              <a:rPr lang="en-US" dirty="0"/>
              <a:t>1</a:t>
            </a:r>
          </a:p>
        </p:txBody>
      </p:sp>
      <p:sp>
        <p:nvSpPr>
          <p:cNvPr id="49" name="Flecha: curvada hacia abajo 48">
            <a:extLst>
              <a:ext uri="{FF2B5EF4-FFF2-40B4-BE49-F238E27FC236}">
                <a16:creationId xmlns:a16="http://schemas.microsoft.com/office/drawing/2014/main" id="{5C7AE879-D3CB-40E9-82B2-3F41B52DE969}"/>
              </a:ext>
            </a:extLst>
          </p:cNvPr>
          <p:cNvSpPr/>
          <p:nvPr/>
        </p:nvSpPr>
        <p:spPr>
          <a:xfrm flipH="1">
            <a:off x="3485499" y="2869549"/>
            <a:ext cx="438538" cy="2827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50" name="Flecha: curvada hacia abajo 49">
            <a:extLst>
              <a:ext uri="{FF2B5EF4-FFF2-40B4-BE49-F238E27FC236}">
                <a16:creationId xmlns:a16="http://schemas.microsoft.com/office/drawing/2014/main" id="{EE0A005A-5443-4B5B-A0CA-77FC08A248D1}"/>
              </a:ext>
            </a:extLst>
          </p:cNvPr>
          <p:cNvSpPr/>
          <p:nvPr/>
        </p:nvSpPr>
        <p:spPr>
          <a:xfrm flipH="1">
            <a:off x="3931207" y="2888343"/>
            <a:ext cx="438538" cy="2827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 name="TextBox 2">
            <a:extLst>
              <a:ext uri="{FF2B5EF4-FFF2-40B4-BE49-F238E27FC236}">
                <a16:creationId xmlns:a16="http://schemas.microsoft.com/office/drawing/2014/main" id="{E60E1ED0-7B45-EDAE-4DC9-F30427BDF927}"/>
              </a:ext>
            </a:extLst>
          </p:cNvPr>
          <p:cNvSpPr txBox="1"/>
          <p:nvPr/>
        </p:nvSpPr>
        <p:spPr>
          <a:xfrm>
            <a:off x="6649225" y="2908876"/>
            <a:ext cx="4870244" cy="2031325"/>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Function to update past vectors</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update_past(</a:t>
            </a:r>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v[], </a:t>
            </a:r>
            <a:r>
              <a:rPr lang="pt-BR" b="0" dirty="0">
                <a:solidFill>
                  <a:srgbClr val="0000FF"/>
                </a:solidFill>
                <a:effectLst/>
                <a:latin typeface="Consolas" panose="020B0609020204030204" pitchFamily="49" charset="0"/>
              </a:rPr>
              <a:t>int</a:t>
            </a:r>
            <a:r>
              <a:rPr lang="pt-BR" b="0" dirty="0">
                <a:solidFill>
                  <a:srgbClr val="000000"/>
                </a:solidFill>
                <a:effectLst/>
                <a:latin typeface="Consolas" panose="020B0609020204030204" pitchFamily="49" charset="0"/>
              </a:rPr>
              <a:t> kT) {</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int</a:t>
            </a:r>
            <a:r>
              <a:rPr lang="pt-BR" b="0" dirty="0">
                <a:solidFill>
                  <a:srgbClr val="000000"/>
                </a:solidFill>
                <a:effectLst/>
                <a:latin typeface="Consolas" panose="020B0609020204030204" pitchFamily="49" charset="0"/>
              </a:rPr>
              <a:t> i;</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for</a:t>
            </a:r>
            <a:r>
              <a:rPr lang="pt-BR" b="0" dirty="0">
                <a:solidFill>
                  <a:srgbClr val="000000"/>
                </a:solidFill>
                <a:effectLst/>
                <a:latin typeface="Consolas" panose="020B0609020204030204" pitchFamily="49" charset="0"/>
              </a:rPr>
              <a:t> (i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i &lt;= kT; i++) {</a:t>
            </a:r>
          </a:p>
          <a:p>
            <a:r>
              <a:rPr lang="pt-BR" b="0" dirty="0">
                <a:solidFill>
                  <a:srgbClr val="000000"/>
                </a:solidFill>
                <a:effectLst/>
                <a:latin typeface="Consolas" panose="020B0609020204030204" pitchFamily="49" charset="0"/>
              </a:rPr>
              <a:t>    v[i - </a:t>
            </a:r>
            <a:r>
              <a:rPr lang="pt-BR" b="0" dirty="0">
                <a:solidFill>
                  <a:srgbClr val="098658"/>
                </a:solidFill>
                <a:effectLst/>
                <a:latin typeface="Consolas" panose="020B0609020204030204" pitchFamily="49" charset="0"/>
              </a:rPr>
              <a:t>1</a:t>
            </a:r>
            <a:r>
              <a:rPr lang="pt-BR" b="0" dirty="0">
                <a:solidFill>
                  <a:srgbClr val="000000"/>
                </a:solidFill>
                <a:effectLst/>
                <a:latin typeface="Consolas" panose="020B0609020204030204" pitchFamily="49" charset="0"/>
              </a:rPr>
              <a:t>] = v[i];</a:t>
            </a: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a:t>
            </a:r>
          </a:p>
        </p:txBody>
      </p:sp>
      <p:sp>
        <p:nvSpPr>
          <p:cNvPr id="7" name="Footer Placeholder 6">
            <a:extLst>
              <a:ext uri="{FF2B5EF4-FFF2-40B4-BE49-F238E27FC236}">
                <a16:creationId xmlns:a16="http://schemas.microsoft.com/office/drawing/2014/main" id="{7F985E2C-E2E4-4AA2-EA19-BB88E59F91B4}"/>
              </a:ext>
            </a:extLst>
          </p:cNvPr>
          <p:cNvSpPr>
            <a:spLocks noGrp="1"/>
          </p:cNvSpPr>
          <p:nvPr>
            <p:ph type="ftr" sz="quarter" idx="11"/>
          </p:nvPr>
        </p:nvSpPr>
        <p:spPr/>
        <p:txBody>
          <a:bodyPr/>
          <a:lstStyle/>
          <a:p>
            <a:r>
              <a:rPr lang="fr-FR"/>
              <a:t>Arduino Course - https://controlautomaticoeducacion.com/ </a:t>
            </a:r>
            <a:endParaRPr lang="es-419"/>
          </a:p>
        </p:txBody>
      </p:sp>
    </p:spTree>
    <p:extLst>
      <p:ext uri="{BB962C8B-B14F-4D97-AF65-F5344CB8AC3E}">
        <p14:creationId xmlns:p14="http://schemas.microsoft.com/office/powerpoint/2010/main" val="274068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50"/>
                                        </p:tgtEl>
                                      </p:cBhvr>
                                    </p:animEffect>
                                    <p:set>
                                      <p:cBhvr>
                                        <p:cTn id="80"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p:bldP spid="22" grpId="0"/>
      <p:bldP spid="23" grpId="0"/>
      <p:bldP spid="25" grpId="0" animBg="1"/>
      <p:bldP spid="26" grpId="0"/>
      <p:bldP spid="27" grpId="0"/>
      <p:bldP spid="29" grpId="0"/>
      <p:bldP spid="35" grpId="0" animBg="1"/>
      <p:bldP spid="38" grpId="0"/>
      <p:bldP spid="39" grpId="0"/>
      <p:bldP spid="41" grpId="0"/>
      <p:bldP spid="43" grpId="0"/>
      <p:bldP spid="45" grpId="0"/>
      <p:bldP spid="46" grpId="0"/>
      <p:bldP spid="49" grpId="0" animBg="1"/>
      <p:bldP spid="49" grpId="1" animBg="1"/>
      <p:bldP spid="50" grpId="0" animBg="1"/>
      <p:bldP spid="5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ED8E-C067-0A74-105B-5236AFE7F115}"/>
              </a:ext>
            </a:extLst>
          </p:cNvPr>
          <p:cNvSpPr>
            <a:spLocks noGrp="1"/>
          </p:cNvSpPr>
          <p:nvPr>
            <p:ph type="title"/>
          </p:nvPr>
        </p:nvSpPr>
        <p:spPr/>
        <p:txBody>
          <a:bodyPr/>
          <a:lstStyle/>
          <a:p>
            <a:r>
              <a:rPr lang="en-US" b="1" dirty="0">
                <a:solidFill>
                  <a:srgbClr val="FF0000"/>
                </a:solidFill>
              </a:rPr>
              <a:t>PID Controller</a:t>
            </a:r>
          </a:p>
        </p:txBody>
      </p:sp>
      <p:sp>
        <p:nvSpPr>
          <p:cNvPr id="4" name="Footer Placeholder 3">
            <a:extLst>
              <a:ext uri="{FF2B5EF4-FFF2-40B4-BE49-F238E27FC236}">
                <a16:creationId xmlns:a16="http://schemas.microsoft.com/office/drawing/2014/main" id="{5D1D14C9-ED32-166B-4AB4-FE96FC4B94BC}"/>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CDE95130-D1CA-533A-7EAF-2E32B0382CDC}"/>
              </a:ext>
            </a:extLst>
          </p:cNvPr>
          <p:cNvSpPr txBox="1"/>
          <p:nvPr/>
        </p:nvSpPr>
        <p:spPr>
          <a:xfrm>
            <a:off x="1209423" y="1905426"/>
            <a:ext cx="9161482" cy="3785652"/>
          </a:xfrm>
          <a:prstGeom prst="rect">
            <a:avLst/>
          </a:prstGeom>
          <a:solidFill>
            <a:schemeClr val="accent5">
              <a:lumMod val="20000"/>
              <a:lumOff val="80000"/>
            </a:schemeClr>
          </a:solidFill>
          <a:ln>
            <a:solidFill>
              <a:schemeClr val="tx1"/>
            </a:solidFill>
          </a:ln>
        </p:spPr>
        <p:txBody>
          <a:bodyPr wrap="none" rtlCol="0">
            <a:spAutoFit/>
          </a:bodyPr>
          <a:lstStyle/>
          <a:p>
            <a:r>
              <a:rPr lang="pt-BR" sz="1600" b="0" dirty="0">
                <a:solidFill>
                  <a:srgbClr val="727C81"/>
                </a:solidFill>
                <a:effectLst/>
                <a:latin typeface="Consolas" panose="020B0609020204030204" pitchFamily="49" charset="0"/>
              </a:rPr>
              <a:t>// PID Controller function</a:t>
            </a:r>
            <a:endParaRPr lang="pt-BR" sz="1600" b="0" dirty="0">
              <a:solidFill>
                <a:srgbClr val="000000"/>
              </a:solidFill>
              <a:effectLst/>
              <a:latin typeface="Consolas" panose="020B0609020204030204" pitchFamily="49" charset="0"/>
            </a:endParaRPr>
          </a:p>
          <a:p>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PID_Controller(</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u[],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e[</a:t>
            </a:r>
            <a:r>
              <a:rPr lang="pt-BR" sz="1600" b="0" dirty="0">
                <a:solidFill>
                  <a:srgbClr val="098658"/>
                </a:solidFill>
                <a:effectLst/>
                <a:latin typeface="Consolas" panose="020B0609020204030204" pitchFamily="49" charset="0"/>
              </a:rPr>
              <a:t>3</a:t>
            </a:r>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q0,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q1,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q2)</a:t>
            </a:r>
          </a:p>
          <a:p>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float</a:t>
            </a:r>
            <a:r>
              <a:rPr lang="pt-BR" sz="1600" b="0" dirty="0">
                <a:solidFill>
                  <a:srgbClr val="000000"/>
                </a:solidFill>
                <a:effectLst/>
                <a:latin typeface="Consolas" panose="020B0609020204030204" pitchFamily="49" charset="0"/>
              </a:rPr>
              <a:t> lu;</a:t>
            </a:r>
          </a:p>
          <a:p>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PID Control</a:t>
            </a:r>
            <a:endParaRPr lang="pt-BR" sz="1600" b="0" dirty="0">
              <a:solidFill>
                <a:srgbClr val="000000"/>
              </a:solidFill>
              <a:effectLst/>
              <a:latin typeface="Consolas" panose="020B0609020204030204" pitchFamily="49" charset="0"/>
            </a:endParaRPr>
          </a:p>
          <a:p>
            <a:r>
              <a:rPr lang="pt-BR" sz="1600" b="0" dirty="0">
                <a:solidFill>
                  <a:srgbClr val="000000"/>
                </a:solidFill>
                <a:effectLst/>
                <a:latin typeface="Consolas" panose="020B0609020204030204" pitchFamily="49" charset="0"/>
              </a:rPr>
              <a:t>  lu = u[</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 q0 * e[</a:t>
            </a:r>
            <a:r>
              <a:rPr lang="pt-BR" sz="1600" b="0" dirty="0">
                <a:solidFill>
                  <a:srgbClr val="098658"/>
                </a:solidFill>
                <a:effectLst/>
                <a:latin typeface="Consolas" panose="020B0609020204030204" pitchFamily="49" charset="0"/>
              </a:rPr>
              <a:t>2</a:t>
            </a:r>
            <a:r>
              <a:rPr lang="pt-BR" sz="1600" b="0" dirty="0">
                <a:solidFill>
                  <a:srgbClr val="000000"/>
                </a:solidFill>
                <a:effectLst/>
                <a:latin typeface="Consolas" panose="020B0609020204030204" pitchFamily="49" charset="0"/>
              </a:rPr>
              <a:t>] + q1 * e[</a:t>
            </a:r>
            <a:r>
              <a:rPr lang="pt-BR" sz="1600" b="0" dirty="0">
                <a:solidFill>
                  <a:srgbClr val="098658"/>
                </a:solidFill>
                <a:effectLst/>
                <a:latin typeface="Consolas" panose="020B0609020204030204" pitchFamily="49" charset="0"/>
              </a:rPr>
              <a:t>1</a:t>
            </a:r>
            <a:r>
              <a:rPr lang="pt-BR" sz="1600" b="0" dirty="0">
                <a:solidFill>
                  <a:srgbClr val="000000"/>
                </a:solidFill>
                <a:effectLst/>
                <a:latin typeface="Consolas" panose="020B0609020204030204" pitchFamily="49" charset="0"/>
              </a:rPr>
              <a:t>] + q2 * e[</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Discrete PID controller law</a:t>
            </a:r>
            <a:endParaRPr lang="pt-BR" sz="1600" b="0" dirty="0">
              <a:solidFill>
                <a:srgbClr val="000000"/>
              </a:solidFill>
              <a:effectLst/>
              <a:latin typeface="Consolas" panose="020B0609020204030204" pitchFamily="49" charset="0"/>
            </a:endParaRPr>
          </a:p>
          <a:p>
            <a:br>
              <a:rPr lang="pt-BR" sz="1600" b="0" dirty="0">
                <a:solidFill>
                  <a:srgbClr val="000000"/>
                </a:solidFill>
                <a:effectLst/>
                <a:latin typeface="Consolas" panose="020B0609020204030204" pitchFamily="49" charset="0"/>
              </a:rPr>
            </a:br>
            <a:r>
              <a:rPr lang="pt-BR" sz="1600" b="0" dirty="0">
                <a:solidFill>
                  <a:srgbClr val="000000"/>
                </a:solidFill>
                <a:effectLst/>
                <a:latin typeface="Consolas" panose="020B0609020204030204" pitchFamily="49" charset="0"/>
              </a:rPr>
              <a:t>  </a:t>
            </a:r>
            <a:r>
              <a:rPr lang="pt-BR" sz="1600" b="0" dirty="0">
                <a:solidFill>
                  <a:srgbClr val="727C81"/>
                </a:solidFill>
                <a:effectLst/>
                <a:latin typeface="Consolas" panose="020B0609020204030204" pitchFamily="49" charset="0"/>
              </a:rPr>
              <a:t>// Anti-Windup</a:t>
            </a:r>
            <a:endParaRPr lang="pt-BR" sz="1600" b="0" dirty="0">
              <a:solidFill>
                <a:srgbClr val="000000"/>
              </a:solidFill>
              <a:effectLst/>
              <a:latin typeface="Consolas" panose="020B0609020204030204" pitchFamily="49" charset="0"/>
            </a:endParaRPr>
          </a:p>
          <a:p>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if</a:t>
            </a:r>
            <a:r>
              <a:rPr lang="pt-BR" sz="1600" b="0" dirty="0">
                <a:solidFill>
                  <a:srgbClr val="000000"/>
                </a:solidFill>
                <a:effectLst/>
                <a:latin typeface="Consolas" panose="020B0609020204030204" pitchFamily="49" charset="0"/>
              </a:rPr>
              <a:t> (lu &gt;= </a:t>
            </a:r>
            <a:r>
              <a:rPr lang="pt-BR" sz="1600" b="0" dirty="0">
                <a:solidFill>
                  <a:srgbClr val="098658"/>
                </a:solidFill>
                <a:effectLst/>
                <a:latin typeface="Consolas" panose="020B0609020204030204" pitchFamily="49" charset="0"/>
              </a:rPr>
              <a:t>255</a:t>
            </a:r>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lu = </a:t>
            </a:r>
            <a:r>
              <a:rPr lang="pt-BR" sz="1600" b="0" dirty="0">
                <a:solidFill>
                  <a:srgbClr val="098658"/>
                </a:solidFill>
                <a:effectLst/>
                <a:latin typeface="Consolas" panose="020B0609020204030204" pitchFamily="49" charset="0"/>
              </a:rPr>
              <a:t>255</a:t>
            </a:r>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if</a:t>
            </a:r>
            <a:r>
              <a:rPr lang="pt-BR" sz="1600" b="0" dirty="0">
                <a:solidFill>
                  <a:srgbClr val="000000"/>
                </a:solidFill>
                <a:effectLst/>
                <a:latin typeface="Consolas" panose="020B0609020204030204" pitchFamily="49" charset="0"/>
              </a:rPr>
              <a:t> (lu &lt;=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r>
              <a:rPr lang="pt-BR" sz="1600" b="0" dirty="0">
                <a:solidFill>
                  <a:srgbClr val="000000"/>
                </a:solidFill>
                <a:effectLst/>
                <a:latin typeface="Consolas" panose="020B0609020204030204" pitchFamily="49" charset="0"/>
              </a:rPr>
              <a:t>    lu = </a:t>
            </a:r>
            <a:r>
              <a:rPr lang="pt-BR" sz="1600" b="0" dirty="0">
                <a:solidFill>
                  <a:srgbClr val="098658"/>
                </a:solidFill>
                <a:effectLst/>
                <a:latin typeface="Consolas" panose="020B0609020204030204" pitchFamily="49" charset="0"/>
              </a:rPr>
              <a:t>0</a:t>
            </a:r>
            <a:r>
              <a:rPr lang="pt-BR" sz="1600" b="0" dirty="0">
                <a:solidFill>
                  <a:srgbClr val="000000"/>
                </a:solidFill>
                <a:effectLst/>
                <a:latin typeface="Consolas" panose="020B0609020204030204" pitchFamily="49" charset="0"/>
              </a:rPr>
              <a:t>;</a:t>
            </a:r>
          </a:p>
          <a:p>
            <a:br>
              <a:rPr lang="pt-BR" sz="1600" b="0" dirty="0">
                <a:solidFill>
                  <a:srgbClr val="000000"/>
                </a:solidFill>
                <a:effectLst/>
                <a:latin typeface="Consolas" panose="020B0609020204030204" pitchFamily="49" charset="0"/>
              </a:rPr>
            </a:br>
            <a:r>
              <a:rPr lang="pt-BR" sz="1600" b="0" dirty="0">
                <a:solidFill>
                  <a:srgbClr val="000000"/>
                </a:solidFill>
                <a:effectLst/>
                <a:latin typeface="Consolas" panose="020B0609020204030204" pitchFamily="49" charset="0"/>
              </a:rPr>
              <a:t>  </a:t>
            </a:r>
            <a:r>
              <a:rPr lang="pt-BR" sz="1600" b="0" dirty="0">
                <a:solidFill>
                  <a:srgbClr val="0000FF"/>
                </a:solidFill>
                <a:effectLst/>
                <a:latin typeface="Consolas" panose="020B0609020204030204" pitchFamily="49" charset="0"/>
              </a:rPr>
              <a:t>return</a:t>
            </a:r>
            <a:r>
              <a:rPr lang="pt-BR" sz="1600" b="0" dirty="0">
                <a:solidFill>
                  <a:srgbClr val="000000"/>
                </a:solidFill>
                <a:effectLst/>
                <a:latin typeface="Consolas" panose="020B0609020204030204" pitchFamily="49" charset="0"/>
              </a:rPr>
              <a:t> (lu);</a:t>
            </a:r>
          </a:p>
          <a:p>
            <a:r>
              <a:rPr lang="pt-BR"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64620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15B0-99B6-2F47-8E7B-BC3C061E23A5}"/>
              </a:ext>
            </a:extLst>
          </p:cNvPr>
          <p:cNvSpPr>
            <a:spLocks noGrp="1"/>
          </p:cNvSpPr>
          <p:nvPr>
            <p:ph type="title"/>
          </p:nvPr>
        </p:nvSpPr>
        <p:spPr/>
        <p:txBody>
          <a:bodyPr/>
          <a:lstStyle/>
          <a:p>
            <a:r>
              <a:rPr lang="en-US" b="1" dirty="0">
                <a:solidFill>
                  <a:srgbClr val="FF0000"/>
                </a:solidFill>
              </a:rPr>
              <a:t>Control Action</a:t>
            </a:r>
          </a:p>
        </p:txBody>
      </p:sp>
      <p:sp>
        <p:nvSpPr>
          <p:cNvPr id="4" name="Footer Placeholder 3">
            <a:extLst>
              <a:ext uri="{FF2B5EF4-FFF2-40B4-BE49-F238E27FC236}">
                <a16:creationId xmlns:a16="http://schemas.microsoft.com/office/drawing/2014/main" id="{57704B97-C625-B57E-073B-3FFF144F12F6}"/>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8EB043FA-6ABA-3487-86BF-D8C302A35E97}"/>
              </a:ext>
            </a:extLst>
          </p:cNvPr>
          <p:cNvSpPr txBox="1"/>
          <p:nvPr/>
        </p:nvSpPr>
        <p:spPr>
          <a:xfrm>
            <a:off x="2100405" y="1874067"/>
            <a:ext cx="5630067" cy="3970318"/>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SampleTime function</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SampleTime(</a:t>
            </a:r>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Update vectors u and e</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update_past(u, kU);</a:t>
            </a:r>
          </a:p>
          <a:p>
            <a:r>
              <a:rPr lang="pt-BR" b="0" dirty="0">
                <a:solidFill>
                  <a:srgbClr val="000000"/>
                </a:solidFill>
                <a:effectLst/>
                <a:latin typeface="Consolas" panose="020B0609020204030204" pitchFamily="49" charset="0"/>
              </a:rPr>
              <a:t>  update_past(e, kE);</a:t>
            </a:r>
          </a:p>
          <a:p>
            <a:br>
              <a:rPr lang="pt-BR" b="0" dirty="0">
                <a:solidFill>
                  <a:srgbClr val="000000"/>
                </a:solidFill>
                <a:effectLst/>
                <a:latin typeface="Consolas" panose="020B0609020204030204" pitchFamily="49" charset="0"/>
              </a:rPr>
            </a:br>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Compute current error</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e[kE] = setpoint - temperature;</a:t>
            </a: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Compute PID Control Action</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u[kU] = PID_Controller(u, e, q0, q1, q2);</a:t>
            </a:r>
          </a:p>
          <a:p>
            <a:r>
              <a:rPr lang="pt-BR" b="0" dirty="0">
                <a:solidFill>
                  <a:srgbClr val="000000"/>
                </a:solidFill>
                <a:effectLst/>
                <a:latin typeface="Consolas" panose="020B0609020204030204" pitchFamily="49" charset="0"/>
              </a:rPr>
              <a:t>  Output = u[kU];</a:t>
            </a:r>
          </a:p>
          <a:p>
            <a:r>
              <a:rPr lang="pt-BR"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45576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D5BF-1976-EBE8-9BB1-BB6F47E0A918}"/>
              </a:ext>
            </a:extLst>
          </p:cNvPr>
          <p:cNvSpPr>
            <a:spLocks noGrp="1"/>
          </p:cNvSpPr>
          <p:nvPr>
            <p:ph type="title"/>
          </p:nvPr>
        </p:nvSpPr>
        <p:spPr/>
        <p:txBody>
          <a:bodyPr/>
          <a:lstStyle/>
          <a:p>
            <a:r>
              <a:rPr lang="en-US" b="1" dirty="0">
                <a:solidFill>
                  <a:srgbClr val="FF0000"/>
                </a:solidFill>
              </a:rPr>
              <a:t>Moving average filter for ADC reading</a:t>
            </a:r>
          </a:p>
        </p:txBody>
      </p:sp>
      <p:sp>
        <p:nvSpPr>
          <p:cNvPr id="4" name="Footer Placeholder 3">
            <a:extLst>
              <a:ext uri="{FF2B5EF4-FFF2-40B4-BE49-F238E27FC236}">
                <a16:creationId xmlns:a16="http://schemas.microsoft.com/office/drawing/2014/main" id="{094B6FEB-969F-5126-5EC4-FCFF61DAB06E}"/>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156B62EA-747C-4EF2-2F07-7B5EEF1D8A02}"/>
              </a:ext>
            </a:extLst>
          </p:cNvPr>
          <p:cNvSpPr txBox="1"/>
          <p:nvPr/>
        </p:nvSpPr>
        <p:spPr>
          <a:xfrm>
            <a:off x="1097280" y="2037030"/>
            <a:ext cx="5250155" cy="3693319"/>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727C81"/>
                </a:solidFill>
                <a:effectLst/>
                <a:latin typeface="Consolas" panose="020B0609020204030204" pitchFamily="49" charset="0"/>
              </a:rPr>
              <a:t>// Moving average filter for ADC reading</a:t>
            </a:r>
            <a:endParaRPr lang="pt-BR" b="0" dirty="0">
              <a:solidFill>
                <a:srgbClr val="000000"/>
              </a:solidFill>
              <a:effectLst/>
              <a:latin typeface="Consolas" panose="020B0609020204030204" pitchFamily="49" charset="0"/>
            </a:endParaRPr>
          </a:p>
          <a:p>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TemperatureFilter(</a:t>
            </a:r>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T)</a:t>
            </a:r>
          </a:p>
          <a:p>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float</a:t>
            </a:r>
            <a:r>
              <a:rPr lang="pt-BR" b="0" dirty="0">
                <a:solidFill>
                  <a:srgbClr val="000000"/>
                </a:solidFill>
                <a:effectLst/>
                <a:latin typeface="Consolas" panose="020B0609020204030204" pitchFamily="49" charset="0"/>
              </a:rPr>
              <a:t> S1, aux;</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int</a:t>
            </a:r>
            <a:r>
              <a:rPr lang="pt-BR" b="0" dirty="0">
                <a:solidFill>
                  <a:srgbClr val="000000"/>
                </a:solidFill>
                <a:effectLst/>
                <a:latin typeface="Consolas" panose="020B0609020204030204" pitchFamily="49" charset="0"/>
              </a:rPr>
              <a:t> i;</a:t>
            </a:r>
          </a:p>
          <a:p>
            <a:r>
              <a:rPr lang="pt-BR" b="0" dirty="0">
                <a:solidFill>
                  <a:srgbClr val="000000"/>
                </a:solidFill>
                <a:effectLst/>
                <a:latin typeface="Consolas" panose="020B0609020204030204" pitchFamily="49" charset="0"/>
              </a:rPr>
              <a:t>  aux = </a:t>
            </a:r>
            <a:r>
              <a:rPr lang="pt-BR" b="0" dirty="0">
                <a:solidFill>
                  <a:srgbClr val="098658"/>
                </a:solidFill>
                <a:effectLst/>
                <a:latin typeface="Consolas" panose="020B0609020204030204" pitchFamily="49" charset="0"/>
              </a:rPr>
              <a:t>0</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for</a:t>
            </a:r>
            <a:r>
              <a:rPr lang="pt-BR" b="0" dirty="0">
                <a:solidFill>
                  <a:srgbClr val="000000"/>
                </a:solidFill>
                <a:effectLst/>
                <a:latin typeface="Consolas" panose="020B0609020204030204" pitchFamily="49" charset="0"/>
              </a:rPr>
              <a:t> (i = </a:t>
            </a:r>
            <a:r>
              <a:rPr lang="pt-BR" b="0" dirty="0">
                <a:solidFill>
                  <a:srgbClr val="098658"/>
                </a:solidFill>
                <a:effectLst/>
                <a:latin typeface="Consolas" panose="020B0609020204030204" pitchFamily="49" charset="0"/>
              </a:rPr>
              <a:t>0</a:t>
            </a:r>
            <a:r>
              <a:rPr lang="pt-BR" b="0" dirty="0">
                <a:solidFill>
                  <a:srgbClr val="000000"/>
                </a:solidFill>
                <a:effectLst/>
                <a:latin typeface="Consolas" panose="020B0609020204030204" pitchFamily="49" charset="0"/>
              </a:rPr>
              <a:t>; i &lt; </a:t>
            </a:r>
            <a:r>
              <a:rPr lang="pt-BR" b="0" dirty="0">
                <a:solidFill>
                  <a:srgbClr val="098658"/>
                </a:solidFill>
                <a:effectLst/>
                <a:latin typeface="Consolas" panose="020B0609020204030204" pitchFamily="49" charset="0"/>
              </a:rPr>
              <a:t>10</a:t>
            </a:r>
            <a:r>
              <a:rPr lang="pt-BR" b="0" dirty="0">
                <a:solidFill>
                  <a:srgbClr val="000000"/>
                </a:solidFill>
                <a:effectLst/>
                <a:latin typeface="Consolas" panose="020B0609020204030204" pitchFamily="49" charset="0"/>
              </a:rPr>
              <a:t>; i++) {</a:t>
            </a:r>
          </a:p>
          <a:p>
            <a:r>
              <a:rPr lang="pt-BR" b="0" dirty="0">
                <a:solidFill>
                  <a:srgbClr val="000000"/>
                </a:solidFill>
                <a:effectLst/>
                <a:latin typeface="Consolas" panose="020B0609020204030204" pitchFamily="49" charset="0"/>
              </a:rPr>
              <a:t>    aux = aux + T;  </a:t>
            </a:r>
            <a:r>
              <a:rPr lang="pt-BR" b="0" dirty="0">
                <a:solidFill>
                  <a:srgbClr val="727C81"/>
                </a:solidFill>
                <a:effectLst/>
                <a:latin typeface="Consolas" panose="020B0609020204030204" pitchFamily="49" charset="0"/>
              </a:rPr>
              <a:t>// sensor</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  S1 = aux / </a:t>
            </a:r>
            <a:r>
              <a:rPr lang="pt-BR" b="0" dirty="0">
                <a:solidFill>
                  <a:srgbClr val="098658"/>
                </a:solidFill>
                <a:effectLst/>
                <a:latin typeface="Consolas" panose="020B0609020204030204" pitchFamily="49" charset="0"/>
              </a:rPr>
              <a:t>10.0</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return</a:t>
            </a:r>
            <a:r>
              <a:rPr lang="pt-BR" b="0" dirty="0">
                <a:solidFill>
                  <a:srgbClr val="000000"/>
                </a:solidFill>
                <a:effectLst/>
                <a:latin typeface="Consolas" panose="020B0609020204030204" pitchFamily="49" charset="0"/>
              </a:rPr>
              <a:t> (S1);</a:t>
            </a:r>
          </a:p>
          <a:p>
            <a:r>
              <a:rPr lang="pt-BR" b="0" dirty="0">
                <a:solidFill>
                  <a:srgbClr val="000000"/>
                </a:solidFill>
                <a:effectLst/>
                <a:latin typeface="Consolas" panose="020B0609020204030204" pitchFamily="49" charset="0"/>
              </a:rPr>
              <a:t>}</a:t>
            </a:r>
          </a:p>
          <a:p>
            <a:endParaRPr lang="en-US" dirty="0"/>
          </a:p>
        </p:txBody>
      </p:sp>
      <p:pic>
        <p:nvPicPr>
          <p:cNvPr id="6" name="Imagen 4">
            <a:extLst>
              <a:ext uri="{FF2B5EF4-FFF2-40B4-BE49-F238E27FC236}">
                <a16:creationId xmlns:a16="http://schemas.microsoft.com/office/drawing/2014/main" id="{A37B37C0-E0E9-5E23-92DA-C7B0A8EE5DD9}"/>
              </a:ext>
            </a:extLst>
          </p:cNvPr>
          <p:cNvPicPr>
            <a:picLocks noChangeAspect="1"/>
          </p:cNvPicPr>
          <p:nvPr/>
        </p:nvPicPr>
        <p:blipFill>
          <a:blip r:embed="rId2"/>
          <a:stretch>
            <a:fillRect/>
          </a:stretch>
        </p:blipFill>
        <p:spPr>
          <a:xfrm>
            <a:off x="6694070" y="1883439"/>
            <a:ext cx="5334000" cy="4000500"/>
          </a:xfrm>
          <a:prstGeom prst="rect">
            <a:avLst/>
          </a:prstGeom>
        </p:spPr>
      </p:pic>
    </p:spTree>
    <p:extLst>
      <p:ext uri="{BB962C8B-B14F-4D97-AF65-F5344CB8AC3E}">
        <p14:creationId xmlns:p14="http://schemas.microsoft.com/office/powerpoint/2010/main" val="1120575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0F49-91AB-E9F3-583E-DFB22B7B0DCD}"/>
              </a:ext>
            </a:extLst>
          </p:cNvPr>
          <p:cNvSpPr>
            <a:spLocks noGrp="1"/>
          </p:cNvSpPr>
          <p:nvPr>
            <p:ph type="title"/>
          </p:nvPr>
        </p:nvSpPr>
        <p:spPr/>
        <p:txBody>
          <a:bodyPr/>
          <a:lstStyle/>
          <a:p>
            <a:r>
              <a:rPr lang="en-US" b="1" dirty="0">
                <a:solidFill>
                  <a:srgbClr val="FF0000"/>
                </a:solidFill>
              </a:rPr>
              <a:t>setup</a:t>
            </a:r>
          </a:p>
        </p:txBody>
      </p:sp>
      <p:sp>
        <p:nvSpPr>
          <p:cNvPr id="4" name="Footer Placeholder 3">
            <a:extLst>
              <a:ext uri="{FF2B5EF4-FFF2-40B4-BE49-F238E27FC236}">
                <a16:creationId xmlns:a16="http://schemas.microsoft.com/office/drawing/2014/main" id="{3EBCE58B-66A1-94E9-432C-A81880387C0A}"/>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339CBB0E-6324-17D9-09AB-A2A40424007A}"/>
              </a:ext>
            </a:extLst>
          </p:cNvPr>
          <p:cNvSpPr txBox="1"/>
          <p:nvPr/>
        </p:nvSpPr>
        <p:spPr>
          <a:xfrm>
            <a:off x="1240324" y="2258319"/>
            <a:ext cx="10189008" cy="2862322"/>
          </a:xfrm>
          <a:prstGeom prst="rect">
            <a:avLst/>
          </a:prstGeom>
          <a:solidFill>
            <a:schemeClr val="accent5">
              <a:lumMod val="20000"/>
              <a:lumOff val="80000"/>
            </a:schemeClr>
          </a:solidFill>
          <a:ln>
            <a:solidFill>
              <a:schemeClr val="tx1"/>
            </a:solidFill>
          </a:ln>
        </p:spPr>
        <p:txBody>
          <a:bodyPr wrap="none" rtlCol="0">
            <a:spAutoFit/>
          </a:bodyPr>
          <a:lstStyle/>
          <a:p>
            <a:r>
              <a:rPr lang="pt-BR" b="0" dirty="0">
                <a:solidFill>
                  <a:srgbClr val="0000FF"/>
                </a:solidFill>
                <a:effectLst/>
                <a:latin typeface="Consolas" panose="020B0609020204030204" pitchFamily="49" charset="0"/>
              </a:rPr>
              <a:t>void</a:t>
            </a:r>
            <a:r>
              <a:rPr lang="pt-BR" b="0" dirty="0">
                <a:solidFill>
                  <a:srgbClr val="000000"/>
                </a:solidFill>
                <a:effectLst/>
                <a:latin typeface="Consolas" panose="020B0609020204030204" pitchFamily="49" charset="0"/>
              </a:rPr>
              <a:t> </a:t>
            </a:r>
            <a:r>
              <a:rPr lang="pt-BR" b="0" dirty="0">
                <a:solidFill>
                  <a:srgbClr val="5E6D03"/>
                </a:solidFill>
                <a:effectLst/>
                <a:latin typeface="Consolas" panose="020B0609020204030204" pitchFamily="49" charset="0"/>
              </a:rPr>
              <a:t>setup</a:t>
            </a:r>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  </a:t>
            </a:r>
            <a:r>
              <a:rPr lang="pt-BR" b="1" dirty="0">
                <a:solidFill>
                  <a:srgbClr val="E97366"/>
                </a:solidFill>
                <a:effectLst/>
                <a:latin typeface="Consolas" panose="020B0609020204030204" pitchFamily="49" charset="0"/>
              </a:rPr>
              <a:t>Serial</a:t>
            </a:r>
            <a:r>
              <a:rPr lang="pt-BR" b="0" dirty="0">
                <a:solidFill>
                  <a:srgbClr val="000000"/>
                </a:solidFill>
                <a:effectLst/>
                <a:latin typeface="Consolas" panose="020B0609020204030204" pitchFamily="49" charset="0"/>
              </a:rPr>
              <a:t>.</a:t>
            </a:r>
            <a:r>
              <a:rPr lang="pt-BR" b="0" dirty="0">
                <a:solidFill>
                  <a:srgbClr val="E97366"/>
                </a:solidFill>
                <a:effectLst/>
                <a:latin typeface="Consolas" panose="020B0609020204030204" pitchFamily="49" charset="0"/>
              </a:rPr>
              <a:t>begin</a:t>
            </a:r>
            <a:r>
              <a:rPr lang="pt-BR" b="0" dirty="0">
                <a:solidFill>
                  <a:srgbClr val="000000"/>
                </a:solidFill>
                <a:effectLst/>
                <a:latin typeface="Consolas" panose="020B0609020204030204" pitchFamily="49" charset="0"/>
              </a:rPr>
              <a:t>(</a:t>
            </a:r>
            <a:r>
              <a:rPr lang="pt-BR" b="0" dirty="0">
                <a:solidFill>
                  <a:srgbClr val="098658"/>
                </a:solidFill>
                <a:effectLst/>
                <a:latin typeface="Consolas" panose="020B0609020204030204" pitchFamily="49" charset="0"/>
              </a:rPr>
              <a:t>9600</a:t>
            </a:r>
            <a:r>
              <a:rPr lang="pt-BR" b="0" dirty="0">
                <a:solidFill>
                  <a:srgbClr val="000000"/>
                </a:solidFill>
                <a:effectLst/>
                <a:latin typeface="Consolas" panose="020B0609020204030204" pitchFamily="49" charset="0"/>
              </a:rPr>
              <a:t>);</a:t>
            </a:r>
          </a:p>
          <a:p>
            <a:r>
              <a:rPr lang="pt-BR" b="0" dirty="0">
                <a:solidFill>
                  <a:srgbClr val="000000"/>
                </a:solidFill>
                <a:effectLst/>
                <a:latin typeface="Consolas" panose="020B0609020204030204" pitchFamily="49" charset="0"/>
              </a:rPr>
              <a:t>  initializePID();  </a:t>
            </a:r>
            <a:r>
              <a:rPr lang="pt-BR" b="0" dirty="0">
                <a:solidFill>
                  <a:srgbClr val="727C81"/>
                </a:solidFill>
                <a:effectLst/>
                <a:latin typeface="Consolas" panose="020B0609020204030204" pitchFamily="49" charset="0"/>
              </a:rPr>
              <a:t>// Initialize PID parameters</a:t>
            </a:r>
            <a:endParaRPr lang="pt-BR" b="0" dirty="0">
              <a:solidFill>
                <a:srgbClr val="000000"/>
              </a:solidFill>
              <a:effectLst/>
              <a:latin typeface="Consolas" panose="020B0609020204030204" pitchFamily="49" charset="0"/>
            </a:endParaRPr>
          </a:p>
          <a:p>
            <a:br>
              <a:rPr lang="pt-BR" b="0" dirty="0">
                <a:solidFill>
                  <a:srgbClr val="000000"/>
                </a:solidFill>
                <a:effectLst/>
                <a:latin typeface="Consolas" panose="020B0609020204030204" pitchFamily="49" charset="0"/>
              </a:rPr>
            </a:br>
            <a:r>
              <a:rPr lang="pt-BR" b="0" dirty="0">
                <a:solidFill>
                  <a:srgbClr val="000000"/>
                </a:solidFill>
                <a:effectLst/>
                <a:latin typeface="Consolas" panose="020B0609020204030204" pitchFamily="49" charset="0"/>
              </a:rPr>
              <a:t>  </a:t>
            </a:r>
            <a:r>
              <a:rPr lang="pt-BR" b="0" dirty="0">
                <a:solidFill>
                  <a:srgbClr val="0000FF"/>
                </a:solidFill>
                <a:effectLst/>
                <a:latin typeface="Consolas" panose="020B0609020204030204" pitchFamily="49" charset="0"/>
              </a:rPr>
              <a:t>if</a:t>
            </a:r>
            <a:r>
              <a:rPr lang="pt-BR" b="0" dirty="0">
                <a:solidFill>
                  <a:srgbClr val="000000"/>
                </a:solidFill>
                <a:effectLst/>
                <a:latin typeface="Consolas" panose="020B0609020204030204" pitchFamily="49" charset="0"/>
              </a:rPr>
              <a:t> (automatic) {</a:t>
            </a:r>
          </a:p>
          <a:p>
            <a:r>
              <a:rPr lang="pt-BR" b="0" dirty="0">
                <a:solidFill>
                  <a:srgbClr val="000000"/>
                </a:solidFill>
                <a:effectLst/>
                <a:latin typeface="Consolas" panose="020B0609020204030204" pitchFamily="49" charset="0"/>
              </a:rPr>
              <a:t>    Timer1.initialize(Ts * </a:t>
            </a:r>
            <a:r>
              <a:rPr lang="pt-BR" b="0" dirty="0">
                <a:solidFill>
                  <a:srgbClr val="098658"/>
                </a:solidFill>
                <a:effectLst/>
                <a:latin typeface="Consolas" panose="020B0609020204030204" pitchFamily="49" charset="0"/>
              </a:rPr>
              <a:t>1000000</a:t>
            </a:r>
            <a:r>
              <a:rPr lang="pt-BR" b="0" dirty="0">
                <a:solidFill>
                  <a:srgbClr val="000000"/>
                </a:solidFill>
                <a:effectLst/>
                <a:latin typeface="Consolas" panose="020B0609020204030204" pitchFamily="49" charset="0"/>
              </a:rPr>
              <a:t>);  </a:t>
            </a:r>
            <a:r>
              <a:rPr lang="pt-BR" b="0" dirty="0">
                <a:solidFill>
                  <a:srgbClr val="727C81"/>
                </a:solidFill>
                <a:effectLst/>
                <a:latin typeface="Consolas" panose="020B0609020204030204" pitchFamily="49" charset="0"/>
              </a:rPr>
              <a:t>// Set TIMER to 8 seconds</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Timer1.</a:t>
            </a:r>
            <a:r>
              <a:rPr lang="pt-BR" b="0" dirty="0">
                <a:solidFill>
                  <a:srgbClr val="E97366"/>
                </a:solidFill>
                <a:effectLst/>
                <a:latin typeface="Consolas" panose="020B0609020204030204" pitchFamily="49" charset="0"/>
              </a:rPr>
              <a:t>attachInterrupt</a:t>
            </a:r>
            <a:r>
              <a:rPr lang="pt-BR" b="0" dirty="0">
                <a:solidFill>
                  <a:srgbClr val="000000"/>
                </a:solidFill>
                <a:effectLst/>
                <a:latin typeface="Consolas" panose="020B0609020204030204" pitchFamily="49" charset="0"/>
              </a:rPr>
              <a:t>(SampleTime);  </a:t>
            </a:r>
            <a:r>
              <a:rPr lang="pt-BR" b="0" dirty="0">
                <a:solidFill>
                  <a:srgbClr val="727C81"/>
                </a:solidFill>
                <a:effectLst/>
                <a:latin typeface="Consolas" panose="020B0609020204030204" pitchFamily="49" charset="0"/>
              </a:rPr>
              <a:t>// Set up interrupt to call SampleTime</a:t>
            </a:r>
            <a:endParaRPr lang="pt-BR" b="0" dirty="0">
              <a:solidFill>
                <a:srgbClr val="000000"/>
              </a:solidFill>
              <a:effectLst/>
              <a:latin typeface="Consolas" panose="020B0609020204030204" pitchFamily="49" charset="0"/>
            </a:endParaRPr>
          </a:p>
          <a:p>
            <a:r>
              <a:rPr lang="pt-BR" b="0" dirty="0">
                <a:solidFill>
                  <a:srgbClr val="000000"/>
                </a:solidFill>
                <a:effectLst/>
                <a:latin typeface="Consolas" panose="020B0609020204030204" pitchFamily="49" charset="0"/>
              </a:rPr>
              <a:t>  }</a:t>
            </a:r>
          </a:p>
          <a:p>
            <a:r>
              <a:rPr lang="pt-BR"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1576371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0F49-91AB-E9F3-583E-DFB22B7B0DCD}"/>
              </a:ext>
            </a:extLst>
          </p:cNvPr>
          <p:cNvSpPr>
            <a:spLocks noGrp="1"/>
          </p:cNvSpPr>
          <p:nvPr>
            <p:ph type="title"/>
          </p:nvPr>
        </p:nvSpPr>
        <p:spPr>
          <a:xfrm>
            <a:off x="9225480" y="286603"/>
            <a:ext cx="1930199" cy="1450757"/>
          </a:xfrm>
        </p:spPr>
        <p:txBody>
          <a:bodyPr/>
          <a:lstStyle/>
          <a:p>
            <a:r>
              <a:rPr lang="en-US" b="1" dirty="0">
                <a:solidFill>
                  <a:srgbClr val="FF0000"/>
                </a:solidFill>
              </a:rPr>
              <a:t>loop</a:t>
            </a:r>
          </a:p>
        </p:txBody>
      </p:sp>
      <p:sp>
        <p:nvSpPr>
          <p:cNvPr id="4" name="Footer Placeholder 3">
            <a:extLst>
              <a:ext uri="{FF2B5EF4-FFF2-40B4-BE49-F238E27FC236}">
                <a16:creationId xmlns:a16="http://schemas.microsoft.com/office/drawing/2014/main" id="{3EBCE58B-66A1-94E9-432C-A81880387C0A}"/>
              </a:ext>
            </a:extLst>
          </p:cNvPr>
          <p:cNvSpPr>
            <a:spLocks noGrp="1"/>
          </p:cNvSpPr>
          <p:nvPr>
            <p:ph type="ftr" sz="quarter" idx="11"/>
          </p:nvPr>
        </p:nvSpPr>
        <p:spPr/>
        <p:txBody>
          <a:bodyPr/>
          <a:lstStyle/>
          <a:p>
            <a:r>
              <a:rPr lang="fr-FR"/>
              <a:t>Arduino Course - https://controlautomaticoeducacion.com/ </a:t>
            </a:r>
            <a:endParaRPr lang="es-419"/>
          </a:p>
        </p:txBody>
      </p:sp>
      <p:sp>
        <p:nvSpPr>
          <p:cNvPr id="5" name="TextBox 4">
            <a:extLst>
              <a:ext uri="{FF2B5EF4-FFF2-40B4-BE49-F238E27FC236}">
                <a16:creationId xmlns:a16="http://schemas.microsoft.com/office/drawing/2014/main" id="{339CBB0E-6324-17D9-09AB-A2A40424007A}"/>
              </a:ext>
            </a:extLst>
          </p:cNvPr>
          <p:cNvSpPr txBox="1"/>
          <p:nvPr/>
        </p:nvSpPr>
        <p:spPr>
          <a:xfrm>
            <a:off x="0" y="0"/>
            <a:ext cx="8135560" cy="6340197"/>
          </a:xfrm>
          <a:prstGeom prst="rect">
            <a:avLst/>
          </a:prstGeom>
          <a:solidFill>
            <a:schemeClr val="accent5">
              <a:lumMod val="20000"/>
              <a:lumOff val="80000"/>
            </a:schemeClr>
          </a:solidFill>
          <a:ln>
            <a:solidFill>
              <a:schemeClr val="tx1"/>
            </a:solidFill>
          </a:ln>
        </p:spPr>
        <p:txBody>
          <a:bodyPr wrap="none" rtlCol="0">
            <a:spAutoFit/>
          </a:bodyPr>
          <a:lstStyle/>
          <a:p>
            <a:r>
              <a:rPr lang="pt-BR" sz="1400" b="0" dirty="0">
                <a:solidFill>
                  <a:srgbClr val="0000FF"/>
                </a:solidFill>
                <a:effectLst/>
                <a:latin typeface="Consolas" panose="020B0609020204030204" pitchFamily="49" charset="0"/>
              </a:rPr>
              <a:t>void</a:t>
            </a:r>
            <a:r>
              <a:rPr lang="pt-BR" sz="1400" b="0" dirty="0">
                <a:solidFill>
                  <a:srgbClr val="000000"/>
                </a:solidFill>
                <a:effectLst/>
                <a:latin typeface="Consolas" panose="020B0609020204030204" pitchFamily="49" charset="0"/>
              </a:rPr>
              <a:t> </a:t>
            </a:r>
            <a:r>
              <a:rPr lang="pt-BR" sz="1400" b="0" dirty="0">
                <a:solidFill>
                  <a:srgbClr val="5E6D03"/>
                </a:solidFill>
                <a:effectLst/>
                <a:latin typeface="Consolas" panose="020B0609020204030204" pitchFamily="49" charset="0"/>
              </a:rPr>
              <a:t>loop</a:t>
            </a:r>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static</a:t>
            </a:r>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uint32_t</a:t>
            </a:r>
            <a:r>
              <a:rPr lang="pt-BR" sz="1400" b="0" dirty="0">
                <a:solidFill>
                  <a:srgbClr val="000000"/>
                </a:solidFill>
                <a:effectLst/>
                <a:latin typeface="Consolas" panose="020B0609020204030204" pitchFamily="49" charset="0"/>
              </a:rPr>
              <a:t> last = </a:t>
            </a:r>
            <a:r>
              <a:rPr lang="pt-BR" sz="1400" b="0" dirty="0">
                <a:solidFill>
                  <a:srgbClr val="098658"/>
                </a:solidFill>
                <a:effectLst/>
                <a:latin typeface="Consolas" panose="020B0609020204030204" pitchFamily="49" charset="0"/>
              </a:rPr>
              <a:t>0</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uint32_t</a:t>
            </a:r>
            <a:r>
              <a:rPr lang="pt-BR" sz="1400" b="0" dirty="0">
                <a:solidFill>
                  <a:srgbClr val="000000"/>
                </a:solidFill>
                <a:effectLst/>
                <a:latin typeface="Consolas" panose="020B0609020204030204" pitchFamily="49" charset="0"/>
              </a:rPr>
              <a:t> interval = </a:t>
            </a:r>
            <a:r>
              <a:rPr lang="pt-BR" sz="1400" b="0" dirty="0">
                <a:solidFill>
                  <a:srgbClr val="098658"/>
                </a:solidFill>
                <a:effectLst/>
                <a:latin typeface="Consolas" panose="020B0609020204030204" pitchFamily="49" charset="0"/>
              </a:rPr>
              <a:t>1000</a:t>
            </a:r>
            <a:r>
              <a:rPr lang="pt-BR" sz="1400" b="0" dirty="0">
                <a:solidFill>
                  <a:srgbClr val="000000"/>
                </a:solidFill>
                <a:effectLst/>
                <a:latin typeface="Consolas" panose="020B0609020204030204" pitchFamily="49" charset="0"/>
              </a:rPr>
              <a:t>;</a:t>
            </a: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setpoint = </a:t>
            </a:r>
            <a:r>
              <a:rPr lang="pt-BR" sz="1400" b="0" dirty="0">
                <a:solidFill>
                  <a:srgbClr val="E97366"/>
                </a:solidFill>
                <a:effectLst/>
                <a:latin typeface="Consolas" panose="020B0609020204030204" pitchFamily="49" charset="0"/>
              </a:rPr>
              <a:t>analogRead</a:t>
            </a:r>
            <a:r>
              <a:rPr lang="pt-BR" sz="1400" b="0" dirty="0">
                <a:solidFill>
                  <a:srgbClr val="000000"/>
                </a:solidFill>
                <a:effectLst/>
                <a:latin typeface="Consolas" panose="020B0609020204030204" pitchFamily="49" charset="0"/>
              </a:rPr>
              <a:t>(SETPOINT_PIN) / </a:t>
            </a:r>
            <a:r>
              <a:rPr lang="pt-BR" sz="1400" b="0" dirty="0">
                <a:solidFill>
                  <a:srgbClr val="098658"/>
                </a:solidFill>
                <a:effectLst/>
                <a:latin typeface="Consolas" panose="020B0609020204030204" pitchFamily="49" charset="0"/>
              </a:rPr>
              <a:t>4</a:t>
            </a:r>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Read setpoint from potentiometer</a:t>
            </a:r>
            <a:endParaRPr lang="pt-BR" sz="1400" b="0" dirty="0">
              <a:solidFill>
                <a:srgbClr val="000000"/>
              </a:solidFill>
              <a:effectLst/>
              <a:latin typeface="Consolas" panose="020B0609020204030204" pitchFamily="49" charset="0"/>
            </a:endParaRP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if</a:t>
            </a:r>
            <a:r>
              <a:rPr lang="pt-BR" sz="1400" b="0" dirty="0">
                <a:solidFill>
                  <a:srgbClr val="000000"/>
                </a:solidFill>
                <a:effectLst/>
                <a:latin typeface="Consolas" panose="020B0609020204030204" pitchFamily="49" charset="0"/>
              </a:rPr>
              <a:t> (automatic) {</a:t>
            </a:r>
          </a:p>
          <a:p>
            <a:r>
              <a:rPr lang="pt-BR" sz="1400" b="0" dirty="0">
                <a:solidFill>
                  <a:srgbClr val="000000"/>
                </a:solidFill>
                <a:effectLst/>
                <a:latin typeface="Consolas" panose="020B0609020204030204" pitchFamily="49" charset="0"/>
              </a:rPr>
              <a:t>    heaterWatts = Output * </a:t>
            </a:r>
            <a:r>
              <a:rPr lang="pt-BR" sz="1400" b="0" dirty="0">
                <a:solidFill>
                  <a:srgbClr val="098658"/>
                </a:solidFill>
                <a:effectLst/>
                <a:latin typeface="Consolas" panose="020B0609020204030204" pitchFamily="49" charset="0"/>
              </a:rPr>
              <a:t>20.0</a:t>
            </a:r>
            <a:r>
              <a:rPr lang="pt-BR" sz="1400" b="0" dirty="0">
                <a:solidFill>
                  <a:srgbClr val="000000"/>
                </a:solidFill>
                <a:effectLst/>
                <a:latin typeface="Consolas" panose="020B0609020204030204" pitchFamily="49" charset="0"/>
              </a:rPr>
              <a:t> / </a:t>
            </a:r>
            <a:r>
              <a:rPr lang="pt-BR" sz="1400" b="0" dirty="0">
                <a:solidFill>
                  <a:srgbClr val="098658"/>
                </a:solidFill>
                <a:effectLst/>
                <a:latin typeface="Consolas" panose="020B0609020204030204" pitchFamily="49" charset="0"/>
              </a:rPr>
              <a:t>255</a:t>
            </a:r>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20W heater</a:t>
            </a:r>
            <a:endParaRPr lang="pt-BR" sz="1400" b="0" dirty="0">
              <a:solidFill>
                <a:srgbClr val="000000"/>
              </a:solidFill>
              <a:effectLst/>
              <a:latin typeface="Consolas" panose="020B0609020204030204" pitchFamily="49" charset="0"/>
            </a:endParaRPr>
          </a:p>
          <a:p>
            <a:r>
              <a:rPr lang="pt-BR" sz="1400" b="0" dirty="0">
                <a:solidFill>
                  <a:srgbClr val="000000"/>
                </a:solidFill>
                <a:effectLst/>
                <a:latin typeface="Consolas" panose="020B0609020204030204" pitchFamily="49" charset="0"/>
              </a:rPr>
              <a:t>  } </a:t>
            </a:r>
            <a:r>
              <a:rPr lang="pt-BR" sz="1400" b="0" dirty="0">
                <a:solidFill>
                  <a:srgbClr val="0000FF"/>
                </a:solidFill>
                <a:effectLst/>
                <a:latin typeface="Consolas" panose="020B0609020204030204" pitchFamily="49" charset="0"/>
              </a:rPr>
              <a:t>else</a:t>
            </a:r>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    heaterWatts = setpoint * </a:t>
            </a:r>
            <a:r>
              <a:rPr lang="pt-BR" sz="1400" b="0" dirty="0">
                <a:solidFill>
                  <a:srgbClr val="098658"/>
                </a:solidFill>
                <a:effectLst/>
                <a:latin typeface="Consolas" panose="020B0609020204030204" pitchFamily="49" charset="0"/>
              </a:rPr>
              <a:t>20.0</a:t>
            </a:r>
            <a:r>
              <a:rPr lang="pt-BR" sz="1400" b="0" dirty="0">
                <a:solidFill>
                  <a:srgbClr val="000000"/>
                </a:solidFill>
                <a:effectLst/>
                <a:latin typeface="Consolas" panose="020B0609020204030204" pitchFamily="49" charset="0"/>
              </a:rPr>
              <a:t> / </a:t>
            </a:r>
            <a:r>
              <a:rPr lang="pt-BR" sz="1400" b="0" dirty="0">
                <a:solidFill>
                  <a:srgbClr val="098658"/>
                </a:solidFill>
                <a:effectLst/>
                <a:latin typeface="Consolas" panose="020B0609020204030204" pitchFamily="49" charset="0"/>
              </a:rPr>
              <a:t>255</a:t>
            </a:r>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20W heater</a:t>
            </a:r>
            <a:endParaRPr lang="pt-BR" sz="1400" b="0" dirty="0">
              <a:solidFill>
                <a:srgbClr val="000000"/>
              </a:solidFill>
              <a:effectLst/>
              <a:latin typeface="Consolas" panose="020B0609020204030204" pitchFamily="49" charset="0"/>
            </a:endParaRPr>
          </a:p>
          <a:p>
            <a:r>
              <a:rPr lang="pt-BR" sz="1400" b="0" dirty="0">
                <a:solidFill>
                  <a:srgbClr val="000000"/>
                </a:solidFill>
                <a:effectLst/>
                <a:latin typeface="Consolas" panose="020B0609020204030204" pitchFamily="49" charset="0"/>
              </a:rPr>
              <a:t>  }</a:t>
            </a: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temperature = TemperatureFilter(simPlant(heaterWatts, T0));  </a:t>
            </a:r>
            <a:r>
              <a:rPr lang="pt-BR" sz="1400" b="0" dirty="0">
                <a:solidFill>
                  <a:srgbClr val="727C81"/>
                </a:solidFill>
                <a:effectLst/>
                <a:latin typeface="Consolas" panose="020B0609020204030204" pitchFamily="49" charset="0"/>
              </a:rPr>
              <a:t>// Sensor reading</a:t>
            </a:r>
            <a:endParaRPr lang="pt-BR" sz="1400" b="0" dirty="0">
              <a:solidFill>
                <a:srgbClr val="000000"/>
              </a:solidFill>
              <a:effectLst/>
              <a:latin typeface="Consolas" panose="020B0609020204030204" pitchFamily="49" charset="0"/>
            </a:endParaRPr>
          </a:p>
          <a:p>
            <a:br>
              <a:rPr lang="pt-BR" sz="1400" b="0" dirty="0">
                <a:solidFill>
                  <a:srgbClr val="000000"/>
                </a:solidFill>
                <a:effectLst/>
                <a:latin typeface="Consolas" panose="020B0609020204030204" pitchFamily="49" charset="0"/>
              </a:rPr>
            </a:br>
            <a:r>
              <a:rPr lang="pt-BR" sz="1400" b="0" dirty="0">
                <a:solidFill>
                  <a:srgbClr val="000000"/>
                </a:solidFill>
                <a:effectLst/>
                <a:latin typeface="Consolas" panose="020B0609020204030204" pitchFamily="49" charset="0"/>
              </a:rPr>
              <a:t>  </a:t>
            </a:r>
            <a:r>
              <a:rPr lang="pt-BR" sz="1400" b="0" dirty="0">
                <a:solidFill>
                  <a:srgbClr val="0000FF"/>
                </a:solidFill>
                <a:effectLst/>
                <a:latin typeface="Consolas" panose="020B0609020204030204" pitchFamily="49" charset="0"/>
              </a:rPr>
              <a:t>if</a:t>
            </a:r>
            <a:r>
              <a:rPr lang="pt-BR" sz="1400" b="0" dirty="0">
                <a:solidFill>
                  <a:srgbClr val="000000"/>
                </a:solidFill>
                <a:effectLst/>
                <a:latin typeface="Consolas" panose="020B0609020204030204" pitchFamily="49" charset="0"/>
              </a:rPr>
              <a:t> (</a:t>
            </a:r>
            <a:r>
              <a:rPr lang="pt-BR" sz="1400" b="0" dirty="0">
                <a:solidFill>
                  <a:srgbClr val="E97366"/>
                </a:solidFill>
                <a:effectLst/>
                <a:latin typeface="Consolas" panose="020B0609020204030204" pitchFamily="49" charset="0"/>
              </a:rPr>
              <a:t>millis</a:t>
            </a:r>
            <a:r>
              <a:rPr lang="pt-BR" sz="1400" b="0" dirty="0">
                <a:solidFill>
                  <a:srgbClr val="000000"/>
                </a:solidFill>
                <a:effectLst/>
                <a:latin typeface="Consolas" panose="020B0609020204030204" pitchFamily="49" charset="0"/>
              </a:rPr>
              <a:t>() - last &gt;= interval) {</a:t>
            </a:r>
          </a:p>
          <a:p>
            <a:r>
              <a:rPr lang="pt-BR" sz="1400" b="0" dirty="0">
                <a:solidFill>
                  <a:srgbClr val="000000"/>
                </a:solidFill>
                <a:effectLst/>
                <a:latin typeface="Consolas" panose="020B0609020204030204" pitchFamily="49" charset="0"/>
              </a:rPr>
              <a:t>    last += interval;</a:t>
            </a:r>
          </a:p>
          <a:p>
            <a:r>
              <a:rPr lang="pt-BR" sz="1400" b="0" dirty="0">
                <a:solidFill>
                  <a:srgbClr val="000000"/>
                </a:solidFill>
                <a:effectLst/>
                <a:latin typeface="Consolas" panose="020B0609020204030204" pitchFamily="49" charset="0"/>
              </a:rPr>
              <a:t>    </a:t>
            </a:r>
            <a:r>
              <a:rPr lang="pt-BR" sz="1400" b="0" dirty="0">
                <a:solidFill>
                  <a:srgbClr val="727C81"/>
                </a:solidFill>
                <a:effectLst/>
                <a:latin typeface="Consolas" panose="020B0609020204030204" pitchFamily="49" charset="0"/>
              </a:rPr>
              <a:t>// Send data over serial port, if needed</a:t>
            </a:r>
            <a:endParaRPr lang="pt-BR" sz="1400" b="0" dirty="0">
              <a:solidFill>
                <a:srgbClr val="000000"/>
              </a:solidFill>
              <a:effectLst/>
              <a:latin typeface="Consolas" panose="020B0609020204030204" pitchFamily="49" charset="0"/>
            </a:endParaRP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(setpoint);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(Output);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(temperature);</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098658"/>
                </a:solidFill>
                <a:effectLst/>
                <a:latin typeface="Consolas" panose="020B0609020204030204" pitchFamily="49" charset="0"/>
              </a:rPr>
              <a:t>0</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a:t>
            </a:r>
            <a:r>
              <a:rPr lang="pt-BR" sz="1400" b="0" dirty="0">
                <a:solidFill>
                  <a:srgbClr val="000000"/>
                </a:solidFill>
                <a:effectLst/>
                <a:latin typeface="Consolas" panose="020B0609020204030204" pitchFamily="49" charset="0"/>
              </a:rPr>
              <a:t>(</a:t>
            </a:r>
            <a:r>
              <a:rPr lang="pt-BR" sz="1400" b="0" dirty="0">
                <a:solidFill>
                  <a:srgbClr val="A31515"/>
                </a:solidFill>
                <a:effectLst/>
                <a:latin typeface="Consolas" panose="020B0609020204030204" pitchFamily="49" charset="0"/>
              </a:rPr>
              <a:t>"\t"</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r>
              <a:rPr lang="pt-BR" sz="1400" b="1" dirty="0">
                <a:solidFill>
                  <a:srgbClr val="E97366"/>
                </a:solidFill>
                <a:effectLst/>
                <a:latin typeface="Consolas" panose="020B0609020204030204" pitchFamily="49" charset="0"/>
              </a:rPr>
              <a:t>Serial</a:t>
            </a:r>
            <a:r>
              <a:rPr lang="pt-BR" sz="1400" b="0" dirty="0">
                <a:solidFill>
                  <a:srgbClr val="000000"/>
                </a:solidFill>
                <a:effectLst/>
                <a:latin typeface="Consolas" panose="020B0609020204030204" pitchFamily="49" charset="0"/>
              </a:rPr>
              <a:t>.</a:t>
            </a:r>
            <a:r>
              <a:rPr lang="pt-BR" sz="1400" b="0" dirty="0">
                <a:solidFill>
                  <a:srgbClr val="E97366"/>
                </a:solidFill>
                <a:effectLst/>
                <a:latin typeface="Consolas" panose="020B0609020204030204" pitchFamily="49" charset="0"/>
              </a:rPr>
              <a:t>println</a:t>
            </a:r>
            <a:r>
              <a:rPr lang="pt-BR" sz="1400" b="0" dirty="0">
                <a:solidFill>
                  <a:srgbClr val="000000"/>
                </a:solidFill>
                <a:effectLst/>
                <a:latin typeface="Consolas" panose="020B0609020204030204" pitchFamily="49" charset="0"/>
              </a:rPr>
              <a:t>(</a:t>
            </a:r>
            <a:r>
              <a:rPr lang="pt-BR" sz="1400" b="0" dirty="0">
                <a:solidFill>
                  <a:srgbClr val="098658"/>
                </a:solidFill>
                <a:effectLst/>
                <a:latin typeface="Consolas" panose="020B0609020204030204" pitchFamily="49" charset="0"/>
              </a:rPr>
              <a:t>255</a:t>
            </a:r>
            <a:r>
              <a:rPr lang="pt-BR" sz="1400" b="0" dirty="0">
                <a:solidFill>
                  <a:srgbClr val="000000"/>
                </a:solidFill>
                <a:effectLst/>
                <a:latin typeface="Consolas" panose="020B0609020204030204" pitchFamily="49" charset="0"/>
              </a:rPr>
              <a:t>);</a:t>
            </a:r>
          </a:p>
          <a:p>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  }</a:t>
            </a:r>
          </a:p>
          <a:p>
            <a:r>
              <a:rPr lang="pt-BR"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286007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DAB726-E544-4E42-8346-425CFA0682FE}"/>
              </a:ext>
            </a:extLst>
          </p:cNvPr>
          <p:cNvSpPr>
            <a:spLocks noGrp="1"/>
          </p:cNvSpPr>
          <p:nvPr>
            <p:ph type="title"/>
          </p:nvPr>
        </p:nvSpPr>
        <p:spPr/>
        <p:txBody>
          <a:bodyPr/>
          <a:lstStyle/>
          <a:p>
            <a:r>
              <a:rPr lang="en-US" b="1" dirty="0">
                <a:solidFill>
                  <a:srgbClr val="FF0000"/>
                </a:solidFill>
              </a:rPr>
              <a:t>WHAT IS A DIGITAL OUTPUT?</a:t>
            </a:r>
            <a:endParaRPr lang="pt-BR" dirty="0"/>
          </a:p>
        </p:txBody>
      </p:sp>
      <p:sp>
        <p:nvSpPr>
          <p:cNvPr id="8" name="Marcador de contenido 7">
            <a:extLst>
              <a:ext uri="{FF2B5EF4-FFF2-40B4-BE49-F238E27FC236}">
                <a16:creationId xmlns:a16="http://schemas.microsoft.com/office/drawing/2014/main" id="{9B55EE73-C200-4C33-AB71-2C8A46B8D1FA}"/>
              </a:ext>
            </a:extLst>
          </p:cNvPr>
          <p:cNvSpPr>
            <a:spLocks noGrp="1"/>
          </p:cNvSpPr>
          <p:nvPr>
            <p:ph idx="1"/>
          </p:nvPr>
        </p:nvSpPr>
        <p:spPr/>
        <p:txBody>
          <a:bodyPr/>
          <a:lstStyle/>
          <a:p>
            <a:pPr marL="457200" indent="-457200">
              <a:buFont typeface="+mj-lt"/>
              <a:buAutoNum type="arabicPeriod"/>
            </a:pPr>
            <a:r>
              <a:rPr lang="en-US" dirty="0"/>
              <a:t>In digital electronic circuits, a digital output is a pin on the microcontroller that can take only two states (binary).</a:t>
            </a:r>
          </a:p>
          <a:p>
            <a:pPr marL="457200" indent="-457200">
              <a:buFont typeface="+mj-lt"/>
              <a:buAutoNum type="arabicPeriod"/>
            </a:pPr>
            <a:r>
              <a:rPr lang="en-US" dirty="0"/>
              <a:t>High State – True – 5V – 3.3V – Logical 1</a:t>
            </a:r>
          </a:p>
          <a:p>
            <a:pPr marL="457200" indent="-457200">
              <a:buFont typeface="+mj-lt"/>
              <a:buAutoNum type="arabicPeriod"/>
            </a:pPr>
            <a:r>
              <a:rPr lang="en-US" dirty="0"/>
              <a:t>Low State – False – 0V – Logical 0</a:t>
            </a:r>
            <a:endParaRPr lang="pt-BR" dirty="0"/>
          </a:p>
        </p:txBody>
      </p:sp>
      <p:sp>
        <p:nvSpPr>
          <p:cNvPr id="4" name="Marcador de pie de página 3">
            <a:extLst>
              <a:ext uri="{FF2B5EF4-FFF2-40B4-BE49-F238E27FC236}">
                <a16:creationId xmlns:a16="http://schemas.microsoft.com/office/drawing/2014/main" id="{FF6EE96D-F3D8-4EE8-846F-3E81CEBD1470}"/>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https://controlautomaticoeducacion.com/wp-content/uploads/Se%C3%B1al-Digital.png">
            <a:extLst>
              <a:ext uri="{FF2B5EF4-FFF2-40B4-BE49-F238E27FC236}">
                <a16:creationId xmlns:a16="http://schemas.microsoft.com/office/drawing/2014/main" id="{A62ABAC5-F0FD-40AC-A947-671AA34CC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687" y="3821219"/>
            <a:ext cx="576262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01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9024-43CA-4934-B974-05F07E9D8001}"/>
              </a:ext>
            </a:extLst>
          </p:cNvPr>
          <p:cNvSpPr>
            <a:spLocks noGrp="1"/>
          </p:cNvSpPr>
          <p:nvPr>
            <p:ph type="title"/>
          </p:nvPr>
        </p:nvSpPr>
        <p:spPr/>
        <p:txBody>
          <a:bodyPr/>
          <a:lstStyle/>
          <a:p>
            <a:r>
              <a:rPr lang="es-419" b="1" dirty="0">
                <a:solidFill>
                  <a:srgbClr val="FF0000"/>
                </a:solidFill>
              </a:rPr>
              <a:t>ARDUINO DIGITAL OUTPUTS</a:t>
            </a:r>
            <a:endParaRPr lang="pt-BR" dirty="0"/>
          </a:p>
        </p:txBody>
      </p:sp>
      <p:sp>
        <p:nvSpPr>
          <p:cNvPr id="6" name="Marcador de contenido 5">
            <a:extLst>
              <a:ext uri="{FF2B5EF4-FFF2-40B4-BE49-F238E27FC236}">
                <a16:creationId xmlns:a16="http://schemas.microsoft.com/office/drawing/2014/main" id="{3714F3AF-343D-412F-A879-24AC4C551025}"/>
              </a:ext>
            </a:extLst>
          </p:cNvPr>
          <p:cNvSpPr>
            <a:spLocks noGrp="1"/>
          </p:cNvSpPr>
          <p:nvPr>
            <p:ph sz="half" idx="2"/>
          </p:nvPr>
        </p:nvSpPr>
        <p:spPr/>
        <p:txBody>
          <a:bodyPr/>
          <a:lstStyle/>
          <a:p>
            <a:pPr>
              <a:buFont typeface="Wingdings" panose="05000000000000000000" pitchFamily="2" charset="2"/>
              <a:buChar char="v"/>
            </a:pPr>
            <a:r>
              <a:rPr lang="en-US" dirty="0"/>
              <a:t>Pin 0 – 13: Digital pins that can be used as Outputs or Inputs.</a:t>
            </a:r>
          </a:p>
          <a:p>
            <a:pPr>
              <a:buFont typeface="Wingdings" panose="05000000000000000000" pitchFamily="2" charset="2"/>
              <a:buChar char="v"/>
            </a:pPr>
            <a:r>
              <a:rPr lang="en-US" dirty="0"/>
              <a:t>Recommendation: If you wish to use PIN 0 and 1 as Outputs, it is necessary to disconnect the circuit to carry out the board programming.</a:t>
            </a:r>
            <a:endParaRPr lang="pt-BR" dirty="0"/>
          </a:p>
        </p:txBody>
      </p:sp>
      <p:sp>
        <p:nvSpPr>
          <p:cNvPr id="4" name="Marcador de pie de página 3">
            <a:extLst>
              <a:ext uri="{FF2B5EF4-FFF2-40B4-BE49-F238E27FC236}">
                <a16:creationId xmlns:a16="http://schemas.microsoft.com/office/drawing/2014/main" id="{D81C3D36-260B-4BB5-B2D0-8F78C8912C1F}"/>
              </a:ext>
            </a:extLst>
          </p:cNvPr>
          <p:cNvSpPr>
            <a:spLocks noGrp="1"/>
          </p:cNvSpPr>
          <p:nvPr>
            <p:ph type="ftr" sz="quarter" idx="11"/>
          </p:nvPr>
        </p:nvSpPr>
        <p:spPr/>
        <p:txBody>
          <a:bodyPr/>
          <a:lstStyle/>
          <a:p>
            <a:r>
              <a:rPr lang="fr-FR"/>
              <a:t>Arduino Course - https://controlautomaticoeducacion.com/ </a:t>
            </a:r>
            <a:endParaRPr lang="es-419"/>
          </a:p>
        </p:txBody>
      </p:sp>
      <p:pic>
        <p:nvPicPr>
          <p:cNvPr id="2050" name="Picture 2" descr="Image result for arduino">
            <a:extLst>
              <a:ext uri="{FF2B5EF4-FFF2-40B4-BE49-F238E27FC236}">
                <a16:creationId xmlns:a16="http://schemas.microsoft.com/office/drawing/2014/main" id="{3739B986-7643-4EB0-A359-9C9112DE264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96963" y="2042582"/>
            <a:ext cx="4938712" cy="363008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29ACD262-3E30-4557-B6D9-30361D9FBDB7}"/>
              </a:ext>
            </a:extLst>
          </p:cNvPr>
          <p:cNvSpPr/>
          <p:nvPr/>
        </p:nvSpPr>
        <p:spPr>
          <a:xfrm>
            <a:off x="3364636" y="2042581"/>
            <a:ext cx="2503503" cy="88704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ángulo: esquinas redondeadas 8">
            <a:extLst>
              <a:ext uri="{FF2B5EF4-FFF2-40B4-BE49-F238E27FC236}">
                <a16:creationId xmlns:a16="http://schemas.microsoft.com/office/drawing/2014/main" id="{B98FD34F-0176-465A-8D42-C9D699E638A6}"/>
              </a:ext>
            </a:extLst>
          </p:cNvPr>
          <p:cNvSpPr/>
          <p:nvPr/>
        </p:nvSpPr>
        <p:spPr>
          <a:xfrm>
            <a:off x="5326602" y="2194982"/>
            <a:ext cx="452761" cy="645872"/>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1162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AA98F-EA3D-4225-B42C-EEDA617FD532}"/>
              </a:ext>
            </a:extLst>
          </p:cNvPr>
          <p:cNvSpPr>
            <a:spLocks noGrp="1"/>
          </p:cNvSpPr>
          <p:nvPr>
            <p:ph type="title"/>
          </p:nvPr>
        </p:nvSpPr>
        <p:spPr>
          <a:xfrm>
            <a:off x="1097280" y="286603"/>
            <a:ext cx="10058400" cy="1450757"/>
          </a:xfrm>
        </p:spPr>
        <p:txBody>
          <a:bodyPr/>
          <a:lstStyle/>
          <a:p>
            <a:r>
              <a:rPr lang="en-US" b="1" dirty="0">
                <a:solidFill>
                  <a:srgbClr val="FF0000"/>
                </a:solidFill>
              </a:rPr>
              <a:t>WHAT IS THE PURPOSE OF A DIGITAL OUTPUT?</a:t>
            </a:r>
          </a:p>
        </p:txBody>
      </p:sp>
      <p:sp>
        <p:nvSpPr>
          <p:cNvPr id="6" name="Marcador de contenido 5">
            <a:extLst>
              <a:ext uri="{FF2B5EF4-FFF2-40B4-BE49-F238E27FC236}">
                <a16:creationId xmlns:a16="http://schemas.microsoft.com/office/drawing/2014/main" id="{26799373-9664-44DB-8F8C-1C9D779A698B}"/>
              </a:ext>
            </a:extLst>
          </p:cNvPr>
          <p:cNvSpPr>
            <a:spLocks noGrp="1"/>
          </p:cNvSpPr>
          <p:nvPr>
            <p:ph idx="1"/>
          </p:nvPr>
        </p:nvSpPr>
        <p:spPr/>
        <p:txBody>
          <a:bodyPr/>
          <a:lstStyle/>
          <a:p>
            <a:r>
              <a:rPr lang="en-US" dirty="0"/>
              <a:t>It serves to interact with the real physical world. To turn on or off devices.</a:t>
            </a:r>
            <a:br>
              <a:rPr lang="en-US" dirty="0"/>
            </a:br>
            <a:endParaRPr lang="pt-BR" dirty="0"/>
          </a:p>
        </p:txBody>
      </p:sp>
      <p:sp>
        <p:nvSpPr>
          <p:cNvPr id="5" name="Marcador de pie de página 4">
            <a:extLst>
              <a:ext uri="{FF2B5EF4-FFF2-40B4-BE49-F238E27FC236}">
                <a16:creationId xmlns:a16="http://schemas.microsoft.com/office/drawing/2014/main" id="{1CE4B919-EA84-4598-A54F-F5F396DAD2FF}"/>
              </a:ext>
            </a:extLst>
          </p:cNvPr>
          <p:cNvSpPr>
            <a:spLocks noGrp="1"/>
          </p:cNvSpPr>
          <p:nvPr>
            <p:ph type="ftr" sz="quarter" idx="11"/>
          </p:nvPr>
        </p:nvSpPr>
        <p:spPr/>
        <p:txBody>
          <a:bodyPr/>
          <a:lstStyle/>
          <a:p>
            <a:r>
              <a:rPr lang="fr-FR"/>
              <a:t>Arduino Course - https://controlautomaticoeducacion.com/ </a:t>
            </a:r>
            <a:endParaRPr lang="es-419"/>
          </a:p>
        </p:txBody>
      </p:sp>
      <p:pic>
        <p:nvPicPr>
          <p:cNvPr id="7" name="Picture 2" descr="Image result for arduino">
            <a:extLst>
              <a:ext uri="{FF2B5EF4-FFF2-40B4-BE49-F238E27FC236}">
                <a16:creationId xmlns:a16="http://schemas.microsoft.com/office/drawing/2014/main" id="{6A9CF8C1-BE8E-4ECD-BDAC-0F35736A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4730">
            <a:off x="963037" y="3234912"/>
            <a:ext cx="2968646" cy="21820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bombillo">
            <a:extLst>
              <a:ext uri="{FF2B5EF4-FFF2-40B4-BE49-F238E27FC236}">
                <a16:creationId xmlns:a16="http://schemas.microsoft.com/office/drawing/2014/main" id="{22B1D8E7-AC4A-4D67-B8D4-E7573CC95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662" y="2446611"/>
            <a:ext cx="1075244" cy="10704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bombillo">
            <a:extLst>
              <a:ext uri="{FF2B5EF4-FFF2-40B4-BE49-F238E27FC236}">
                <a16:creationId xmlns:a16="http://schemas.microsoft.com/office/drawing/2014/main" id="{E40C72F9-AB10-4782-B273-76B1DD7D9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1906" y="2234130"/>
            <a:ext cx="1728499" cy="17284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extLst>
              <a:ext uri="{FF2B5EF4-FFF2-40B4-BE49-F238E27FC236}">
                <a16:creationId xmlns:a16="http://schemas.microsoft.com/office/drawing/2014/main" id="{DB4DAA71-33BD-423D-BC35-45774D19E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6662" y="4325929"/>
            <a:ext cx="998547" cy="10045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908E5DF6-1479-434C-9952-F816C4212F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346" y="4071003"/>
            <a:ext cx="1345059" cy="134505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motor">
            <a:extLst>
              <a:ext uri="{FF2B5EF4-FFF2-40B4-BE49-F238E27FC236}">
                <a16:creationId xmlns:a16="http://schemas.microsoft.com/office/drawing/2014/main" id="{D8A39FF7-E6DA-42E4-BBE8-73B80135A2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7873" y="2821999"/>
            <a:ext cx="2047875" cy="1945639"/>
          </a:xfrm>
          <a:prstGeom prst="rect">
            <a:avLst/>
          </a:prstGeom>
          <a:noFill/>
          <a:extLst>
            <a:ext uri="{909E8E84-426E-40DD-AFC4-6F175D3DCCD1}">
              <a14:hiddenFill xmlns:a14="http://schemas.microsoft.com/office/drawing/2010/main">
                <a:solidFill>
                  <a:srgbClr val="FFFFFF"/>
                </a:solidFill>
              </a14:hiddenFill>
            </a:ext>
          </a:extLst>
        </p:spPr>
      </p:pic>
      <p:sp>
        <p:nvSpPr>
          <p:cNvPr id="8" name="Forma libre: forma 7">
            <a:extLst>
              <a:ext uri="{FF2B5EF4-FFF2-40B4-BE49-F238E27FC236}">
                <a16:creationId xmlns:a16="http://schemas.microsoft.com/office/drawing/2014/main" id="{7598577B-6DF5-415B-98A4-7AAA8C5BEFDF}"/>
              </a:ext>
            </a:extLst>
          </p:cNvPr>
          <p:cNvSpPr/>
          <p:nvPr/>
        </p:nvSpPr>
        <p:spPr>
          <a:xfrm>
            <a:off x="10839059" y="3504823"/>
            <a:ext cx="626571" cy="920832"/>
          </a:xfrm>
          <a:custGeom>
            <a:avLst/>
            <a:gdLst>
              <a:gd name="connsiteX0" fmla="*/ 486166 w 626571"/>
              <a:gd name="connsiteY0" fmla="*/ 905252 h 920832"/>
              <a:gd name="connsiteX1" fmla="*/ 267091 w 626571"/>
              <a:gd name="connsiteY1" fmla="*/ 905252 h 920832"/>
              <a:gd name="connsiteX2" fmla="*/ 57541 w 626571"/>
              <a:gd name="connsiteY2" fmla="*/ 743327 h 920832"/>
              <a:gd name="connsiteX3" fmla="*/ 391 w 626571"/>
              <a:gd name="connsiteY3" fmla="*/ 429002 h 920832"/>
              <a:gd name="connsiteX4" fmla="*/ 76591 w 626571"/>
              <a:gd name="connsiteY4" fmla="*/ 171827 h 920832"/>
              <a:gd name="connsiteX5" fmla="*/ 267091 w 626571"/>
              <a:gd name="connsiteY5" fmla="*/ 9902 h 920832"/>
              <a:gd name="connsiteX6" fmla="*/ 505216 w 626571"/>
              <a:gd name="connsiteY6" fmla="*/ 48002 h 920832"/>
              <a:gd name="connsiteX7" fmla="*/ 619516 w 626571"/>
              <a:gd name="connsiteY7" fmla="*/ 295652 h 920832"/>
              <a:gd name="connsiteX8" fmla="*/ 581416 w 626571"/>
              <a:gd name="connsiteY8" fmla="*/ 524252 h 920832"/>
              <a:gd name="connsiteX9" fmla="*/ 314716 w 626571"/>
              <a:gd name="connsiteY9" fmla="*/ 695702 h 9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571" h="920832">
                <a:moveTo>
                  <a:pt x="486166" y="905252"/>
                </a:moveTo>
                <a:cubicBezTo>
                  <a:pt x="412347" y="918745"/>
                  <a:pt x="338528" y="932239"/>
                  <a:pt x="267091" y="905252"/>
                </a:cubicBezTo>
                <a:cubicBezTo>
                  <a:pt x="195654" y="878265"/>
                  <a:pt x="101991" y="822702"/>
                  <a:pt x="57541" y="743327"/>
                </a:cubicBezTo>
                <a:cubicBezTo>
                  <a:pt x="13091" y="663952"/>
                  <a:pt x="-2784" y="524252"/>
                  <a:pt x="391" y="429002"/>
                </a:cubicBezTo>
                <a:cubicBezTo>
                  <a:pt x="3566" y="333752"/>
                  <a:pt x="32141" y="241677"/>
                  <a:pt x="76591" y="171827"/>
                </a:cubicBezTo>
                <a:cubicBezTo>
                  <a:pt x="121041" y="101977"/>
                  <a:pt x="195654" y="30539"/>
                  <a:pt x="267091" y="9902"/>
                </a:cubicBezTo>
                <a:cubicBezTo>
                  <a:pt x="338528" y="-10735"/>
                  <a:pt x="446478" y="377"/>
                  <a:pt x="505216" y="48002"/>
                </a:cubicBezTo>
                <a:cubicBezTo>
                  <a:pt x="563954" y="95627"/>
                  <a:pt x="606816" y="216277"/>
                  <a:pt x="619516" y="295652"/>
                </a:cubicBezTo>
                <a:cubicBezTo>
                  <a:pt x="632216" y="375027"/>
                  <a:pt x="632216" y="457577"/>
                  <a:pt x="581416" y="524252"/>
                </a:cubicBezTo>
                <a:cubicBezTo>
                  <a:pt x="530616" y="590927"/>
                  <a:pt x="422666" y="643314"/>
                  <a:pt x="314716" y="695702"/>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lecha: a la derecha 8">
            <a:extLst>
              <a:ext uri="{FF2B5EF4-FFF2-40B4-BE49-F238E27FC236}">
                <a16:creationId xmlns:a16="http://schemas.microsoft.com/office/drawing/2014/main" id="{0775B581-5307-48A7-94E5-F92A758547EB}"/>
              </a:ext>
            </a:extLst>
          </p:cNvPr>
          <p:cNvSpPr/>
          <p:nvPr/>
        </p:nvSpPr>
        <p:spPr>
          <a:xfrm>
            <a:off x="4520116" y="3616385"/>
            <a:ext cx="670985" cy="821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4512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9572FA-8CED-9B1F-A485-612DAE411850}"/>
              </a:ext>
            </a:extLst>
          </p:cNvPr>
          <p:cNvSpPr>
            <a:spLocks noGrp="1"/>
          </p:cNvSpPr>
          <p:nvPr>
            <p:ph type="title"/>
          </p:nvPr>
        </p:nvSpPr>
        <p:spPr/>
        <p:txBody>
          <a:bodyPr/>
          <a:lstStyle/>
          <a:p>
            <a:r>
              <a:rPr lang="en-US" b="1" dirty="0">
                <a:solidFill>
                  <a:srgbClr val="FF0000"/>
                </a:solidFill>
              </a:rPr>
              <a:t>Breadboard</a:t>
            </a:r>
          </a:p>
        </p:txBody>
      </p:sp>
      <p:sp>
        <p:nvSpPr>
          <p:cNvPr id="5" name="Footer Placeholder 4">
            <a:extLst>
              <a:ext uri="{FF2B5EF4-FFF2-40B4-BE49-F238E27FC236}">
                <a16:creationId xmlns:a16="http://schemas.microsoft.com/office/drawing/2014/main" id="{0FF76B8E-1190-5046-B1CC-DFC31BE3967F}"/>
              </a:ext>
            </a:extLst>
          </p:cNvPr>
          <p:cNvSpPr>
            <a:spLocks noGrp="1"/>
          </p:cNvSpPr>
          <p:nvPr>
            <p:ph type="ftr" sz="quarter" idx="11"/>
          </p:nvPr>
        </p:nvSpPr>
        <p:spPr/>
        <p:txBody>
          <a:bodyPr/>
          <a:lstStyle/>
          <a:p>
            <a:r>
              <a:rPr lang="fr-FR"/>
              <a:t>Arduino Course - https://controlautomaticoeducacion.com/ </a:t>
            </a:r>
            <a:endParaRPr lang="es-419"/>
          </a:p>
        </p:txBody>
      </p:sp>
      <p:pic>
        <p:nvPicPr>
          <p:cNvPr id="1026" name="Picture 2" descr="Breadboard - ERC Handbook">
            <a:extLst>
              <a:ext uri="{FF2B5EF4-FFF2-40B4-BE49-F238E27FC236}">
                <a16:creationId xmlns:a16="http://schemas.microsoft.com/office/drawing/2014/main" id="{7D81E58A-193F-6930-073E-53DB957FEB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2179323"/>
            <a:ext cx="10058400" cy="335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1930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27.372"/>
  <p:tag name="LATEXADDIN" val="\documentclass{article}&#10;\usepackage{amsmath}&#10;\pagestyle{empty}&#10;\begin{document}&#10;&#10;&#10;$V_{out}=V_{in}\dfrac{R_2}{R_1+R_2}$&#10;&#10;\end{document}"/>
  <p:tag name="IGUANATEXSIZE" val="20"/>
  <p:tag name="IGUANATEXCURSOR" val="118"/>
  <p:tag name="TRANSPARENCY" val="Verdadero"/>
  <p:tag name="FILENAME" val=""/>
  <p:tag name="LATEXENGINEID" val="0"/>
  <p:tag name="TEMPFOLDER" val="c:\temp\"/>
  <p:tag name="LATEXFORMHEIGHT" val="312"/>
  <p:tag name="LATEXFORMWIDTH" val="384"/>
  <p:tag name="LATEXFORMWRAP" val="Verdadero"/>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24.12713"/>
  <p:tag name="ORIGINALWIDTH" val="270.9667"/>
  <p:tag name="OUTPUTTYPE" val="SVG"/>
  <p:tag name="IGUANATEXVERSION" val="160"/>
  <p:tag name="LATEXADDIN" val="\documentclass{article}&#10;\usepackage{amsmath}&#10;\pagestyle{empty}&#10;\begin{document}&#10;&#10;\begin{equation}&#10;T[k+1] = T[k] + \Delta t \left( \frac{{Q[k]}}{\text{{mass}} \times {{C_p}}} - (T[k] - {{T_{amb}}}) \times \frac{{{A}} \times U}{{{m}} \times {{C_p}}} \right)\nonumber&#10;\end{equation}&#10;&#10;&#10;\end{document}"/>
  <p:tag name="IGUANATEXSIZE" val="20"/>
  <p:tag name="IGUANATEXCURSOR" val="244"/>
  <p:tag name="TRANSPARENCY" val="True"/>
  <p:tag name="LATEXENGINEID" val="0"/>
  <p:tag name="TEMPFOLDER" val="c:\temp\"/>
  <p:tag name="LATEXFORMHEIGHT" val="320"/>
  <p:tag name="LATEXFORMWIDTH" val="385"/>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RIGINALHEIGHT" val="7.26252"/>
  <p:tag name="ORIGINALWIDTH" val="4.422441"/>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7.042677"/>
  <p:tag name="ORIGINALWIDTH" val="4.991496"/>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105.7415"/>
  <p:tag name="ORIGINALWIDTH" val="223.5469"/>
  <p:tag name="OUTPUTTYPE" val="SVG"/>
  <p:tag name="IGUANATEXVERSION" val="160"/>
  <p:tag name="LATEXADDIN" val="\documentclass{article}&#10;\usepackage{amsmath}&#10;\pagestyle{empty}&#10;\begin{document}&#10;&#10;\begin{table}[h]&#10;\centering&#10;\caption{Parameters for the aluminum block model}&#10;\begin{tabular}{|c|c|}&#10;\hline&#10;Parameter &amp; Value \\&#10;\hline&#10;\( Q \) &amp; 0-20 W \\&#10;\( U \) &amp; \( 5 \, \text{W/m}^2\text{K} \) \\&#10;\( C_p \) &amp; \( 0.89 \, \text{J/g°C} \) \\&#10;\( A \) &amp; \( 1 \times 10^{-4} \, \text{m}^2 \) \\&#10;\( m \) &amp; \( 10 \, \text{g} \) \\&#10;\( T_{\text{amb}} \) &amp; \( 25 \, \text{°C} \) \\&#10;\( \Delta t \) &amp; \( 0.1 \, \text{s} \) \\&#10;\hline&#10;\end{tabular}&#10;\end{table}&#10;&#10;&#10;\end{document}"/>
  <p:tag name="IGUANATEXSIZE" val="15"/>
  <p:tag name="IGUANATEXCURSOR" val="233"/>
  <p:tag name="TRANSPARENCY" val="True"/>
  <p:tag name="LATEXENGINEID" val="0"/>
  <p:tag name="TEMPFOLDER" val="c:\temp\"/>
  <p:tag name="LATEXFORMHEIGHT" val="320"/>
  <p:tag name="LATEXFORMWIDTH" val="385"/>
  <p:tag name="LATEXFORMWRAP" val="True"/>
  <p:tag name="BITMAPVECTOR" val="1"/>
</p:tagLst>
</file>

<file path=ppt/tags/tag110.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6.353386"/>
  <p:tag name="ORIGINALWIDTH" val="4.881653"/>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92.67449"/>
  <p:tag name="ORIGINALWIDTH" val="243.4596"/>
  <p:tag name="OUTPUTTYPE" val="SVG"/>
  <p:tag name="IGUANATEXVERSION" val="160"/>
  <p:tag name="LATEXADDIN" val="\documentclass{article}&#10;\usepackage{amsmath}&#10;\pagestyle{empty}&#10;\begin{document}&#10;&#10;\begin{table}[h]&#10;\centering&#10;\begin{tabular}{ll}&#10;Parameter &amp; Description \\&#10;\( Q \) &amp; Heat supplied (variable, depends on input) \\&#10;\( U \) &amp; Thermal convection coefficient \\&#10;\( C_p \) &amp; Specific heat capacity of aluminum \\&#10;\( A\) &amp; Area available for thermal convection \\&#10;\( m \) &amp; Mass of the aluminum block \\&#10;\( T_{\text{amb}} \) &amp; Ambient temperature \\&#10;\( \Delta t \) &amp; Time interval for temperature calculation \\&#10;\end{tabular}&#10;\end{table}&#10;&#10;&#10;\end{document}"/>
  <p:tag name="IGUANATEXSIZE" val="10"/>
  <p:tag name="IGUANATEXCURSOR" val="310"/>
  <p:tag name="TRANSPARENCY" val="True"/>
  <p:tag name="LATEXENGINEID" val="0"/>
  <p:tag name="TEMPFOLDER" val="c:\temp\"/>
  <p:tag name="LATEXFORMHEIGHT" val="320"/>
  <p:tag name="LATEXFORMWIDTH" val="385"/>
  <p:tag name="LATEXFORMWRAP" val="True"/>
  <p:tag name="BITMAPVECTOR" val="1"/>
</p:tagLst>
</file>

<file path=ppt/tags/tag120.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7.152598"/>
  <p:tag name="ORIGINALWIDTH" val="6.848345"/>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6.822913"/>
  <p:tag name="ORIGINALWIDTH" val="5.88"/>
  <p:tag name="LATEXADDIN" val="\documentclass{article}&#10;\usepackage{amsmath}&#10;\pagestyle{empty}&#10;\begin{document}&#10;&#10;\begin{table}[h]&#10;\centering&#10;\begin{tabular}{ll}&#10;Parameter &amp; Description \\&#10;\( Q \) &amp; Heat supplied (variable, depends on input) \\&#10;\( U \) &amp; Thermal convection coefficient \\&#10;\( C_p \) &amp; Specific heat capacity of aluminum \\&#10;\( A\) &amp; Area available for thermal convection \\&#10;\( m \) &amp; Mass of the aluminum block \\&#10;\( T_{\text{amb}} \) &amp; Ambient temperature \\&#10;\( \Delta t \) &amp; Time interval for temperature calculation \\&#10;\end{tabular}&#10;\end{table}&#10;&#10;&#10;\end{document}"/>
  <p:tag name="IGUANATEXSIZE" val="10"/>
  <p:tag name="IGUANATEXCURSOR" val="310"/>
  <p:tag name="TRANSPARENCY" val="True"/>
  <p:tag name="LATEXENGINEID" val="0"/>
  <p:tag name="TEMPFOLDER" val="c:\temp\"/>
  <p:tag name="LATEXFORMHEIGHT" val="320"/>
  <p:tag name="LATEXFORMWIDTH" val="385"/>
  <p:tag name="LATEXFORMWRAP" val="True"/>
  <p:tag name="BITMAPVECTOR" val="1"/>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7.152598"/>
  <p:tag name="ORIGINALWIDTH" val="6.838346"/>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4.525276"/>
  <p:tag name="ORIGINALWIDTH" val="8.176062"/>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6.822913"/>
  <p:tag name="ORIGINALWIDTH" val="8.405668"/>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6.932835"/>
  <p:tag name="ORIGINALWIDTH" val="4.821811"/>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6.762992"/>
  <p:tag name="ORIGINALWIDTH" val="6.788424"/>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3.188661"/>
  <p:tag name="ORIGINALWIDTH" val="3.487007"/>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3.08378"/>
  <p:tag name="ORIGINALWIDTH" val="5.890944"/>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4.922914"/>
  <p:tag name="ORIGINALWIDTH" val="3.738582"/>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7.152598"/>
  <p:tag name="ORIGINALWIDTH" val="6.838346"/>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27.372"/>
  <p:tag name="LATEXADDIN" val="\documentclass{article}&#10;\usepackage{amsmath}&#10;\pagestyle{empty}&#10;\begin{document}&#10;&#10;&#10;$V_{out}=V_{in}\dfrac{R_2}{R_1+R_2}$&#10;&#10;\end{document}"/>
  <p:tag name="IGUANATEXSIZE" val="20"/>
  <p:tag name="IGUANATEXCURSOR" val="118"/>
  <p:tag name="TRANSPARENCY" val="Verdadero"/>
  <p:tag name="FILENAME" val=""/>
  <p:tag name="LATEXENGINEID" val="0"/>
  <p:tag name="TEMPFOLDER" val="c:\temp\"/>
  <p:tag name="LATEXFORMHEIGHT" val="312"/>
  <p:tag name="LATEXFORMWIDTH" val="384"/>
  <p:tag name="LATEXFORMWRAP" val="Verdadero"/>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7.152598"/>
  <p:tag name="ORIGINALWIDTH" val="7.367479"/>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6.363386"/>
  <p:tag name="ORIGINALWIDTH" val="3.064724"/>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6.762992"/>
  <p:tag name="ORIGINALWIDTH" val="6.478975"/>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6.822913"/>
  <p:tag name="ORIGINALWIDTH" val="6.708582"/>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7.042677"/>
  <p:tag name="ORIGINALWIDTH" val="3.234488"/>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6.728765"/>
  <p:tag name="ORIGINALWIDTH" val="6.472965"/>
  <p:tag name="LATEXADDIN" val="\documentclass{article}&#10;\usepackage{amsmath}&#10;\pagestyle{empty}&#10;\begin{document}&#10;&#10;\begin{table}[h]&#10;\centering&#10;\caption{Parameters for the aluminum block model}&#10;\begin{tabular}{|c|c|}&#10;\hline&#10;Parameter &amp; Value \\&#10;\hline&#10;\( Q \) &amp; 0-20 W \\&#10;\( U \) &amp; \( 5 \, \text{W/m}^2\text{K} \) \\&#10;\( C_p \) &amp; \( 0.89 \, \text{J/g°C} \) \\&#10;\( A \) &amp; \( 1 \times 10^{-4} \, \text{m}^2 \) \\&#10;\( m \) &amp; \( 10 \, \text{g} \) \\&#10;\( T_{\text{amb}} \) &amp; \( 25 \, \text{°C} \) \\&#10;\( \Delta t \) &amp; \( 0.1 \, \text{s} \) \\&#10;\hline&#10;\end{tabular}&#10;\end{table}&#10;&#10;&#10;\end{document}"/>
  <p:tag name="IGUANATEXSIZE" val="15"/>
  <p:tag name="IGUANATEXCURSOR" val="233"/>
  <p:tag name="TRANSPARENCY" val="True"/>
  <p:tag name="LATEXENGINEID" val="0"/>
  <p:tag name="TEMPFOLDER" val="c:\temp\"/>
  <p:tag name="LATEXFORMHEIGHT" val="320"/>
  <p:tag name="LATEXFORMWIDTH" val="385"/>
  <p:tag name="LATEXFORMWRAP" val="True"/>
  <p:tag name="BITMAPVECTOR" val="1"/>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7.007085"/>
  <p:tag name="ORIGINALWIDTH" val="4.917059"/>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4.283726"/>
  <p:tag name="ORIGINALWIDTH" val="1.057218"/>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6.788397"/>
  <p:tag name="ORIGINALWIDTH" val="5.87454"/>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6.221888"/>
  <p:tag name="ORIGINALWIDTH" val="3.121784"/>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4.562046"/>
  <p:tag name="ORIGINALWIDTH" val="3.261417"/>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7.007085"/>
  <p:tag name="ORIGINALWIDTH" val="3.231496"/>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4.562046"/>
  <p:tag name="ORIGINALWIDTH" val="4.418372"/>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6.221888"/>
  <p:tag name="ORIGINALWIDTH" val="3.121784"/>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6.897741"/>
  <p:tag name="ORIGINALWIDTH" val="5.016797"/>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4.502414"/>
  <p:tag name="ORIGINALWIDTH" val="5.016797"/>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6.649237"/>
  <p:tag name="ORIGINALWIDTH" val="2.134383"/>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4.39307"/>
  <p:tag name="ORIGINALWIDTH" val="5.016797"/>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4.502414"/>
  <p:tag name="ORIGINALWIDTH" val="5.016797"/>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7.007085"/>
  <p:tag name="ORIGINALWIDTH" val="4.917059"/>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4.562046"/>
  <p:tag name="ORIGINALWIDTH" val="4.418372"/>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4.562046"/>
  <p:tag name="ORIGINALWIDTH" val="3.799999"/>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6.897741"/>
  <p:tag name="ORIGINALWIDTH" val="4.817322"/>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4.562046"/>
  <p:tag name="ORIGINALWIDTH" val="4.418372"/>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7.007085"/>
  <p:tag name="ORIGINALWIDTH" val="4.917059"/>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0.3975327"/>
  <p:tag name="ORIGINALWIDTH" val="121.5968"/>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6.788397"/>
  <p:tag name="ORIGINALWIDTH" val="5.87454"/>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6.221888"/>
  <p:tag name="ORIGINALWIDTH" val="3.121784"/>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4.39307"/>
  <p:tag name="ORIGINALWIDTH" val="3.351181"/>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879.64"/>
  <p:tag name="LATEXADDIN" val="\documentclass{article}&#10;\usepackage{amsmath}&#10;\pagestyle{empty}&#10;\begin{document}&#10;&#10;&#10;$R_2=\dfrac{R_1V_{out}}{V_{in}-V_{out}}$&#10;&#10;\end{document}"/>
  <p:tag name="IGUANATEXSIZE" val="20"/>
  <p:tag name="IGUANATEXCURSOR" val="122"/>
  <p:tag name="TRANSPARENCY" val="Verdadero"/>
  <p:tag name="FILENAME" val=""/>
  <p:tag name="LATEXENGINEID" val="0"/>
  <p:tag name="TEMPFOLDER" val="c:\temp\"/>
  <p:tag name="LATEXFORMHEIGHT" val="312"/>
  <p:tag name="LATEXFORMWIDTH" val="384"/>
  <p:tag name="LATEXFORMWRAP" val="Verdadero"/>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7.007085"/>
  <p:tag name="ORIGINALWIDTH" val="7.091337"/>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4.562046"/>
  <p:tag name="ORIGINALWIDTH" val="4.498162"/>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6.897741"/>
  <p:tag name="ORIGINALWIDTH" val="2.214173"/>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4.502414"/>
  <p:tag name="ORIGINALWIDTH" val="5.016797"/>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4.562046"/>
  <p:tag name="ORIGINALWIDTH" val="3.859842"/>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0.3975327"/>
  <p:tag name="ORIGINALWIDTH" val="121.5968"/>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8.935273"/>
  <p:tag name="ORIGINALWIDTH" val="6.891862"/>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0.5764303"/>
  <p:tag name="ORIGINALWIDTH" val="2.643044"/>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6.619421"/>
  <p:tag name="ORIGINALWIDTH" val="3.979527"/>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7.007085"/>
  <p:tag name="ORIGINALWIDTH" val="9.883987"/>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13.05895"/>
  <p:tag name="ORIGINALWIDTH" val="0.3988976"/>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7.007085"/>
  <p:tag name="ORIGINALWIDTH" val="6.91181"/>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13.05895"/>
  <p:tag name="ORIGINALWIDTH" val="0.3988976"/>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6.838109"/>
  <p:tag name="ORIGINALWIDTH" val="3.979527"/>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7.007085"/>
  <p:tag name="ORIGINALWIDTH" val="9.883987"/>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9.939106"/>
  <p:tag name="ORIGINALWIDTH" val="3.859842"/>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4.619684"/>
  <p:tag name="ORIGINALWIDTH" val="3.085879"/>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6.788397"/>
  <p:tag name="ORIGINALWIDTH" val="7.011547"/>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13.05895"/>
  <p:tag name="ORIGINALWIDTH" val="0.3988976"/>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7.22572"/>
  <p:tag name="ORIGINALWIDTH" val="7.081364"/>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4.417899"/>
  <p:tag name="ORIGINALWIDTH" val="3.895747"/>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8.980709"/>
  <p:tag name="ORIGINALWIDTH" val="6.898267"/>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1.053543"/>
  <p:tag name="ORIGINALWIDTH" val="1.057218"/>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6.838109"/>
  <p:tag name="ORIGINALWIDTH" val="4.139107"/>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6.838109"/>
  <p:tag name="ORIGINALWIDTH" val="4.139107"/>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7.007085"/>
  <p:tag name="ORIGINALWIDTH" val="4.228871"/>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9.939106"/>
  <p:tag name="ORIGINALWIDTH" val="3.859842"/>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6.549867"/>
  <p:tag name="ORIGINALWIDTH" val="4.558004"/>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7.22572"/>
  <p:tag name="ORIGINALWIDTH" val="6.074015"/>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6.822913"/>
  <p:tag name="ORIGINALWIDTH" val="6.818424"/>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7.116376"/>
  <p:tag name="ORIGINALWIDTH" val="6.841993"/>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4.790655"/>
  <p:tag name="ORIGINALWIDTH" val="4.817322"/>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0.3408923"/>
  <p:tag name="ORIGINALWIDTH" val="4.719579"/>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4.689238"/>
  <p:tag name="ORIGINALWIDTH" val="3.420997"/>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4.39307"/>
  <p:tag name="ORIGINALWIDTH" val="7.7895"/>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4.619684"/>
  <p:tag name="ORIGINALWIDTH" val="3.085879"/>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4.502414"/>
  <p:tag name="ORIGINALWIDTH" val="8.168503"/>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6.549867"/>
  <p:tag name="ORIGINALWIDTH" val="4.558004"/>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6.728765"/>
  <p:tag name="ORIGINALWIDTH" val="6.782151"/>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3.172545"/>
  <p:tag name="ORIGINALWIDTH" val="3.483831"/>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3.068188"/>
  <p:tag name="ORIGINALWIDTH" val="5.885511"/>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4.898004"/>
  <p:tag name="ORIGINALWIDTH" val="3.73517"/>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6.619421"/>
  <p:tag name="ORIGINALWIDTH" val="3.979527"/>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6.838109"/>
  <p:tag name="ORIGINALWIDTH" val="3.979527"/>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7.22572"/>
  <p:tag name="ORIGINALWIDTH" val="6.074015"/>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7.116376"/>
  <p:tag name="ORIGINALWIDTH" val="7.360629"/>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6.331232"/>
  <p:tag name="ORIGINALWIDTH" val="3.061942"/>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6.838109"/>
  <p:tag name="ORIGINALWIDTH" val="4.198949"/>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1.053543"/>
  <p:tag name="ORIGINALWIDTH" val="1.057218"/>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6.619421"/>
  <p:tag name="ORIGINALWIDTH" val="3.291338"/>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4.562046"/>
  <p:tag name="ORIGINALWIDTH" val="3.261417"/>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11.92693"/>
  <p:tag name="ORIGINALWIDTH" val="0.3988976"/>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0.3975327"/>
  <p:tag name="ORIGINALWIDTH" val="121.5968"/>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LATEXADDIN" val="\documentclass{article}&#10;\usepackage{amsmath}&#10;\pagestyle{empty}&#10;\begin{document}&#10;&#10;\begin{equation}&#10;T[k+1] = T[k] + \Delta t \left( \frac{{Q[k]}}{\text{{mass}} \times {{C_p}}} - (T[k] - {{T_{amb}}}) \times \frac{{{A}} \times U}{{{m}} \times {{C_p}}} \right)\nonumber&#10;\end{equation}&#10;&#10;&#10;\end{document}"/>
  <p:tag name="IGUANATEXSIZE" val="20"/>
  <p:tag name="IGUANATEXCURSOR" val="244"/>
  <p:tag name="TRANSPARENCY" val="True"/>
  <p:tag name="LATEXENGINEID" val="0"/>
  <p:tag name="TEMPFOLDER" val="c:\temp\"/>
  <p:tag name="LATEXFORMHEIGHT" val="320"/>
  <p:tag name="LATEXFORMWIDTH" val="385"/>
  <p:tag name="LATEXFORMWRAP" val="True"/>
  <p:tag name="BITMAPVECTOR" val="1"/>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6.635079"/>
  <p:tag name="ORIGINALWIDTH" val="6.619094"/>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6.635079"/>
  <p:tag name="ORIGINALWIDTH" val="3.284646"/>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2.33122"/>
  <p:tag name="ORIGINALWIDTH" val="6.619094"/>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6.635079"/>
  <p:tag name="ORIGINALWIDTH" val="6.619094"/>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7.133228"/>
  <p:tag name="ORIGINALWIDTH" val="7.345709"/>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6.346181"/>
  <p:tag name="ORIGINALWIDTH" val="3.055709"/>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23.90035"/>
  <p:tag name="ORIGINALWIDTH" val="4.897126"/>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8.956378"/>
  <p:tag name="ORIGINALWIDTH" val="6.877874"/>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0.3984646"/>
  <p:tag name="ORIGINALWIDTH" val="45.00394"/>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4.403465"/>
  <p:tag name="ORIGINALWIDTH" val="7.773701"/>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4.572834"/>
  <p:tag name="ORIGINALWIDTH" val="4.489016"/>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332.583"/>
  <p:tag name="LATEXADDIN" val="\documentclass{article}&#10;\usepackage{amsmath}&#10;\pagestyle{empty}&#10;\begin{document}&#10;&#10;&#10;$R_2=\dfrac{10K(5V)}{12V-5V}=7.14k$&#10;&#10;\end{document}"/>
  <p:tag name="IGUANATEXSIZE" val="20"/>
  <p:tag name="IGUANATEXCURSOR" val="116"/>
  <p:tag name="TRANSPARENCY" val="Verdadero"/>
  <p:tag name="FILENAME" val=""/>
  <p:tag name="LATEXENGINEID" val="0"/>
  <p:tag name="TEMPFOLDER" val="c:\temp\"/>
  <p:tag name="LATEXFORMHEIGHT" val="312"/>
  <p:tag name="LATEXFORMWIDTH" val="384"/>
  <p:tag name="LATEXFORMWRAP" val="Verdadero"/>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4.572834"/>
  <p:tag name="ORIGINALWIDTH" val="3.254803"/>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4.572834"/>
  <p:tag name="ORIGINALWIDTH" val="3.254803"/>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7.242835"/>
  <p:tag name="ORIGINALWIDTH" val="7.067008"/>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4.428386"/>
  <p:tag name="ORIGINALWIDTH" val="3.887835"/>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0.3985039"/>
  <p:tag name="ORIGINALWIDTH" val="6.081614"/>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9.962638"/>
  <p:tag name="ORIGINALWIDTH" val="2.309213"/>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7.023622"/>
  <p:tag name="ORIGINALWIDTH" val="4.508937"/>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9.962638"/>
  <p:tag name="ORIGINALWIDTH" val="1.363622"/>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0.3985039"/>
  <p:tag name="ORIGINALWIDTH" val="6.081614"/>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6.744685"/>
  <p:tag name="ORIGINALWIDTH" val="6.768386"/>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3.145197"/>
  <p:tag name="ORIGINALWIDTH" val="3.553386"/>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3.145197"/>
  <p:tag name="ORIGINALWIDTH" val="6.396142"/>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4.909567"/>
  <p:tag name="ORIGINALWIDTH" val="2.821811"/>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9.962638"/>
  <p:tag name="ORIGINALWIDTH" val="2.309213"/>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7.133228"/>
  <p:tag name="ORIGINALWIDTH" val="6.82811"/>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7.023622"/>
  <p:tag name="ORIGINALWIDTH" val="6.897795"/>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0.3984646"/>
  <p:tag name="ORIGINALWIDTH" val="32.61961"/>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4.513071"/>
  <p:tag name="ORIGINALWIDTH" val="8.151929"/>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4.801969"/>
  <p:tag name="ORIGINALWIDTH" val="4.807559"/>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7.242835"/>
  <p:tag name="ORIGINALWIDTH" val="7.067008"/>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4.428386"/>
  <p:tag name="ORIGINALWIDTH" val="3.887835"/>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23.90035"/>
  <p:tag name="ORIGINALWIDTH" val="4.897126"/>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5.098386"/>
  <p:tag name="ORIGINALWIDTH" val="3.597165"/>
  <p:tag name="LATEXADDIN" val="\documentclass{article}&#10;\usepackage{amsmath}&#10;\pagestyle{empty}&#10;\begin{document}&#10;&#10;&#10;$\frac{{dT}}{{dt}} \approx \frac{{T[k+1] - T[k]}}{\Delta t}$&#10;&#10;&#10;&#10;\end{document}"/>
  <p:tag name="IGUANATEXSIZE" val="20"/>
  <p:tag name="IGUANATEXCURSOR" val="142"/>
  <p:tag name="TRANSPARENCY" val="True"/>
  <p:tag name="LATEXENGINEID" val="0"/>
  <p:tag name="TEMPFOLDER" val="c:\temp\"/>
  <p:tag name="LATEXFORMHEIGHT" val="320"/>
  <p:tag name="LATEXFORMWIDTH" val="385"/>
  <p:tag name="LATEXFORMWRAP" val="True"/>
  <p:tag name="BITMAPVECTOR" val="1"/>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4.89563"/>
  <p:tag name="ORIGINALWIDTH" val="5.227795"/>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0.4137795"/>
  <p:tag name="ORIGINALWIDTH" val="9.960237"/>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5.098386"/>
  <p:tag name="ORIGINALWIDTH" val="3.597165"/>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4.598701"/>
  <p:tag name="ORIGINALWIDTH" val="2.365433"/>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4.417638"/>
  <p:tag name="ORIGINALWIDTH" val="6.668465"/>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4.89563"/>
  <p:tag name="ORIGINALWIDTH" val="5.227795"/>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5.098386"/>
  <p:tag name="ORIGINALWIDTH" val="3.443189"/>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5.337401"/>
  <p:tag name="ORIGINALWIDTH" val="5.150787"/>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4.808701"/>
  <p:tag name="ORIGINALWIDTH" val="2.547402"/>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0.3548425"/>
  <p:tag name="ORIGINALWIDTH" val="4.730906"/>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4.89563"/>
  <p:tag name="ORIGINALWIDTH" val="5.227795"/>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5.098386"/>
  <p:tag name="ORIGINALWIDTH" val="3.443189"/>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7.242047"/>
  <p:tag name="ORIGINALWIDTH" val="1.077717"/>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0.4137795"/>
  <p:tag name="ORIGINALWIDTH" val="45.8598"/>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5.163583"/>
  <p:tag name="ORIGINALWIDTH" val="5.703661"/>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4.598701"/>
  <p:tag name="ORIGINALWIDTH" val="2.365433"/>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7.100001"/>
  <p:tag name="ORIGINALWIDTH" val="4.763385"/>
  <p:tag name="LATEXADDIN" val="\documentclass{article}&#10;\usepackage{amsmath}&#10;\pagestyle{empty}&#10;\begin{document}&#10;&#10;\begin{equation}&#10;\frac{{dT}}{{dt}} = \frac{{Q}}{{{{m}} \times {{C_p}}}} - (T - {{T_{amb}}}) \times \frac{{{{A}} \times U}}{{{{m}} \times {{C_p}}}}\nonumber&#10;\end{equation}&#10;&#10;&#10;\end{document}"/>
  <p:tag name="IGUANATEXSIZE" val="20"/>
  <p:tag name="IGUANATEXCURSOR" val="236"/>
  <p:tag name="TRANSPARENCY" val="True"/>
  <p:tag name="LATEXENGINEID" val="0"/>
  <p:tag name="TEMPFOLDER" val="c:\temp\"/>
  <p:tag name="LATEXFORMHEIGHT" val="320"/>
  <p:tag name="LATEXFORMWIDTH" val="385"/>
  <p:tag name="LATEXFORMWRAP" val="True"/>
  <p:tag name="BITMAPVECTOR" val="1"/>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6.817994"/>
  <p:tag name="ORIGINALWIDTH" val="6.804802"/>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0.4027953"/>
  <p:tag name="ORIGINALWIDTH" val="12.44634"/>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7.100001"/>
  <p:tag name="ORIGINALWIDTH" val="4.763385"/>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6.415158"/>
  <p:tag name="ORIGINALWIDTH" val="3.072165"/>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2.356575"/>
  <p:tag name="ORIGINALWIDTH" val="6.654723"/>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9.053742"/>
  <p:tag name="ORIGINALWIDTH" val="6.91488"/>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0.4027953"/>
  <p:tag name="ORIGINALWIDTH" val="32.79515"/>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4.562127"/>
  <p:tag name="ORIGINALWIDTH" val="8.195825"/>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7.321537"/>
  <p:tag name="ORIGINALWIDTH" val="7.105038"/>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4.476497"/>
  <p:tag name="ORIGINALWIDTH" val="3.908779"/>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0.4028347"/>
  <p:tag name="ORIGINALWIDTH" val="6.114329"/>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9.989685"/>
  <p:tag name="ORIGINALWIDTH" val="2.316063"/>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10.07091"/>
  <p:tag name="ORIGINALWIDTH" val="2.321614"/>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6.817994"/>
  <p:tag name="ORIGINALWIDTH" val="6.804802"/>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0.4028347"/>
  <p:tag name="ORIGINALWIDTH" val="6.114329"/>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6.817994"/>
  <p:tag name="ORIGINALWIDTH" val="6.804802"/>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3.179371"/>
  <p:tag name="ORIGINALWIDTH" val="3.572519"/>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3.179371"/>
  <p:tag name="ORIGINALWIDTH" val="6.43055"/>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4.962954"/>
  <p:tag name="ORIGINALWIDTH" val="2.837007"/>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10.07091"/>
  <p:tag name="ORIGINALWIDTH" val="2.321614"/>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7.21075"/>
  <p:tag name="ORIGINALWIDTH" val="6.86488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7.100001"/>
  <p:tag name="ORIGINALWIDTH" val="6.93492"/>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0.4027953"/>
  <p:tag name="ORIGINALWIDTH" val="32.79515"/>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4.562127"/>
  <p:tag name="ORIGINALWIDTH" val="8.195825"/>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4.854174"/>
  <p:tag name="ORIGINALWIDTH" val="4.833424"/>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7.321537"/>
  <p:tag name="ORIGINALWIDTH" val="7.105038"/>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4.476497"/>
  <p:tag name="ORIGINALWIDTH" val="3.908779"/>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e} %incluido&#10;\usepackage{multirow}&#10;\usepackage{mathrsfs} %Transformada de laplace e Fourier&#10;\usepackage{amsmath}&#10;\pagestyle{empty}&#10;&#10;\begin{document}&#10;&#10;$L$&#10;&#10;\end{document}"/>
  <p:tag name="IGUANATEXSIZE" val="20"/>
  <p:tag name="IGUANATEXCURSOR" val="190"/>
  <p:tag name="TRANSPARENCY" val="Verdadero"/>
  <p:tag name="FILENAME" val=""/>
  <p:tag name="LATEXENGINEID" val="0"/>
  <p:tag name="TEMPFOLDER" val="c:\temp\"/>
  <p:tag name="LATEXFORMHEIGHT" val="312"/>
  <p:tag name="LATEXFORMWIDTH" val="384"/>
  <p:tag name="LATEXFORMWRAP" val="Verdadero"/>
  <p:tag name="BITMAPVECTOR" val="0"/>
</p:tagLst>
</file>

<file path=ppt/tags/tag478.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60.74244"/>
  <p:tag name="LATEXADDIN" val="\documentclass{article}&#10;\usepackage{ae} %incluido&#10;\usepackage{multirow}&#10;\usepackage{mathrsfs} %Transformada de laplace e Fourier&#10;\usepackage{amsmath}&#10;\pagestyle{empty}&#10;&#10;\begin{document}&#10;&#10;$\tau$&#10;&#10;\end{document}"/>
  <p:tag name="IGUANATEXSIZE" val="20"/>
  <p:tag name="IGUANATEXCURSOR" val="193"/>
  <p:tag name="TRANSPARENCY" val="Verdadero"/>
  <p:tag name="FILENAME" val=""/>
  <p:tag name="LATEXENGINEID" val="0"/>
  <p:tag name="TEMPFOLDER" val="c:\temp\"/>
  <p:tag name="LATEXFORMHEIGHT" val="312"/>
  <p:tag name="LATEXFORMWIDTH" val="384"/>
  <p:tag name="LATEXFORMWRAP" val="Verdadero"/>
  <p:tag name="BITMAPVECTOR" val="0"/>
</p:tagLst>
</file>

<file path=ppt/tags/tag47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7.8928"/>
  <p:tag name="LATEXADDIN" val="\documentclass{article}&#10;\usepackage{ae} %incluido&#10;\usepackage{multirow}&#10;\usepackage{mathrsfs} %Transformada de laplace e Fourier&#10;\usepackage{amsmath}&#10;\pagestyle{empty}&#10;&#10;\begin{document}&#10;&#10;$G_p(s)=\dfrac{Ke^{-Ls}}{\tau s+1}$&#10;&#10;\end{document}"/>
  <p:tag name="IGUANATEXSIZE" val="20"/>
  <p:tag name="IGUANATEXCURSOR" val="194"/>
  <p:tag name="TRANSPARENCY" val="Verdadero"/>
  <p:tag name="FILENAME" val=""/>
  <p:tag name="LATEXENGINEID" val="0"/>
  <p:tag name="TEMPFOLDER" val="c:\temp\"/>
  <p:tag name="LATEXFORMHEIGHT" val="312"/>
  <p:tag name="LATEXFORMWIDTH" val="384"/>
  <p:tag name="LATEXFORMWRAP" val="Verdadero"/>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26.809"/>
  <p:tag name="LATEXADDIN" val="\documentclass{article}&#10;\usepackage{ae} %incluido&#10;\usepackage{multirow}&#10;\usepackage{mathrsfs} %Transformada de laplace e Fourier&#10;\usepackage{amsmath}&#10;\pagestyle{empty}&#10;&#10;\begin{document}&#10;&#10;$G_c(s)=K_p\left(1+\dfrac{1}{\tau_is}+\tau_ds\right)$&#10;&#10;\end{document}"/>
  <p:tag name="IGUANATEXSIZE" val="20"/>
  <p:tag name="IGUANATEXCURSOR" val="240"/>
  <p:tag name="TRANSPARENCY" val="Verdadero"/>
  <p:tag name="FILENAME" val=""/>
  <p:tag name="LATEXENGINEID" val="0"/>
  <p:tag name="TEMPFOLDER" val="c:\temp\"/>
  <p:tag name="LATEXFORMHEIGHT" val="312"/>
  <p:tag name="LATEXFORMWIDTH" val="384"/>
  <p:tag name="LATEXFORMWRAP" val="Verdadero"/>
  <p:tag name="BITMAPVECTOR" val="0"/>
</p:tagLst>
</file>

<file path=ppt/tags/tag481.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85.9768"/>
  <p:tag name="LATEXADDIN" val="\documentclass{article}&#10;\usepackage{ae} %incluido&#10;\usepackage{multirow}&#10;\usepackage{mathrsfs} %Transformada de laplace e Fourier&#10;\usepackage{amsmath}&#10;\pagestyle{empty}&#10;&#10;\begin{document}&#10;$\Delta T$&#10;&#10;\end{document}"/>
  <p:tag name="IGUANATEXSIZE" val="20"/>
  <p:tag name="IGUANATEXCURSOR" val="196"/>
  <p:tag name="TRANSPARENCY" val="Verdadero"/>
  <p:tag name="FILENAME" val=""/>
  <p:tag name="LATEXENGINEID" val="0"/>
  <p:tag name="TEMPFOLDER" val="c:\temp\"/>
  <p:tag name="LATEXFORMHEIGHT" val="312"/>
  <p:tag name="LATEXFORMWIDTH" val="384"/>
  <p:tag name="LATEXFORMWRAP" val="Verdadero"/>
  <p:tag name="BITMAPVECTOR" val="0"/>
</p:tagLst>
</file>

<file path=ppt/tags/tag482.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3.4758"/>
  <p:tag name="LATEXADDIN" val="\documentclass{article}&#10;\usepackage{ae} %incluido&#10;\usepackage{multirow}&#10;\usepackage{mathrsfs} %Transformada de laplace e Fourier&#10;\usepackage{amsmath}&#10;\pagestyle{empty}&#10;&#10;\begin{document}&#10;$\Delta U$&#10;&#10;\end{document}"/>
  <p:tag name="IGUANATEXSIZE" val="20"/>
  <p:tag name="IGUANATEXCURSOR" val="195"/>
  <p:tag name="TRANSPARENCY" val="Verdadero"/>
  <p:tag name="FILENAME" val=""/>
  <p:tag name="LATEXENGINEID" val="0"/>
  <p:tag name="TEMPFOLDER" val="c:\temp\"/>
  <p:tag name="LATEXFORMHEIGHT" val="312"/>
  <p:tag name="LATEXFORMWIDTH" val="384"/>
  <p:tag name="LATEXFORMWRAP" val="Verdadero"/>
  <p:tag name="BITMAPVECTOR" val="0"/>
</p:tagLst>
</file>

<file path=ppt/tags/tag483.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808.024"/>
  <p:tag name="LATEXADDIN" val="\documentclass{article}&#10;\usepackage{ae} %incluido&#10;\usepackage{multirow}&#10;\usepackage{mathrsfs} %Transformada de laplace e Fourier&#10;\usepackage{amsmath}&#10;\pagestyle{empty}&#10;&#10;\begin{document}&#10;$K = \dfrac{\Delta T}{\Delta U}=\dfrac{78-31}{40-0}=1.175 C/\%$&#10;&#10;\end{document}"/>
  <p:tag name="IGUANATEXSIZE" val="20"/>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48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85.9768"/>
  <p:tag name="LATEXADDIN" val="\documentclass{article}&#10;\usepackage{ae} %incluido&#10;\usepackage{multirow}&#10;\usepackage{mathrsfs} %Transformada de laplace e Fourier&#10;\usepackage{amsmath}&#10;\pagestyle{empty}&#10;&#10;\begin{document}&#10;$\Delta T$&#10;&#10;\end{document}"/>
  <p:tag name="IGUANATEXSIZE" val="20"/>
  <p:tag name="IGUANATEXCURSOR" val="196"/>
  <p:tag name="TRANSPARENCY" val="Verdadero"/>
  <p:tag name="FILENAME" val=""/>
  <p:tag name="LATEXENGINEID" val="0"/>
  <p:tag name="TEMPFOLDER" val="c:\temp\"/>
  <p:tag name="LATEXFORMHEIGHT" val="312"/>
  <p:tag name="LATEXFORMWIDTH" val="384"/>
  <p:tag name="LATEXFORMWRAP" val="Verdadero"/>
  <p:tag name="BITMAPVECTOR" val="0"/>
</p:tagLst>
</file>

<file path=ppt/tags/tag485.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3.4758"/>
  <p:tag name="LATEXADDIN" val="\documentclass{article}&#10;\usepackage{ae} %incluido&#10;\usepackage{multirow}&#10;\usepackage{mathrsfs} %Transformada de laplace e Fourier&#10;\usepackage{amsmath}&#10;\pagestyle{empty}&#10;&#10;\begin{document}&#10;$\Delta U$&#10;&#10;\end{document}"/>
  <p:tag name="IGUANATEXSIZE" val="20"/>
  <p:tag name="IGUANATEXCURSOR" val="195"/>
  <p:tag name="TRANSPARENCY" val="Verdadero"/>
  <p:tag name="FILENAME" val=""/>
  <p:tag name="LATEXENGINEID" val="0"/>
  <p:tag name="TEMPFOLDER" val="c:\temp\"/>
  <p:tag name="LATEXFORMHEIGHT" val="312"/>
  <p:tag name="LATEXFORMWIDTH" val="384"/>
  <p:tag name="LATEXFORMWRAP" val="Verdadero"/>
  <p:tag name="BITMAPVECTOR" val="0"/>
</p:tagLst>
</file>

<file path=ppt/tags/tag486.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808.024"/>
  <p:tag name="LATEXADDIN" val="\documentclass{article}&#10;\usepackage{ae} %incluido&#10;\usepackage{multirow}&#10;\usepackage{mathrsfs} %Transformada de laplace e Fourier&#10;\usepackage{amsmath}&#10;\pagestyle{empty}&#10;&#10;\begin{document}&#10;$K = \dfrac{\Delta T}{\Delta U}=\dfrac{78-31}{40-0}=1.175 C/\%$&#10;&#10;\end{document}"/>
  <p:tag name="IGUANATEXSIZE" val="20"/>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48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e} %incluido&#10;\usepackage{multirow}&#10;\usepackage{mathrsfs} %Transformada de laplace e Fourier&#10;\usepackage{amsmath}&#10;\pagestyle{empty}&#10;&#10;\begin{document}&#10;&#10;$L$&#10;&#10;\end{document}"/>
  <p:tag name="IGUANATEXSIZE" val="20"/>
  <p:tag name="IGUANATEXCURSOR" val="190"/>
  <p:tag name="TRANSPARENCY" val="Verdadero"/>
  <p:tag name="FILENAME" val=""/>
  <p:tag name="LATEXENGINEID" val="0"/>
  <p:tag name="TEMPFOLDER" val="c:\temp\"/>
  <p:tag name="LATEXFORMHEIGHT" val="312"/>
  <p:tag name="LATEXFORMWIDTH" val="384"/>
  <p:tag name="LATEXFORMWRAP" val="Verdadero"/>
  <p:tag name="BITMAPVECTOR" val="0"/>
</p:tagLst>
</file>

<file path=ppt/tags/tag488.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60.74244"/>
  <p:tag name="LATEXADDIN" val="\documentclass{article}&#10;\usepackage{ae} %incluido&#10;\usepackage{multirow}&#10;\usepackage{mathrsfs} %Transformada de laplace e Fourier&#10;\usepackage{amsmath}&#10;\pagestyle{empty}&#10;&#10;\begin{document}&#10;&#10;$\tau$&#10;&#10;\end{document}"/>
  <p:tag name="IGUANATEXSIZE" val="20"/>
  <p:tag name="IGUANATEXCURSOR" val="193"/>
  <p:tag name="TRANSPARENCY" val="Verdadero"/>
  <p:tag name="FILENAME" val=""/>
  <p:tag name="LATEXENGINEID" val="0"/>
  <p:tag name="TEMPFOLDER" val="c:\temp\"/>
  <p:tag name="LATEXFORMHEIGHT" val="312"/>
  <p:tag name="LATEXFORMWIDTH" val="384"/>
  <p:tag name="LATEXFORMWRAP" val="Verdadero"/>
  <p:tag name="BITMAPVECTOR" val="0"/>
</p:tagLst>
</file>

<file path=ppt/tags/tag48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85.9768"/>
  <p:tag name="LATEXADDIN" val="\documentclass{article}&#10;\usepackage{ae} %incluido&#10;\usepackage{multirow}&#10;\usepackage{mathrsfs} %Transformada de laplace e Fourier&#10;\usepackage{amsmath}&#10;\pagestyle{empty}&#10;&#10;\begin{document}&#10;$\Delta T$&#10;&#10;\end{document}"/>
  <p:tag name="IGUANATEXSIZE" val="20"/>
  <p:tag name="IGUANATEXCURSOR" val="196"/>
  <p:tag name="TRANSPARENCY" val="Verdadero"/>
  <p:tag name="FILENAME" val=""/>
  <p:tag name="LATEXENGINEID" val="0"/>
  <p:tag name="TEMPFOLDER" val="c:\temp\"/>
  <p:tag name="LATEXFORMHEIGHT" val="312"/>
  <p:tag name="LATEXFORMWIDTH" val="384"/>
  <p:tag name="LATEXFORMWRAP" val="Verdadero"/>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93.4758"/>
  <p:tag name="LATEXADDIN" val="\documentclass{article}&#10;\usepackage{ae} %incluido&#10;\usepackage{multirow}&#10;\usepackage{mathrsfs} %Transformada de laplace e Fourier&#10;\usepackage{amsmath}&#10;\pagestyle{empty}&#10;&#10;\begin{document}&#10;$\Delta U$&#10;&#10;\end{document}"/>
  <p:tag name="IGUANATEXSIZE" val="20"/>
  <p:tag name="IGUANATEXCURSOR" val="195"/>
  <p:tag name="TRANSPARENCY" val="Verdadero"/>
  <p:tag name="FILENAME" val=""/>
  <p:tag name="LATEXENGINEID" val="0"/>
  <p:tag name="TEMPFOLDER" val="c:\temp\"/>
  <p:tag name="LATEXFORMHEIGHT" val="312"/>
  <p:tag name="LATEXFORMWIDTH" val="384"/>
  <p:tag name="LATEXFORMWRAP" val="Verdadero"/>
  <p:tag name="BITMAPVECTOR" val="0"/>
</p:tagLst>
</file>

<file path=ppt/tags/tag491.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808.024"/>
  <p:tag name="LATEXADDIN" val="\documentclass{article}&#10;\usepackage{ae} %incluido&#10;\usepackage{multirow}&#10;\usepackage{mathrsfs} %Transformada de laplace e Fourier&#10;\usepackage{amsmath}&#10;\pagestyle{empty}&#10;&#10;\begin{document}&#10;$K = \dfrac{\Delta T}{\Delta U}=\dfrac{78-31}{40-0}=1.175 C/\%$&#10;&#10;\end{document}"/>
  <p:tag name="IGUANATEXSIZE" val="20"/>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49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65.9543"/>
  <p:tag name="LATEXADDIN" val="\documentclass{article}&#10;\usepackage{ae} %incluido&#10;\usepackage{multirow}&#10;\usepackage{mathrsfs} %Transformada de laplace e Fourier&#10;\usepackage{amsmath}&#10;\pagestyle{empty}&#10;&#10;\begin{document}&#10;$L=10$&#10;&#10;\end{document}"/>
  <p:tag name="IGUANATEXSIZE" val="20"/>
  <p:tag name="IGUANATEXCURSOR" val="192"/>
  <p:tag name="TRANSPARENCY" val="Verdadero"/>
  <p:tag name="FILENAME" val=""/>
  <p:tag name="LATEXENGINEID" val="0"/>
  <p:tag name="TEMPFOLDER" val="c:\temp\"/>
  <p:tag name="LATEXFORMHEIGHT" val="312"/>
  <p:tag name="LATEXFORMWIDTH" val="384"/>
  <p:tag name="LATEXFORMWRAP" val="Verdadero"/>
  <p:tag name="BITMAPVECTOR" val="0"/>
</p:tagLst>
</file>

<file path=ppt/tags/tag49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80.09"/>
  <p:tag name="LATEXADDIN" val="\documentclass{article}&#10;\usepackage{ae} %incluido&#10;\usepackage{multirow}&#10;\usepackage{mathrsfs} %Transformada de laplace e Fourier&#10;\usepackage{amsmath}&#10;\pagestyle{empty}&#10;&#10;\begin{document}&#10;$\tau=190-L-40=140$&#10;&#10;\end{document}"/>
  <p:tag name="IGUANATEXSIZE" val="20"/>
  <p:tag name="IGUANATEXCURSOR" val="205"/>
  <p:tag name="TRANSPARENCY" val="Verdadero"/>
  <p:tag name="FILENAME" val=""/>
  <p:tag name="LATEXENGINEID" val="0"/>
  <p:tag name="TEMPFOLDER" val="c:\temp\"/>
  <p:tag name="LATEXFORMHEIGHT" val="312"/>
  <p:tag name="LATEXFORMWIDTH" val="384"/>
  <p:tag name="LATEXFORMWRAP" val="Verdadero"/>
  <p:tag name="BITMAPVECTOR" val="0"/>
</p:tagLst>
</file>

<file path=ppt/tags/tag49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625.797"/>
  <p:tag name="LATEXADDIN" val="\documentclass{article}&#10;\usepackage{ae} %incluido&#10;\usepackage{multirow}&#10;\usepackage{mathrsfs} %Transformada de laplace e Fourier&#10;\usepackage{amsmath}&#10;\pagestyle{empty}&#10;&#10;\begin{document}&#10;&#10;$G_p(s)=\dfrac{Ke^{-Ls}}{\tau s+1}=\dfrac{1.175e^{-10s}}{140 s+1}$&#10;&#10;\end{document}"/>
  <p:tag name="IGUANATEXSIZE" val="20"/>
  <p:tag name="IGUANATEXCURSOR" val="247"/>
  <p:tag name="TRANSPARENCY" val="Verdadero"/>
  <p:tag name="FILENAME" val=""/>
  <p:tag name="LATEXENGINEID" val="0"/>
  <p:tag name="TEMPFOLDER" val="c:\temp\"/>
  <p:tag name="LATEXFORMHEIGHT" val="312"/>
  <p:tag name="LATEXFORMWIDTH" val="384"/>
  <p:tag name="LATEXFORMWRAP" val="Verdadero"/>
  <p:tag name="BITMAPVECTOR" val="0"/>
</p:tagLst>
</file>

<file path=ppt/tags/tag49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070.116"/>
  <p:tag name="LATEXADDIN" val="\documentclass{article}&#10;\usepackage{ae} %incluido&#10;\usepackage{multirow}&#10;\usepackage{mathrsfs} %Transformada de laplace e Fourier&#10;\usepackage{amsmath}&#10;\pagestyle{empty}&#10;&#10;\begin{document}&#10;$T_s=\dfrac{t_{ss}}{20}=\dfrac{160}{20}=8$&#10;&#10;\end{document}"/>
  <p:tag name="IGUANATEXSIZE" val="20"/>
  <p:tag name="IGUANATEXCURSOR" val="228"/>
  <p:tag name="TRANSPARENCY" val="Verdadero"/>
  <p:tag name="FILENAME" val=""/>
  <p:tag name="LATEXENGINEID" val="0"/>
  <p:tag name="TEMPFOLDER" val="c:\temp\"/>
  <p:tag name="LATEXFORMHEIGHT" val="312"/>
  <p:tag name="LATEXFORMWIDTH" val="384"/>
  <p:tag name="LATEXFORMWRAP" val="Verdadero"/>
  <p:tag name="BITMAPVECTOR" val="0"/>
</p:tagLst>
</file>

<file path=ppt/tags/tag49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62.6547"/>
  <p:tag name="LATEXADDIN" val="\documentclass{article}&#10;\usepackage{ae} %incluido&#10;\usepackage{multirow}&#10;\usepackage{mathrsfs} %Transformada de laplace e Fourier&#10;\usepackage{amsmath}&#10;\pagestyle{empty}&#10;&#10;\begin{document}&#10;&#10;$L'=L+T_s/2$ &#10;&#10;\end{document}"/>
  <p:tag name="IGUANATEXSIZE" val="20"/>
  <p:tag name="IGUANATEXCURSOR" val="200"/>
  <p:tag name="TRANSPARENCY" val="Verdadero"/>
  <p:tag name="FILENAME" val=""/>
  <p:tag name="LATEXENGINEID" val="0"/>
  <p:tag name="TEMPFOLDER" val="c:\temp\"/>
  <p:tag name="LATEXFORMHEIGHT" val="312"/>
  <p:tag name="LATEXFORMWIDTH" val="384"/>
  <p:tag name="LATEXFORMWRAP" val="Verdadero"/>
  <p:tag name="BITMAPVECTOR" val="0"/>
</p:tagLst>
</file>

<file path=ppt/tags/tag4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31.871"/>
  <p:tag name="LATEXADDIN" val="\documentclass{article}&#10;\usepackage{ae} %incluido&#10;\usepackage{multirow}&#10;\usepackage{mathrsfs} %Transformada de laplace e Fourier&#10;\usepackage{amsmath}&#10;\pagestyle{empty}&#10;&#10;\begin{document}&#10;&#10;$L'=10+8/2=14$ &#10;&#10;\end{document}"/>
  <p:tag name="IGUANATEXSIZE" val="20"/>
  <p:tag name="IGUANATEXCURSOR" val="200"/>
  <p:tag name="TRANSPARENCY" val="Verdadero"/>
  <p:tag name="FILENAME" val=""/>
  <p:tag name="LATEXENGINEID" val="0"/>
  <p:tag name="TEMPFOLDER" val="c:\temp\"/>
  <p:tag name="LATEXFORMHEIGHT" val="312"/>
  <p:tag name="LATEXFORMWIDTH" val="384"/>
  <p:tag name="LATEXFORMWRAP" val="Verdadero"/>
  <p:tag name="BITMAPVECTOR" val="0"/>
</p:tagLst>
</file>

<file path=ppt/tags/tag498.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765.279"/>
  <p:tag name="LATEXADDIN" val="\documentclass{article}&#10;\usepackage{ae} %incluido&#10;\usepackage{multirow}&#10;\usepackage{mathrsfs} %Transformada de laplace e Fourier&#10;\usepackage{amsmath}&#10;\pagestyle{empty}&#10;&#10;\begin{document}&#10;$C(z)=\dfrac{U(z)}{E(z)}=\dfrac{q_0z^2+q_1z^1+q_2}{z-1}$&#10;&#10;\end{document}"/>
  <p:tag name="IGUANATEXSIZE" val="20"/>
  <p:tag name="IGUANATEXCURSOR" val="240"/>
  <p:tag name="TRANSPARENCY" val="Verdadero"/>
  <p:tag name="FILENAME" val=""/>
  <p:tag name="LATEXENGINEID" val="0"/>
  <p:tag name="TEMPFOLDER" val="c:\temp\"/>
  <p:tag name="LATEXFORMHEIGHT" val="312"/>
  <p:tag name="LATEXFORMWIDTH" val="384"/>
  <p:tag name="LATEXFORMWRAP" val="Verdadero"/>
  <p:tag name="BITMAPVECTOR" val="0"/>
</p:tagLst>
</file>

<file path=ppt/tags/tag499.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920.51"/>
  <p:tag name="LATEXADDIN" val="\documentclass{article}&#10;\usepackage{ae} %incluido&#10;\usepackage{multirow}&#10;\usepackage{mathrsfs} %Transformada de laplace e Fourier&#10;\usepackage{amsmath}&#10;\pagestyle{empty}&#10;&#10;\begin{document}&#10;$C(z)=\dfrac{U(z)}{E(z)}=\dfrac{q_0+q_1z^{-1}+q_2z^{-2}}{1-z^{-1}}$&#10;&#10;\end{document}"/>
  <p:tag name="IGUANATEXSIZE" val="20"/>
  <p:tag name="IGUANATEXCURSOR" val="240"/>
  <p:tag name="TRANSPARENCY" val="Verdadero"/>
  <p:tag name="FILENAME" val=""/>
  <p:tag name="LATEXENGINEID" val="0"/>
  <p:tag name="TEMPFOLDER" val="c:\temp\"/>
  <p:tag name="LATEXFORMHEIGHT" val="312"/>
  <p:tag name="LATEXFORMWIDTH" val="384"/>
  <p:tag name="LATEXFORMWRAP" val="Verdadero"/>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786.277"/>
  <p:tag name="LATEXADDIN" val="\documentclass{article}&#10;\usepackage{amsmath}&#10;\pagestyle{empty}&#10;\begin{document}&#10;&#10;&#10;$V_{out}=12V\dfrac{6.8K}{10K+6.8K}=4.85V$&#10;&#10;\end{document}"/>
  <p:tag name="IGUANATEXSIZE" val="20"/>
  <p:tag name="IGUANATEXCURSOR" val="123"/>
  <p:tag name="TRANSPARENCY" val="Verdadero"/>
  <p:tag name="FILENAME" val=""/>
  <p:tag name="LATEXENGINEID" val="0"/>
  <p:tag name="TEMPFOLDER" val="c:\temp\"/>
  <p:tag name="LATEXFORMHEIGHT" val="312"/>
  <p:tag name="LATEXFORMWIDTH" val="384"/>
  <p:tag name="LATEXFORMWRAP" val="Verdadero"/>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296.963"/>
  <p:tag name="LATEXADDIN" val="\documentclass{article}&#10;\usepackage{ae} %incluido&#10;\usepackage{multirow}&#10;\usepackage{mathrsfs} %Transformada de laplace e Fourier&#10;\usepackage{amsmath}&#10;\pagestyle{empty}&#10;&#10;\begin{document}&#10;$(1-z^{-1})U(z)=(q_0+q_1z^{-1}+q_2z^{-2})E(z)$&#10;&#10;\end{document}"/>
  <p:tag name="IGUANATEXSIZE" val="20"/>
  <p:tag name="IGUANATEXCURSOR" val="197"/>
  <p:tag name="TRANSPARENCY" val="Verdadero"/>
  <p:tag name="FILENAME" val=""/>
  <p:tag name="LATEXENGINEID" val="0"/>
  <p:tag name="TEMPFOLDER" val="c:\temp\"/>
  <p:tag name="LATEXFORMHEIGHT" val="312"/>
  <p:tag name="LATEXFORMWIDTH" val="384"/>
  <p:tag name="LATEXFORMWRAP" val="Verdadero"/>
  <p:tag name="BITMAPVECTOR" val="0"/>
</p:tagLst>
</file>

<file path=ppt/tags/tag501.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822.647"/>
  <p:tag name="LATEXADDIN" val="\documentclass{article}&#10;\usepackage{ae} %incluido&#10;\usepackage{multirow}&#10;\usepackage{mathrsfs} %Transformada de laplace e Fourier&#10;\usepackage{amsmath}&#10;\pagestyle{empty}&#10;&#10;\begin{document}&#10;$U(z)-z^{-1}U(z)=q_0E(z)+q_1z^{-1}E(z)+q_2z^{-2}E(z)$&#10;&#10;\end{document}"/>
  <p:tag name="IGUANATEXSIZE" val="20"/>
  <p:tag name="IGUANATEXCURSOR" val="224"/>
  <p:tag name="TRANSPARENCY" val="Verdadero"/>
  <p:tag name="FILENAME" val=""/>
  <p:tag name="LATEXENGINEID" val="0"/>
  <p:tag name="TEMPFOLDER" val="c:\temp\"/>
  <p:tag name="LATEXFORMHEIGHT" val="312"/>
  <p:tag name="LATEXFORMWIDTH" val="384"/>
  <p:tag name="LATEXFORMWRAP" val="Verdadero"/>
  <p:tag name="BITMAPVECTOR" val="0"/>
</p:tagLst>
</file>

<file path=ppt/tags/tag502.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676.416"/>
  <p:tag name="LATEXADDIN" val="\documentclass{article}&#10;\usepackage{ae} %incluido&#10;\usepackage{multirow}&#10;\usepackage{mathrsfs} %Transformada de laplace e Fourier&#10;\usepackage{amsmath}&#10;\pagestyle{empty}&#10;&#10;\begin{document}&#10;$u(k)-z^{-1}u(k)=q_0e(k)+q_1z^{-1}e(k)+q_2z^{-2}e(k)$&#10;&#10;\end{document}"/>
  <p:tag name="IGUANATEXSIZE" val="20"/>
  <p:tag name="IGUANATEXCURSOR" val="237"/>
  <p:tag name="TRANSPARENCY" val="Verdadero"/>
  <p:tag name="FILENAME" val=""/>
  <p:tag name="LATEXENGINEID" val="0"/>
  <p:tag name="TEMPFOLDER" val="c:\temp\"/>
  <p:tag name="LATEXFORMHEIGHT" val="312"/>
  <p:tag name="LATEXFORMWIDTH" val="384"/>
  <p:tag name="LATEXFORMWRAP" val="Verdadero"/>
  <p:tag name="BITMAPVECTOR" val="0"/>
</p:tagLst>
</file>

<file path=ppt/tags/tag50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28.909"/>
  <p:tag name="LATEXADDIN" val="\documentclass{article}&#10;\usepackage{ae} %incluido&#10;\usepackage{multirow}&#10;\usepackage{mathrsfs} %Transformada de laplace e Fourier&#10;\usepackage{amsmath}&#10;\pagestyle{empty}&#10;&#10;\begin{document}&#10;$u(k)=u(k-1)+q_0e(k)+q_1e(k-1)+q_2e(k-2)$&#10;&#10;\end{document}"/>
  <p:tag name="IGUANATEXSIZE" val="20"/>
  <p:tag name="IGUANATEXCURSOR" val="225"/>
  <p:tag name="TRANSPARENCY" val="Verdadero"/>
  <p:tag name="FILENAME" val=""/>
  <p:tag name="LATEXENGINEID" val="0"/>
  <p:tag name="TEMPFOLDER" val="c:\temp\"/>
  <p:tag name="LATEXFORMHEIGHT" val="315"/>
  <p:tag name="LATEXFORMWIDTH" val="384"/>
  <p:tag name="LATEXFORMWRAP" val="Verdadero"/>
  <p:tag name="BITMAPVECTOR" val="0"/>
</p:tagLst>
</file>

<file path=ppt/tags/tag50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77.09"/>
  <p:tag name="LATEXADDIN" val="\documentclass{article}&#10;\usepackage{ae} %incluido&#10;\usepackage{multirow}&#10;\usepackage{mathrsfs} %Transformada de laplace e Fourier&#10;\usepackage{amsmath}&#10;\pagestyle{empty}&#10;&#10;\begin{document}&#10;$q_0=k_c\left(1+\dfrac{T_s}{2\tau_i}+\dfrac{\tau_d}{T_s}\right)$&#10;&#10;\end{document}"/>
  <p:tag name="IGUANATEXSIZE" val="20"/>
  <p:tag name="IGUANATEXCURSOR" val="223"/>
  <p:tag name="TRANSPARENCY" val="Verdadero"/>
  <p:tag name="FILENAME" val=""/>
  <p:tag name="LATEXENGINEID" val="0"/>
  <p:tag name="TEMPFOLDER" val="c:\temp\"/>
  <p:tag name="LATEXFORMHEIGHT" val="312"/>
  <p:tag name="LATEXFORMWIDTH" val="384"/>
  <p:tag name="LATEXFORMWRAP" val="Verdadero"/>
  <p:tag name="BITMAPVECTOR" val="0"/>
</p:tagLst>
</file>

<file path=ppt/tags/tag50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422.572"/>
  <p:tag name="LATEXADDIN" val="\documentclass{article}&#10;\usepackage{ae} %incluido&#10;\usepackage{multirow}&#10;\usepackage{mathrsfs} %Transformada de laplace e Fourier&#10;\usepackage{amsmath}&#10;\pagestyle{empty}&#10;&#10;\begin{document}&#10;$q_1=-k_c\left(1-\dfrac{T_s}{2\tau_i}+\dfrac{2\tau_d}{T_s}\right)$&#10;&#10;\end{document}"/>
  <p:tag name="IGUANATEXSIZE" val="20"/>
  <p:tag name="IGUANATEXCURSOR" val="190"/>
  <p:tag name="TRANSPARENCY" val="Verdadero"/>
  <p:tag name="FILENAME" val=""/>
  <p:tag name="LATEXENGINEID" val="0"/>
  <p:tag name="TEMPFOLDER" val="c:\temp\"/>
  <p:tag name="LATEXFORMHEIGHT" val="312"/>
  <p:tag name="LATEXFORMWIDTH" val="384"/>
  <p:tag name="LATEXFORMWRAP" val="Verdadero"/>
  <p:tag name="BITMAPVECTOR" val="0"/>
</p:tagLst>
</file>

<file path=ppt/tags/tag50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16.6854"/>
  <p:tag name="LATEXADDIN" val="\documentclass{article}&#10;\usepackage{ae} %incluido&#10;\usepackage{multirow}&#10;\usepackage{mathrsfs} %Transformada de laplace e Fourier&#10;\usepackage{amsmath}&#10;\pagestyle{empty}&#10;&#10;\begin{document}&#10;$q_2=\dfrac{k_c\tau_d}{T_s}$&#10;&#10;\end{document}"/>
  <p:tag name="IGUANATEXSIZE" val="20"/>
  <p:tag name="IGUANATEXCURSOR" val="213"/>
  <p:tag name="TRANSPARENCY" val="Verdadero"/>
  <p:tag name="FILENAME" val=""/>
  <p:tag name="LATEXENGINEID" val="0"/>
  <p:tag name="TEMPFOLDER" val="c:\temp\"/>
  <p:tag name="LATEXFORMHEIGHT" val="312"/>
  <p:tag name="LATEXFORMWIDTH" val="384"/>
  <p:tag name="LATEXFORMWRAP" val="Verdadero"/>
  <p:tag name="BITMAPVECTOR" val="0"/>
</p:tagLst>
</file>

<file path=ppt/tags/tag50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28.909"/>
  <p:tag name="LATEXADDIN" val="\documentclass{article}&#10;\usepackage{ae} %incluido&#10;\usepackage{multirow}&#10;\usepackage{mathrsfs} %Transformada de laplace e Fourier&#10;\usepackage{amsmath}&#10;\pagestyle{empty}&#10;&#10;\begin{document}&#10;$u(k)=u(k-1)+q_0e(k)+q_1e(k-1)+q_2e(k-2)$&#10;&#10;\end{document}"/>
  <p:tag name="IGUANATEXSIZE" val="20"/>
  <p:tag name="IGUANATEXCURSOR" val="225"/>
  <p:tag name="TRANSPARENCY" val="Verdadero"/>
  <p:tag name="FILENAME" val=""/>
  <p:tag name="LATEXENGINEID" val="0"/>
  <p:tag name="TEMPFOLDER" val="c:\temp\"/>
  <p:tag name="LATEXFORMHEIGHT" val="315"/>
  <p:tag name="LATEXFORMWIDTH" val="384"/>
  <p:tag name="LATEXFORMWRAP" val="Verdadero"/>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2.986851"/>
  <p:tag name="ORIGINALWIDTH" val="1.167953"/>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643.4196"/>
  <p:tag name="LATEXADDIN" val="\documentclass{article}&#10;\usepackage{ae} %incluido&#10;\usepackage{multirow}&#10;\usepackage{mathrsfs} %Transformada de laplace e Fourier&#10;\usepackage{amsmath}&#10;\pagestyle{empty}&#10;&#10;\begin{document}&#10;&#10;$R=\dfrac{Top}{2^N-1}$&#10;&#10;\end{document}"/>
  <p:tag name="IGUANATEXSIZE" val="20"/>
  <p:tag name="IGUANATEXCURSOR" val="200"/>
  <p:tag name="TRANSPARENCY" val="Verdadero"/>
  <p:tag name="FILENAME" val=""/>
  <p:tag name="LATEXENGINEID" val="0"/>
  <p:tag name="TEMPFOLDER" val="c:\temp\"/>
  <p:tag name="LATEXFORMHEIGHT" val="312"/>
  <p:tag name="LATEXFORMWIDTH" val="384"/>
  <p:tag name="LATEXFORMWRAP" val="Verdadero"/>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7.042677"/>
  <p:tag name="ORIGINALWIDTH" val="4.921574"/>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4.585276"/>
  <p:tag name="ORIGINALWIDTH" val="3.264409"/>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6.353386"/>
  <p:tag name="ORIGINALWIDTH" val="4.921574"/>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4.525276"/>
  <p:tag name="ORIGINALWIDTH" val="5.021417"/>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727.034"/>
  <p:tag name="LATEXADDIN" val="\documentclass{article}&#10;\usepackage{ae} %incluido&#10;\usepackage{multirow}&#10;\usepackage{mathrsfs} %Transformada de laplace e Fourier&#10;\usepackage{amsmath}&#10;\pagestyle{empty}&#10;&#10;\begin{document}&#10;&#10;$R=\dfrac{5v}{2^{10}-1}=\dfrac{5}{1023}=4,88mV$&#10;&#10;\end{document}"/>
  <p:tag name="IGUANATEXSIZE" val="20"/>
  <p:tag name="IGUANATEXCURSOR" val="207"/>
  <p:tag name="TRANSPARENCY" val="Verdadero"/>
  <p:tag name="FILENAME" val=""/>
  <p:tag name="LATEXENGINEID" val="0"/>
  <p:tag name="TEMPFOLDER" val="c:\temp\"/>
  <p:tag name="LATEXFORMHEIGHT" val="312"/>
  <p:tag name="LATEXFORMWIDTH" val="384"/>
  <p:tag name="LATEXFORMWRAP" val="Verdadero"/>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RIGINALHEIGHT" val="9.989685"/>
  <p:tag name="ORIGINALWIDTH" val="2.316063"/>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7.042677"/>
  <p:tag name="ORIGINALWIDTH" val="6.918188"/>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6.762992"/>
  <p:tag name="ORIGINALWIDTH" val="6.478975"/>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6.932835"/>
  <p:tag name="ORIGINALWIDTH" val="5.021417"/>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4.415433"/>
  <p:tag name="ORIGINALWIDTH" val="3.354251"/>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4.415433"/>
  <p:tag name="ORIGINALWIDTH" val="7.796692"/>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4.585276"/>
  <p:tag name="ORIGINALWIDTH" val="4.502283"/>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6.932835"/>
  <p:tag name="ORIGINALWIDTH" val="2.21622"/>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23.8102"/>
  <p:tag name="ORIGINALWIDTH" val="169.2058"/>
  <p:tag name="OUTPUTTYPE" val="SVG"/>
  <p:tag name="IGUANATEXVERSION" val="160"/>
  <p:tag name="LATEXADDIN" val="\documentclass{article}&#10;\usepackage{amsmath}&#10;\pagestyle{empty}&#10;\begin{document}&#10;&#10;\begin{equation}&#10;\frac{{dT}}{{dt}} = \frac{{Q}}{{{{m}} \times {{C_p}}}} - (T - {{T_{amb}}}) \times \frac{{{{A}} \times U}}{{{{m}} \times {{C_p}}}}\nonumber&#10;\end{equation}&#10;&#10;&#10;\end{document}"/>
  <p:tag name="IGUANATEXSIZE" val="20"/>
  <p:tag name="IGUANATEXCURSOR" val="236"/>
  <p:tag name="TRANSPARENCY" val="True"/>
  <p:tag name="LATEXENGINEID" val="0"/>
  <p:tag name="TEMPFOLDER" val="c:\temp\"/>
  <p:tag name="LATEXFORMHEIGHT" val="320"/>
  <p:tag name="LATEXFORMWIDTH" val="385"/>
  <p:tag name="LATEXFORMWRAP" val="True"/>
  <p:tag name="BITMAPVECTOR" val="1"/>
</p:tagLst>
</file>

<file path=ppt/tags/tag80.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4.415433"/>
  <p:tag name="ORIGINALWIDTH" val="4.881653"/>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14.08929"/>
  <p:tag name="ORIGINALWIDTH" val="71.54968"/>
  <p:tag name="OUTPUTTYPE" val="SVG"/>
  <p:tag name="IGUANATEXVERSION" val="160"/>
  <p:tag name="LATEXADDIN" val="\documentclass{article}&#10;\usepackage{amsmath}&#10;\pagestyle{empty}&#10;\begin{document}&#10;&#10;&#10;$\frac{{dT}}{{dt}} \approx \frac{{T[k+1] - T[k]}}{\Delta t}$&#10;&#10;&#10;&#10;\end{document}"/>
  <p:tag name="IGUANATEXSIZE" val="20"/>
  <p:tag name="IGUANATEXCURSOR" val="142"/>
  <p:tag name="TRANSPARENCY" val="True"/>
  <p:tag name="LATEXENGINEID" val="0"/>
  <p:tag name="TEMPFOLDER" val="c:\temp\"/>
  <p:tag name="LATEXFORMHEIGHT" val="320"/>
  <p:tag name="LATEXFORMWIDTH" val="385"/>
  <p:tag name="LATEXFORMWRAP" val="True"/>
  <p:tag name="BITMAPVECTOR" val="1"/>
</p:tagLst>
</file>

<file path=ppt/tags/tag90.xml><?xml version="1.0" encoding="utf-8"?>
<p:tagLst xmlns:a="http://schemas.openxmlformats.org/drawingml/2006/main" xmlns:r="http://schemas.openxmlformats.org/officeDocument/2006/relationships" xmlns:p="http://schemas.openxmlformats.org/presentationml/2006/main">
  <p:tag name="ORIGINALHEIGHT" val="4.585276"/>
  <p:tag name="ORIGINALWIDTH" val="4.422441"/>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7.042677"/>
  <p:tag name="ORIGINALWIDTH" val="7.75677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4.585276"/>
  <p:tag name="ORIGINALWIDTH" val="3.803543"/>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6.683071"/>
  <p:tag name="ORIGINALWIDTH" val="2.136299"/>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4.585276"/>
  <p:tag name="ORIGINALWIDTH" val="3.863385"/>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4.415433"/>
  <p:tag name="ORIGINALWIDTH" val="5.021417"/>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6.253543"/>
  <p:tag name="ORIGINALWIDTH" val="3.124645"/>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7.26252"/>
  <p:tag name="ORIGINALWIDTH" val="7.087952"/>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4.440394"/>
  <p:tag name="ORIGINALWIDTH" val="3.89937"/>
  <p:tag name="EMFCHILD" val="True"/>
</p:tagLst>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1142</TotalTime>
  <Words>3440</Words>
  <Application>Microsoft Office PowerPoint</Application>
  <PresentationFormat>Widescreen</PresentationFormat>
  <Paragraphs>455</Paragraphs>
  <Slides>57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Calibri</vt:lpstr>
      <vt:lpstr>Calibri Light</vt:lpstr>
      <vt:lpstr>Cambria Math</vt:lpstr>
      <vt:lpstr>Consolas</vt:lpstr>
      <vt:lpstr>KaTeX_Main</vt:lpstr>
      <vt:lpstr>Söhne</vt:lpstr>
      <vt:lpstr>Söhne Mono</vt:lpstr>
      <vt:lpstr>Wingdings</vt:lpstr>
      <vt:lpstr>Retrospección</vt:lpstr>
      <vt:lpstr>Arduino Course</vt:lpstr>
      <vt:lpstr>Repository</vt:lpstr>
      <vt:lpstr>PowerPoint Presentation</vt:lpstr>
      <vt:lpstr>PowerPoint Presentation</vt:lpstr>
      <vt:lpstr>Simulation Environment </vt:lpstr>
      <vt:lpstr>WHAT IS A DIGITAL OUTPUT?</vt:lpstr>
      <vt:lpstr>ARDUINO DIGITAL OUTPUTS</vt:lpstr>
      <vt:lpstr>WHAT IS THE PURPOSE OF A DIGITAL OUTPUT?</vt:lpstr>
      <vt:lpstr>Breadboard</vt:lpstr>
      <vt:lpstr>LED </vt:lpstr>
      <vt:lpstr>RESISTOR</vt:lpstr>
      <vt:lpstr>DECLARING DIGITAL OUTPUTS IN ARDUINO</vt:lpstr>
      <vt:lpstr>USING DIGITAL OUTPUTS IN ARDUINO</vt:lpstr>
      <vt:lpstr>WHAT IS THE PURPOSE OF A DIGITAL INPUT?</vt:lpstr>
      <vt:lpstr>VOLTAGE OF DIGITAL INPUTS</vt:lpstr>
      <vt:lpstr>VOLTAGE OF DIGITAL INPUTS</vt:lpstr>
      <vt:lpstr>DECLARING DIGITAL INPUTS IN ARDUINO</vt:lpstr>
      <vt:lpstr>USING DIGITAL INPUTS IN ARDUINO</vt:lpstr>
      <vt:lpstr>SERIAL COMMUNICATION</vt:lpstr>
      <vt:lpstr>SERIAL COMMUNICATION</vt:lpstr>
      <vt:lpstr>SERIAL COMMUNICATION</vt:lpstr>
      <vt:lpstr>SERIAL COMMUNICATION</vt:lpstr>
      <vt:lpstr>Steps for Working with Serial Communication in Arduino</vt:lpstr>
      <vt:lpstr>Steps for Working with Serial Communication in Arduino</vt:lpstr>
      <vt:lpstr>ANALOG INPUTS IN ARDUINO</vt:lpstr>
      <vt:lpstr>ANALOG TO DIGITAL CONVERTER</vt:lpstr>
      <vt:lpstr>ADC RESOLUTION</vt:lpstr>
      <vt:lpstr>ANALOG INPUTS IN ARDUINO</vt:lpstr>
      <vt:lpstr>LM35 ARDUINO LCD - ADC ARDUINO</vt:lpstr>
      <vt:lpstr>Using millis() for Time Control in Arduino</vt:lpstr>
      <vt:lpstr>Introduction</vt:lpstr>
      <vt:lpstr>Example</vt:lpstr>
      <vt:lpstr>PWM with Arduino</vt:lpstr>
      <vt:lpstr>PWM with Arduino</vt:lpstr>
      <vt:lpstr>PWM with Arduino</vt:lpstr>
      <vt:lpstr>PWM LED</vt:lpstr>
      <vt:lpstr>PWM DC MOTOR</vt:lpstr>
      <vt:lpstr>Digital Control</vt:lpstr>
      <vt:lpstr>Closed Loop</vt:lpstr>
      <vt:lpstr>Discrete Closed Loop</vt:lpstr>
      <vt:lpstr>Discrete Closed Loop</vt:lpstr>
      <vt:lpstr>Aluminum block with a heater</vt:lpstr>
      <vt:lpstr>Aluminum block with a heater</vt:lpstr>
      <vt:lpstr>Ziegler and Nichols</vt:lpstr>
      <vt:lpstr>Ziegler Nichols</vt:lpstr>
      <vt:lpstr>Ziegler Nichols</vt:lpstr>
      <vt:lpstr>Ziegler Nichols </vt:lpstr>
      <vt:lpstr>Ziegler and Nichols </vt:lpstr>
      <vt:lpstr>PID Digital</vt:lpstr>
      <vt:lpstr>Global variables for PID</vt:lpstr>
      <vt:lpstr>Initialize PID parameters</vt:lpstr>
      <vt:lpstr>Control PID Digital</vt:lpstr>
      <vt:lpstr>PID Controller</vt:lpstr>
      <vt:lpstr>Control Action</vt:lpstr>
      <vt:lpstr>Moving average filter for ADC reading</vt:lpstr>
      <vt:lpstr>setup</vt:lpstr>
      <vt:lpstr>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SAÍDAS DIGITAIS DO ARDUINO</dc:title>
  <dc:creator>Sergio</dc:creator>
  <cp:lastModifiedBy>Sergio Andres Castaño Giraldo</cp:lastModifiedBy>
  <cp:revision>48</cp:revision>
  <dcterms:created xsi:type="dcterms:W3CDTF">2019-05-04T19:58:29Z</dcterms:created>
  <dcterms:modified xsi:type="dcterms:W3CDTF">2023-10-24T03:06:48Z</dcterms:modified>
</cp:coreProperties>
</file>